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 id="262" r:id="rId7"/>
    <p:sldId id="261" r:id="rId8"/>
    <p:sldId id="263" r:id="rId9"/>
    <p:sldId id="264" r:id="rId10"/>
    <p:sldId id="265" r:id="rId11"/>
    <p:sldId id="266" r:id="rId12"/>
    <p:sldId id="267" r:id="rId13"/>
    <p:sldId id="268" r:id="rId14"/>
    <p:sldId id="269" r:id="rId15"/>
    <p:sldId id="272" r:id="rId16"/>
    <p:sldId id="270" r:id="rId17"/>
    <p:sldId id="271"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_rels/data1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6.png"/><Relationship Id="rId7" Type="http://schemas.openxmlformats.org/officeDocument/2006/relationships/image" Target="../media/image10.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diagrams/_rels/data1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svg"/><Relationship Id="rId1" Type="http://schemas.openxmlformats.org/officeDocument/2006/relationships/image" Target="../media/image60.png"/><Relationship Id="rId4" Type="http://schemas.openxmlformats.org/officeDocument/2006/relationships/image" Target="../media/image63.svg"/></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ata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ata6.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0.png"/><Relationship Id="rId7" Type="http://schemas.openxmlformats.org/officeDocument/2006/relationships/image" Target="../media/image36.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1.svg"/></Relationships>
</file>

<file path=ppt/diagrams/_rels/data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ata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4" Type="http://schemas.openxmlformats.org/officeDocument/2006/relationships/image" Target="../media/image47.svg"/></Relationships>
</file>

<file path=ppt/diagrams/_rels/data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rawing1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6.png"/><Relationship Id="rId7" Type="http://schemas.openxmlformats.org/officeDocument/2006/relationships/image" Target="../media/image10.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svg"/><Relationship Id="rId1" Type="http://schemas.openxmlformats.org/officeDocument/2006/relationships/image" Target="../media/image60.png"/><Relationship Id="rId4" Type="http://schemas.openxmlformats.org/officeDocument/2006/relationships/image" Target="../media/image6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rawing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0.png"/><Relationship Id="rId7" Type="http://schemas.openxmlformats.org/officeDocument/2006/relationships/image" Target="../media/image36.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1.svg"/></Relationships>
</file>

<file path=ppt/diagrams/_rels/drawing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rawing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4" Type="http://schemas.openxmlformats.org/officeDocument/2006/relationships/image" Target="../media/image47.svg"/></Relationships>
</file>

<file path=ppt/diagrams/_rels/drawing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CF589F-FCDA-4475-971A-79AEC981D74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E7F125A-BE98-4E07-AE2F-BB94D836DDC1}">
      <dgm:prSet/>
      <dgm:spPr/>
      <dgm:t>
        <a:bodyPr/>
        <a:lstStyle/>
        <a:p>
          <a:r>
            <a:rPr lang="en-US"/>
            <a:t>Proactive cyclic scaling (expected recurring surge in requests)</a:t>
          </a:r>
        </a:p>
      </dgm:t>
    </dgm:pt>
    <dgm:pt modelId="{AEFE4815-D8ED-4341-A7FF-E4747915BA9F}" type="parTrans" cxnId="{5503C8D3-D388-4477-9080-B5DAEFC2483A}">
      <dgm:prSet/>
      <dgm:spPr/>
      <dgm:t>
        <a:bodyPr/>
        <a:lstStyle/>
        <a:p>
          <a:endParaRPr lang="en-US"/>
        </a:p>
      </dgm:t>
    </dgm:pt>
    <dgm:pt modelId="{2B6071FD-5AEA-4694-821B-34388208C258}" type="sibTrans" cxnId="{5503C8D3-D388-4477-9080-B5DAEFC2483A}">
      <dgm:prSet/>
      <dgm:spPr/>
      <dgm:t>
        <a:bodyPr/>
        <a:lstStyle/>
        <a:p>
          <a:endParaRPr lang="en-US"/>
        </a:p>
      </dgm:t>
    </dgm:pt>
    <dgm:pt modelId="{5A1002BB-DED1-4978-8092-913EBA42DD2B}">
      <dgm:prSet/>
      <dgm:spPr/>
      <dgm:t>
        <a:bodyPr/>
        <a:lstStyle/>
        <a:p>
          <a:r>
            <a:rPr lang="en-US"/>
            <a:t>Proactive event based scaling ( product launch, marketing campaigns)</a:t>
          </a:r>
        </a:p>
      </dgm:t>
    </dgm:pt>
    <dgm:pt modelId="{671F1EF8-4C23-4478-BEE6-39378C42C1DB}" type="parTrans" cxnId="{DCC009B2-8045-496E-81A4-7D4578FF82E0}">
      <dgm:prSet/>
      <dgm:spPr/>
      <dgm:t>
        <a:bodyPr/>
        <a:lstStyle/>
        <a:p>
          <a:endParaRPr lang="en-US"/>
        </a:p>
      </dgm:t>
    </dgm:pt>
    <dgm:pt modelId="{6BB6313F-B826-4F4E-895E-C0D4307D65C5}" type="sibTrans" cxnId="{DCC009B2-8045-496E-81A4-7D4578FF82E0}">
      <dgm:prSet/>
      <dgm:spPr/>
      <dgm:t>
        <a:bodyPr/>
        <a:lstStyle/>
        <a:p>
          <a:endParaRPr lang="en-US"/>
        </a:p>
      </dgm:t>
    </dgm:pt>
    <dgm:pt modelId="{89E9C7AA-21E3-4E0E-9E01-2326F7A5AC17}">
      <dgm:prSet/>
      <dgm:spPr/>
      <dgm:t>
        <a:bodyPr/>
        <a:lstStyle/>
        <a:p>
          <a:r>
            <a:rPr lang="en-US"/>
            <a:t>Autoscaling based on demand (scaling based on metrics for e.g. CPU utilization)</a:t>
          </a:r>
        </a:p>
      </dgm:t>
    </dgm:pt>
    <dgm:pt modelId="{BAA58DCD-EA46-4043-811E-C5AC25DE8E50}" type="parTrans" cxnId="{4A48D6E3-1154-45BC-B826-89866767DAD0}">
      <dgm:prSet/>
      <dgm:spPr/>
      <dgm:t>
        <a:bodyPr/>
        <a:lstStyle/>
        <a:p>
          <a:endParaRPr lang="en-US"/>
        </a:p>
      </dgm:t>
    </dgm:pt>
    <dgm:pt modelId="{1BE6892F-EFDA-4E3A-A352-E92DB6A9AA33}" type="sibTrans" cxnId="{4A48D6E3-1154-45BC-B826-89866767DAD0}">
      <dgm:prSet/>
      <dgm:spPr/>
      <dgm:t>
        <a:bodyPr/>
        <a:lstStyle/>
        <a:p>
          <a:endParaRPr lang="en-US"/>
        </a:p>
      </dgm:t>
    </dgm:pt>
    <dgm:pt modelId="{914EDE99-6D2E-5E4B-BA0E-8383CEFED04D}" type="pres">
      <dgm:prSet presAssocID="{E8CF589F-FCDA-4475-971A-79AEC981D743}" presName="linear" presStyleCnt="0">
        <dgm:presLayoutVars>
          <dgm:animLvl val="lvl"/>
          <dgm:resizeHandles val="exact"/>
        </dgm:presLayoutVars>
      </dgm:prSet>
      <dgm:spPr/>
    </dgm:pt>
    <dgm:pt modelId="{07FA960E-BA83-CC46-ADA5-40FF9C64F987}" type="pres">
      <dgm:prSet presAssocID="{4E7F125A-BE98-4E07-AE2F-BB94D836DDC1}" presName="parentText" presStyleLbl="node1" presStyleIdx="0" presStyleCnt="3">
        <dgm:presLayoutVars>
          <dgm:chMax val="0"/>
          <dgm:bulletEnabled val="1"/>
        </dgm:presLayoutVars>
      </dgm:prSet>
      <dgm:spPr/>
    </dgm:pt>
    <dgm:pt modelId="{FB63DF20-CED8-564C-9606-4611E7F5C0DD}" type="pres">
      <dgm:prSet presAssocID="{2B6071FD-5AEA-4694-821B-34388208C258}" presName="spacer" presStyleCnt="0"/>
      <dgm:spPr/>
    </dgm:pt>
    <dgm:pt modelId="{96790255-7016-4C4C-B849-7E8E4EDD8497}" type="pres">
      <dgm:prSet presAssocID="{5A1002BB-DED1-4978-8092-913EBA42DD2B}" presName="parentText" presStyleLbl="node1" presStyleIdx="1" presStyleCnt="3">
        <dgm:presLayoutVars>
          <dgm:chMax val="0"/>
          <dgm:bulletEnabled val="1"/>
        </dgm:presLayoutVars>
      </dgm:prSet>
      <dgm:spPr/>
    </dgm:pt>
    <dgm:pt modelId="{329169BB-B54D-1145-ABC9-2DC8474FD1D9}" type="pres">
      <dgm:prSet presAssocID="{6BB6313F-B826-4F4E-895E-C0D4307D65C5}" presName="spacer" presStyleCnt="0"/>
      <dgm:spPr/>
    </dgm:pt>
    <dgm:pt modelId="{5437B788-28C0-BA42-BDD6-A67F71CF7904}" type="pres">
      <dgm:prSet presAssocID="{89E9C7AA-21E3-4E0E-9E01-2326F7A5AC17}" presName="parentText" presStyleLbl="node1" presStyleIdx="2" presStyleCnt="3">
        <dgm:presLayoutVars>
          <dgm:chMax val="0"/>
          <dgm:bulletEnabled val="1"/>
        </dgm:presLayoutVars>
      </dgm:prSet>
      <dgm:spPr/>
    </dgm:pt>
  </dgm:ptLst>
  <dgm:cxnLst>
    <dgm:cxn modelId="{569F0B4D-0108-7D48-81EC-C66A6B5D67B4}" type="presOf" srcId="{E8CF589F-FCDA-4475-971A-79AEC981D743}" destId="{914EDE99-6D2E-5E4B-BA0E-8383CEFED04D}" srcOrd="0" destOrd="0" presId="urn:microsoft.com/office/officeart/2005/8/layout/vList2"/>
    <dgm:cxn modelId="{B6A43F5B-C6EA-D141-BF92-2E8A88E67160}" type="presOf" srcId="{5A1002BB-DED1-4978-8092-913EBA42DD2B}" destId="{96790255-7016-4C4C-B849-7E8E4EDD8497}" srcOrd="0" destOrd="0" presId="urn:microsoft.com/office/officeart/2005/8/layout/vList2"/>
    <dgm:cxn modelId="{DCC009B2-8045-496E-81A4-7D4578FF82E0}" srcId="{E8CF589F-FCDA-4475-971A-79AEC981D743}" destId="{5A1002BB-DED1-4978-8092-913EBA42DD2B}" srcOrd="1" destOrd="0" parTransId="{671F1EF8-4C23-4478-BEE6-39378C42C1DB}" sibTransId="{6BB6313F-B826-4F4E-895E-C0D4307D65C5}"/>
    <dgm:cxn modelId="{D43634C6-53FE-E24D-9DB2-50D57D081304}" type="presOf" srcId="{89E9C7AA-21E3-4E0E-9E01-2326F7A5AC17}" destId="{5437B788-28C0-BA42-BDD6-A67F71CF7904}" srcOrd="0" destOrd="0" presId="urn:microsoft.com/office/officeart/2005/8/layout/vList2"/>
    <dgm:cxn modelId="{5503C8D3-D388-4477-9080-B5DAEFC2483A}" srcId="{E8CF589F-FCDA-4475-971A-79AEC981D743}" destId="{4E7F125A-BE98-4E07-AE2F-BB94D836DDC1}" srcOrd="0" destOrd="0" parTransId="{AEFE4815-D8ED-4341-A7FF-E4747915BA9F}" sibTransId="{2B6071FD-5AEA-4694-821B-34388208C258}"/>
    <dgm:cxn modelId="{4A48D6E3-1154-45BC-B826-89866767DAD0}" srcId="{E8CF589F-FCDA-4475-971A-79AEC981D743}" destId="{89E9C7AA-21E3-4E0E-9E01-2326F7A5AC17}" srcOrd="2" destOrd="0" parTransId="{BAA58DCD-EA46-4043-811E-C5AC25DE8E50}" sibTransId="{1BE6892F-EFDA-4E3A-A352-E92DB6A9AA33}"/>
    <dgm:cxn modelId="{28480BF5-C4C5-FE4A-9335-CE06A39D47A3}" type="presOf" srcId="{4E7F125A-BE98-4E07-AE2F-BB94D836DDC1}" destId="{07FA960E-BA83-CC46-ADA5-40FF9C64F987}" srcOrd="0" destOrd="0" presId="urn:microsoft.com/office/officeart/2005/8/layout/vList2"/>
    <dgm:cxn modelId="{F6D1C09D-5398-934A-8171-EDF154D781F4}" type="presParOf" srcId="{914EDE99-6D2E-5E4B-BA0E-8383CEFED04D}" destId="{07FA960E-BA83-CC46-ADA5-40FF9C64F987}" srcOrd="0" destOrd="0" presId="urn:microsoft.com/office/officeart/2005/8/layout/vList2"/>
    <dgm:cxn modelId="{455F50C0-49C3-2D41-A953-06F056F61EF2}" type="presParOf" srcId="{914EDE99-6D2E-5E4B-BA0E-8383CEFED04D}" destId="{FB63DF20-CED8-564C-9606-4611E7F5C0DD}" srcOrd="1" destOrd="0" presId="urn:microsoft.com/office/officeart/2005/8/layout/vList2"/>
    <dgm:cxn modelId="{30F20DB1-EA1D-474B-80CA-2494FB4A488A}" type="presParOf" srcId="{914EDE99-6D2E-5E4B-BA0E-8383CEFED04D}" destId="{96790255-7016-4C4C-B849-7E8E4EDD8497}" srcOrd="2" destOrd="0" presId="urn:microsoft.com/office/officeart/2005/8/layout/vList2"/>
    <dgm:cxn modelId="{8F3EF4E2-1286-4E46-8530-0AF53FB128AB}" type="presParOf" srcId="{914EDE99-6D2E-5E4B-BA0E-8383CEFED04D}" destId="{329169BB-B54D-1145-ABC9-2DC8474FD1D9}" srcOrd="3" destOrd="0" presId="urn:microsoft.com/office/officeart/2005/8/layout/vList2"/>
    <dgm:cxn modelId="{7B28C9AF-08E9-E344-9863-F0F250A2B9E5}" type="presParOf" srcId="{914EDE99-6D2E-5E4B-BA0E-8383CEFED04D}" destId="{5437B788-28C0-BA42-BDD6-A67F71CF790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B977CE4-479A-4B41-B0B1-5BC4492BFF2E}" type="doc">
      <dgm:prSet loTypeId="urn:microsoft.com/office/officeart/2009/3/layout/HorizontalOrganizationChart" loCatId="hierarchy" qsTypeId="urn:microsoft.com/office/officeart/2005/8/quickstyle/simple5" qsCatId="simple" csTypeId="urn:microsoft.com/office/officeart/2005/8/colors/colorful2" csCatId="colorful"/>
      <dgm:spPr/>
      <dgm:t>
        <a:bodyPr/>
        <a:lstStyle/>
        <a:p>
          <a:endParaRPr lang="en-US"/>
        </a:p>
      </dgm:t>
    </dgm:pt>
    <dgm:pt modelId="{BAEE3D8F-E88A-4C4C-B40B-0248AE4CF936}">
      <dgm:prSet/>
      <dgm:spPr/>
      <dgm:t>
        <a:bodyPr/>
        <a:lstStyle/>
        <a:p>
          <a:r>
            <a:rPr lang="en-US"/>
            <a:t>SQL DBs - RDS </a:t>
          </a:r>
        </a:p>
      </dgm:t>
    </dgm:pt>
    <dgm:pt modelId="{CC4883C8-E4FE-4B59-B9C2-7CBAA4AFFA64}" type="parTrans" cxnId="{9794CD15-EDD8-450D-A324-164660C50B20}">
      <dgm:prSet/>
      <dgm:spPr/>
      <dgm:t>
        <a:bodyPr/>
        <a:lstStyle/>
        <a:p>
          <a:endParaRPr lang="en-US"/>
        </a:p>
      </dgm:t>
    </dgm:pt>
    <dgm:pt modelId="{2DFC9E2A-7FE4-42D5-BCDA-D096D7A35CA9}" type="sibTrans" cxnId="{9794CD15-EDD8-450D-A324-164660C50B20}">
      <dgm:prSet/>
      <dgm:spPr/>
      <dgm:t>
        <a:bodyPr/>
        <a:lstStyle/>
        <a:p>
          <a:endParaRPr lang="en-US"/>
        </a:p>
      </dgm:t>
    </dgm:pt>
    <dgm:pt modelId="{D8DE1F47-B215-4554-81C7-3914B6BEE504}">
      <dgm:prSet/>
      <dgm:spPr/>
      <dgm:t>
        <a:bodyPr/>
        <a:lstStyle/>
        <a:p>
          <a:r>
            <a:rPr lang="en-US"/>
            <a:t>No SQL DBs DynamoDB</a:t>
          </a:r>
        </a:p>
      </dgm:t>
    </dgm:pt>
    <dgm:pt modelId="{C32D2067-074B-417E-A0BB-CCAFF00AEE72}" type="parTrans" cxnId="{FFC658C2-A934-4151-9D4F-9A6FBD46AC9D}">
      <dgm:prSet/>
      <dgm:spPr/>
      <dgm:t>
        <a:bodyPr/>
        <a:lstStyle/>
        <a:p>
          <a:endParaRPr lang="en-US"/>
        </a:p>
      </dgm:t>
    </dgm:pt>
    <dgm:pt modelId="{383498F5-B145-4310-80CD-ADF33161A396}" type="sibTrans" cxnId="{FFC658C2-A934-4151-9D4F-9A6FBD46AC9D}">
      <dgm:prSet/>
      <dgm:spPr/>
      <dgm:t>
        <a:bodyPr/>
        <a:lstStyle/>
        <a:p>
          <a:endParaRPr lang="en-US"/>
        </a:p>
      </dgm:t>
    </dgm:pt>
    <dgm:pt modelId="{B5343154-CCF7-4952-BEE4-5BC5916E5578}">
      <dgm:prSet/>
      <dgm:spPr/>
      <dgm:t>
        <a:bodyPr/>
        <a:lstStyle/>
        <a:p>
          <a:r>
            <a:rPr lang="en-US"/>
            <a:t>Datawarehousing  - Redshift </a:t>
          </a:r>
        </a:p>
      </dgm:t>
    </dgm:pt>
    <dgm:pt modelId="{BEA13DD6-F825-41D9-8381-47B3E8026F92}" type="parTrans" cxnId="{3C06B88D-FC07-419D-AB4B-31E11DF7997B}">
      <dgm:prSet/>
      <dgm:spPr/>
      <dgm:t>
        <a:bodyPr/>
        <a:lstStyle/>
        <a:p>
          <a:endParaRPr lang="en-US"/>
        </a:p>
      </dgm:t>
    </dgm:pt>
    <dgm:pt modelId="{87729305-350D-45CB-8649-1043F301D63F}" type="sibTrans" cxnId="{3C06B88D-FC07-419D-AB4B-31E11DF7997B}">
      <dgm:prSet/>
      <dgm:spPr/>
      <dgm:t>
        <a:bodyPr/>
        <a:lstStyle/>
        <a:p>
          <a:endParaRPr lang="en-US"/>
        </a:p>
      </dgm:t>
    </dgm:pt>
    <dgm:pt modelId="{87C22AFE-D075-C14B-B936-673BAABE8425}" type="pres">
      <dgm:prSet presAssocID="{5B977CE4-479A-4B41-B0B1-5BC4492BFF2E}" presName="hierChild1" presStyleCnt="0">
        <dgm:presLayoutVars>
          <dgm:orgChart val="1"/>
          <dgm:chPref val="1"/>
          <dgm:dir/>
          <dgm:animOne val="branch"/>
          <dgm:animLvl val="lvl"/>
          <dgm:resizeHandles/>
        </dgm:presLayoutVars>
      </dgm:prSet>
      <dgm:spPr/>
    </dgm:pt>
    <dgm:pt modelId="{1AFE0F13-9025-CC41-AF8D-A90BF2B48E61}" type="pres">
      <dgm:prSet presAssocID="{BAEE3D8F-E88A-4C4C-B40B-0248AE4CF936}" presName="hierRoot1" presStyleCnt="0">
        <dgm:presLayoutVars>
          <dgm:hierBranch val="init"/>
        </dgm:presLayoutVars>
      </dgm:prSet>
      <dgm:spPr/>
    </dgm:pt>
    <dgm:pt modelId="{27035AD3-1278-1D48-AA09-9AB5527F7CBA}" type="pres">
      <dgm:prSet presAssocID="{BAEE3D8F-E88A-4C4C-B40B-0248AE4CF936}" presName="rootComposite1" presStyleCnt="0"/>
      <dgm:spPr/>
    </dgm:pt>
    <dgm:pt modelId="{6F745B04-BE40-0A42-AB75-89FD26859452}" type="pres">
      <dgm:prSet presAssocID="{BAEE3D8F-E88A-4C4C-B40B-0248AE4CF936}" presName="rootText1" presStyleLbl="node0" presStyleIdx="0" presStyleCnt="3">
        <dgm:presLayoutVars>
          <dgm:chPref val="3"/>
        </dgm:presLayoutVars>
      </dgm:prSet>
      <dgm:spPr/>
    </dgm:pt>
    <dgm:pt modelId="{A2343558-98C1-4E43-B868-0E3933D103A1}" type="pres">
      <dgm:prSet presAssocID="{BAEE3D8F-E88A-4C4C-B40B-0248AE4CF936}" presName="rootConnector1" presStyleLbl="node1" presStyleIdx="0" presStyleCnt="0"/>
      <dgm:spPr/>
    </dgm:pt>
    <dgm:pt modelId="{2EB9B1C1-0867-CC4B-9513-BD444C36C98A}" type="pres">
      <dgm:prSet presAssocID="{BAEE3D8F-E88A-4C4C-B40B-0248AE4CF936}" presName="hierChild2" presStyleCnt="0"/>
      <dgm:spPr/>
    </dgm:pt>
    <dgm:pt modelId="{139A484E-B961-F44C-BAEE-579158909F97}" type="pres">
      <dgm:prSet presAssocID="{BAEE3D8F-E88A-4C4C-B40B-0248AE4CF936}" presName="hierChild3" presStyleCnt="0"/>
      <dgm:spPr/>
    </dgm:pt>
    <dgm:pt modelId="{2A4246E3-2B15-E44D-92A7-27A5B8088788}" type="pres">
      <dgm:prSet presAssocID="{D8DE1F47-B215-4554-81C7-3914B6BEE504}" presName="hierRoot1" presStyleCnt="0">
        <dgm:presLayoutVars>
          <dgm:hierBranch val="init"/>
        </dgm:presLayoutVars>
      </dgm:prSet>
      <dgm:spPr/>
    </dgm:pt>
    <dgm:pt modelId="{0CAFEBF1-00A8-5C4B-A219-C4388C9A256D}" type="pres">
      <dgm:prSet presAssocID="{D8DE1F47-B215-4554-81C7-3914B6BEE504}" presName="rootComposite1" presStyleCnt="0"/>
      <dgm:spPr/>
    </dgm:pt>
    <dgm:pt modelId="{9238DBE4-877C-8F46-9542-5599D4A2CC2D}" type="pres">
      <dgm:prSet presAssocID="{D8DE1F47-B215-4554-81C7-3914B6BEE504}" presName="rootText1" presStyleLbl="node0" presStyleIdx="1" presStyleCnt="3">
        <dgm:presLayoutVars>
          <dgm:chPref val="3"/>
        </dgm:presLayoutVars>
      </dgm:prSet>
      <dgm:spPr/>
    </dgm:pt>
    <dgm:pt modelId="{E977607A-4D30-5B45-A1A3-64DEAC1A0526}" type="pres">
      <dgm:prSet presAssocID="{D8DE1F47-B215-4554-81C7-3914B6BEE504}" presName="rootConnector1" presStyleLbl="node1" presStyleIdx="0" presStyleCnt="0"/>
      <dgm:spPr/>
    </dgm:pt>
    <dgm:pt modelId="{8959CD39-672F-4A49-AA9F-7FF439CD6525}" type="pres">
      <dgm:prSet presAssocID="{D8DE1F47-B215-4554-81C7-3914B6BEE504}" presName="hierChild2" presStyleCnt="0"/>
      <dgm:spPr/>
    </dgm:pt>
    <dgm:pt modelId="{845B92C9-159B-D94E-A513-4D180A849CDF}" type="pres">
      <dgm:prSet presAssocID="{D8DE1F47-B215-4554-81C7-3914B6BEE504}" presName="hierChild3" presStyleCnt="0"/>
      <dgm:spPr/>
    </dgm:pt>
    <dgm:pt modelId="{95A5A264-85D5-4D48-BECA-72D723E6CC6D}" type="pres">
      <dgm:prSet presAssocID="{B5343154-CCF7-4952-BEE4-5BC5916E5578}" presName="hierRoot1" presStyleCnt="0">
        <dgm:presLayoutVars>
          <dgm:hierBranch val="init"/>
        </dgm:presLayoutVars>
      </dgm:prSet>
      <dgm:spPr/>
    </dgm:pt>
    <dgm:pt modelId="{8A7B5654-A94A-B84E-8D96-CB3CE8F435CE}" type="pres">
      <dgm:prSet presAssocID="{B5343154-CCF7-4952-BEE4-5BC5916E5578}" presName="rootComposite1" presStyleCnt="0"/>
      <dgm:spPr/>
    </dgm:pt>
    <dgm:pt modelId="{F30152CB-642D-6949-9412-7C5903943EBC}" type="pres">
      <dgm:prSet presAssocID="{B5343154-CCF7-4952-BEE4-5BC5916E5578}" presName="rootText1" presStyleLbl="node0" presStyleIdx="2" presStyleCnt="3">
        <dgm:presLayoutVars>
          <dgm:chPref val="3"/>
        </dgm:presLayoutVars>
      </dgm:prSet>
      <dgm:spPr/>
    </dgm:pt>
    <dgm:pt modelId="{519A223E-F953-AD48-BA19-2448E4E9FBDF}" type="pres">
      <dgm:prSet presAssocID="{B5343154-CCF7-4952-BEE4-5BC5916E5578}" presName="rootConnector1" presStyleLbl="node1" presStyleIdx="0" presStyleCnt="0"/>
      <dgm:spPr/>
    </dgm:pt>
    <dgm:pt modelId="{DF1C2946-932A-C746-8AAC-35A9D41C19A7}" type="pres">
      <dgm:prSet presAssocID="{B5343154-CCF7-4952-BEE4-5BC5916E5578}" presName="hierChild2" presStyleCnt="0"/>
      <dgm:spPr/>
    </dgm:pt>
    <dgm:pt modelId="{68ABBCFA-ECEA-9246-91AC-0842910F1819}" type="pres">
      <dgm:prSet presAssocID="{B5343154-CCF7-4952-BEE4-5BC5916E5578}" presName="hierChild3" presStyleCnt="0"/>
      <dgm:spPr/>
    </dgm:pt>
  </dgm:ptLst>
  <dgm:cxnLst>
    <dgm:cxn modelId="{9794CD15-EDD8-450D-A324-164660C50B20}" srcId="{5B977CE4-479A-4B41-B0B1-5BC4492BFF2E}" destId="{BAEE3D8F-E88A-4C4C-B40B-0248AE4CF936}" srcOrd="0" destOrd="0" parTransId="{CC4883C8-E4FE-4B59-B9C2-7CBAA4AFFA64}" sibTransId="{2DFC9E2A-7FE4-42D5-BCDA-D096D7A35CA9}"/>
    <dgm:cxn modelId="{F2AB452C-EB72-8A44-8F0A-145DC345E74B}" type="presOf" srcId="{B5343154-CCF7-4952-BEE4-5BC5916E5578}" destId="{F30152CB-642D-6949-9412-7C5903943EBC}" srcOrd="0" destOrd="0" presId="urn:microsoft.com/office/officeart/2009/3/layout/HorizontalOrganizationChart"/>
    <dgm:cxn modelId="{80A98B39-BBF0-474D-8D57-866933180546}" type="presOf" srcId="{D8DE1F47-B215-4554-81C7-3914B6BEE504}" destId="{E977607A-4D30-5B45-A1A3-64DEAC1A0526}" srcOrd="1" destOrd="0" presId="urn:microsoft.com/office/officeart/2009/3/layout/HorizontalOrganizationChart"/>
    <dgm:cxn modelId="{4C591670-75BF-2A43-B86D-98FB066DE55C}" type="presOf" srcId="{D8DE1F47-B215-4554-81C7-3914B6BEE504}" destId="{9238DBE4-877C-8F46-9542-5599D4A2CC2D}" srcOrd="0" destOrd="0" presId="urn:microsoft.com/office/officeart/2009/3/layout/HorizontalOrganizationChart"/>
    <dgm:cxn modelId="{667CD970-1983-094E-BC07-C5A714E9F2B4}" type="presOf" srcId="{BAEE3D8F-E88A-4C4C-B40B-0248AE4CF936}" destId="{A2343558-98C1-4E43-B868-0E3933D103A1}" srcOrd="1" destOrd="0" presId="urn:microsoft.com/office/officeart/2009/3/layout/HorizontalOrganizationChart"/>
    <dgm:cxn modelId="{3C06B88D-FC07-419D-AB4B-31E11DF7997B}" srcId="{5B977CE4-479A-4B41-B0B1-5BC4492BFF2E}" destId="{B5343154-CCF7-4952-BEE4-5BC5916E5578}" srcOrd="2" destOrd="0" parTransId="{BEA13DD6-F825-41D9-8381-47B3E8026F92}" sibTransId="{87729305-350D-45CB-8649-1043F301D63F}"/>
    <dgm:cxn modelId="{A5C45F94-A215-144A-BE80-1615BADAF931}" type="presOf" srcId="{5B977CE4-479A-4B41-B0B1-5BC4492BFF2E}" destId="{87C22AFE-D075-C14B-B936-673BAABE8425}" srcOrd="0" destOrd="0" presId="urn:microsoft.com/office/officeart/2009/3/layout/HorizontalOrganizationChart"/>
    <dgm:cxn modelId="{D23E97A1-B0D5-584C-9759-84BE022755B2}" type="presOf" srcId="{B5343154-CCF7-4952-BEE4-5BC5916E5578}" destId="{519A223E-F953-AD48-BA19-2448E4E9FBDF}" srcOrd="1" destOrd="0" presId="urn:microsoft.com/office/officeart/2009/3/layout/HorizontalOrganizationChart"/>
    <dgm:cxn modelId="{C8680BC2-DE94-C543-9C49-ADEF4C773323}" type="presOf" srcId="{BAEE3D8F-E88A-4C4C-B40B-0248AE4CF936}" destId="{6F745B04-BE40-0A42-AB75-89FD26859452}" srcOrd="0" destOrd="0" presId="urn:microsoft.com/office/officeart/2009/3/layout/HorizontalOrganizationChart"/>
    <dgm:cxn modelId="{FFC658C2-A934-4151-9D4F-9A6FBD46AC9D}" srcId="{5B977CE4-479A-4B41-B0B1-5BC4492BFF2E}" destId="{D8DE1F47-B215-4554-81C7-3914B6BEE504}" srcOrd="1" destOrd="0" parTransId="{C32D2067-074B-417E-A0BB-CCAFF00AEE72}" sibTransId="{383498F5-B145-4310-80CD-ADF33161A396}"/>
    <dgm:cxn modelId="{C3A6EB9A-856C-A843-ABF4-F22547087A4B}" type="presParOf" srcId="{87C22AFE-D075-C14B-B936-673BAABE8425}" destId="{1AFE0F13-9025-CC41-AF8D-A90BF2B48E61}" srcOrd="0" destOrd="0" presId="urn:microsoft.com/office/officeart/2009/3/layout/HorizontalOrganizationChart"/>
    <dgm:cxn modelId="{4B1A4C6B-E824-944E-80C2-D817330E2998}" type="presParOf" srcId="{1AFE0F13-9025-CC41-AF8D-A90BF2B48E61}" destId="{27035AD3-1278-1D48-AA09-9AB5527F7CBA}" srcOrd="0" destOrd="0" presId="urn:microsoft.com/office/officeart/2009/3/layout/HorizontalOrganizationChart"/>
    <dgm:cxn modelId="{9157A933-F7D9-FF41-A6F8-A27EAF2FD9AF}" type="presParOf" srcId="{27035AD3-1278-1D48-AA09-9AB5527F7CBA}" destId="{6F745B04-BE40-0A42-AB75-89FD26859452}" srcOrd="0" destOrd="0" presId="urn:microsoft.com/office/officeart/2009/3/layout/HorizontalOrganizationChart"/>
    <dgm:cxn modelId="{A611EF53-2CB5-2F41-841F-25E30FF4D1A9}" type="presParOf" srcId="{27035AD3-1278-1D48-AA09-9AB5527F7CBA}" destId="{A2343558-98C1-4E43-B868-0E3933D103A1}" srcOrd="1" destOrd="0" presId="urn:microsoft.com/office/officeart/2009/3/layout/HorizontalOrganizationChart"/>
    <dgm:cxn modelId="{623A789C-0DFF-8647-86A4-58923A48AFDE}" type="presParOf" srcId="{1AFE0F13-9025-CC41-AF8D-A90BF2B48E61}" destId="{2EB9B1C1-0867-CC4B-9513-BD444C36C98A}" srcOrd="1" destOrd="0" presId="urn:microsoft.com/office/officeart/2009/3/layout/HorizontalOrganizationChart"/>
    <dgm:cxn modelId="{A8A6FF80-FF80-4946-A5E4-94268B009E0F}" type="presParOf" srcId="{1AFE0F13-9025-CC41-AF8D-A90BF2B48E61}" destId="{139A484E-B961-F44C-BAEE-579158909F97}" srcOrd="2" destOrd="0" presId="urn:microsoft.com/office/officeart/2009/3/layout/HorizontalOrganizationChart"/>
    <dgm:cxn modelId="{5891D609-7338-6F40-96C5-49ABF8148E47}" type="presParOf" srcId="{87C22AFE-D075-C14B-B936-673BAABE8425}" destId="{2A4246E3-2B15-E44D-92A7-27A5B8088788}" srcOrd="1" destOrd="0" presId="urn:microsoft.com/office/officeart/2009/3/layout/HorizontalOrganizationChart"/>
    <dgm:cxn modelId="{20182226-9A42-7644-A144-666E29A3E03F}" type="presParOf" srcId="{2A4246E3-2B15-E44D-92A7-27A5B8088788}" destId="{0CAFEBF1-00A8-5C4B-A219-C4388C9A256D}" srcOrd="0" destOrd="0" presId="urn:microsoft.com/office/officeart/2009/3/layout/HorizontalOrganizationChart"/>
    <dgm:cxn modelId="{FE3E3B15-ACA9-8341-A553-F85942A8B843}" type="presParOf" srcId="{0CAFEBF1-00A8-5C4B-A219-C4388C9A256D}" destId="{9238DBE4-877C-8F46-9542-5599D4A2CC2D}" srcOrd="0" destOrd="0" presId="urn:microsoft.com/office/officeart/2009/3/layout/HorizontalOrganizationChart"/>
    <dgm:cxn modelId="{8377F616-407F-BD46-A073-F6B70C304F91}" type="presParOf" srcId="{0CAFEBF1-00A8-5C4B-A219-C4388C9A256D}" destId="{E977607A-4D30-5B45-A1A3-64DEAC1A0526}" srcOrd="1" destOrd="0" presId="urn:microsoft.com/office/officeart/2009/3/layout/HorizontalOrganizationChart"/>
    <dgm:cxn modelId="{491CB21C-73D4-824D-B27A-37645F123F89}" type="presParOf" srcId="{2A4246E3-2B15-E44D-92A7-27A5B8088788}" destId="{8959CD39-672F-4A49-AA9F-7FF439CD6525}" srcOrd="1" destOrd="0" presId="urn:microsoft.com/office/officeart/2009/3/layout/HorizontalOrganizationChart"/>
    <dgm:cxn modelId="{9BEF092D-ABF1-CB42-B5D0-4E4C19E7B86C}" type="presParOf" srcId="{2A4246E3-2B15-E44D-92A7-27A5B8088788}" destId="{845B92C9-159B-D94E-A513-4D180A849CDF}" srcOrd="2" destOrd="0" presId="urn:microsoft.com/office/officeart/2009/3/layout/HorizontalOrganizationChart"/>
    <dgm:cxn modelId="{D704BA26-5C13-024C-BC0F-A322760747D9}" type="presParOf" srcId="{87C22AFE-D075-C14B-B936-673BAABE8425}" destId="{95A5A264-85D5-4D48-BECA-72D723E6CC6D}" srcOrd="2" destOrd="0" presId="urn:microsoft.com/office/officeart/2009/3/layout/HorizontalOrganizationChart"/>
    <dgm:cxn modelId="{DCF81E7C-3BC8-3B44-89AE-C3C450869952}" type="presParOf" srcId="{95A5A264-85D5-4D48-BECA-72D723E6CC6D}" destId="{8A7B5654-A94A-B84E-8D96-CB3CE8F435CE}" srcOrd="0" destOrd="0" presId="urn:microsoft.com/office/officeart/2009/3/layout/HorizontalOrganizationChart"/>
    <dgm:cxn modelId="{7C3AD499-322D-3F4C-B2AF-A7D2899862EF}" type="presParOf" srcId="{8A7B5654-A94A-B84E-8D96-CB3CE8F435CE}" destId="{F30152CB-642D-6949-9412-7C5903943EBC}" srcOrd="0" destOrd="0" presId="urn:microsoft.com/office/officeart/2009/3/layout/HorizontalOrganizationChart"/>
    <dgm:cxn modelId="{B3F5C3B9-7B0A-1A47-A630-1F72168AAF67}" type="presParOf" srcId="{8A7B5654-A94A-B84E-8D96-CB3CE8F435CE}" destId="{519A223E-F953-AD48-BA19-2448E4E9FBDF}" srcOrd="1" destOrd="0" presId="urn:microsoft.com/office/officeart/2009/3/layout/HorizontalOrganizationChart"/>
    <dgm:cxn modelId="{1AC3D6B6-D877-DC45-AAF5-403C7FD0C9EA}" type="presParOf" srcId="{95A5A264-85D5-4D48-BECA-72D723E6CC6D}" destId="{DF1C2946-932A-C746-8AAC-35A9D41C19A7}" srcOrd="1" destOrd="0" presId="urn:microsoft.com/office/officeart/2009/3/layout/HorizontalOrganizationChart"/>
    <dgm:cxn modelId="{0FBD28C4-758B-684F-9CB1-B4571B3C8DC7}" type="presParOf" srcId="{95A5A264-85D5-4D48-BECA-72D723E6CC6D}" destId="{68ABBCFA-ECEA-9246-91AC-0842910F1819}"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7EF9676-7C8C-43A2-B748-D4479E8A59A7}" type="doc">
      <dgm:prSet loTypeId="urn:microsoft.com/office/officeart/2016/7/layout/BasicLinearProcessNumbered" loCatId="process" qsTypeId="urn:microsoft.com/office/officeart/2005/8/quickstyle/simple2" qsCatId="simple" csTypeId="urn:microsoft.com/office/officeart/2005/8/colors/colorful1" csCatId="colorful"/>
      <dgm:spPr/>
      <dgm:t>
        <a:bodyPr/>
        <a:lstStyle/>
        <a:p>
          <a:endParaRPr lang="en-US"/>
        </a:p>
      </dgm:t>
    </dgm:pt>
    <dgm:pt modelId="{AF8602D2-8B3F-438F-AE28-A72F27CBE029}">
      <dgm:prSet/>
      <dgm:spPr/>
      <dgm:t>
        <a:bodyPr/>
        <a:lstStyle/>
        <a:p>
          <a:r>
            <a:rPr lang="en-US"/>
            <a:t>Add read replicas to RDS to lower latency due to load</a:t>
          </a:r>
        </a:p>
      </dgm:t>
    </dgm:pt>
    <dgm:pt modelId="{467842FA-6EE9-4BEA-A070-3C8A96278B54}" type="parTrans" cxnId="{E4A208FC-5696-42F1-A194-7C988C2367CD}">
      <dgm:prSet/>
      <dgm:spPr/>
      <dgm:t>
        <a:bodyPr/>
        <a:lstStyle/>
        <a:p>
          <a:endParaRPr lang="en-US"/>
        </a:p>
      </dgm:t>
    </dgm:pt>
    <dgm:pt modelId="{E49AFD70-D17A-4B9C-9C0D-C3C2B586C2C8}" type="sibTrans" cxnId="{E4A208FC-5696-42F1-A194-7C988C2367CD}">
      <dgm:prSet phldrT="1" phldr="0"/>
      <dgm:spPr/>
      <dgm:t>
        <a:bodyPr/>
        <a:lstStyle/>
        <a:p>
          <a:r>
            <a:rPr lang="en-US"/>
            <a:t>1</a:t>
          </a:r>
        </a:p>
      </dgm:t>
    </dgm:pt>
    <dgm:pt modelId="{0EFAFD61-1FA5-43DC-950E-5F814241F5E2}">
      <dgm:prSet/>
      <dgm:spPr/>
      <dgm:t>
        <a:bodyPr/>
        <a:lstStyle/>
        <a:p>
          <a:r>
            <a:rPr lang="en-US"/>
            <a:t>Direct connect to provide predictable latency from DC to AWS</a:t>
          </a:r>
        </a:p>
      </dgm:t>
    </dgm:pt>
    <dgm:pt modelId="{84C9DBCA-720B-4FB2-B060-A4175B89C65D}" type="parTrans" cxnId="{1BCC129D-5F60-4B40-94F9-86B94AAFC096}">
      <dgm:prSet/>
      <dgm:spPr/>
      <dgm:t>
        <a:bodyPr/>
        <a:lstStyle/>
        <a:p>
          <a:endParaRPr lang="en-US"/>
        </a:p>
      </dgm:t>
    </dgm:pt>
    <dgm:pt modelId="{9E00F59F-BF4C-4EBD-960F-DDA457344671}" type="sibTrans" cxnId="{1BCC129D-5F60-4B40-94F9-86B94AAFC096}">
      <dgm:prSet phldrT="2" phldr="0"/>
      <dgm:spPr/>
      <dgm:t>
        <a:bodyPr/>
        <a:lstStyle/>
        <a:p>
          <a:r>
            <a:rPr lang="en-US"/>
            <a:t>2</a:t>
          </a:r>
        </a:p>
      </dgm:t>
    </dgm:pt>
    <dgm:pt modelId="{55E67FB8-9EEE-4B65-96AD-EACA3121A1B8}">
      <dgm:prSet/>
      <dgm:spPr/>
      <dgm:t>
        <a:bodyPr/>
        <a:lstStyle/>
        <a:p>
          <a:r>
            <a:rPr lang="en-US"/>
            <a:t>Use Cloudfront for caching based on region</a:t>
          </a:r>
        </a:p>
      </dgm:t>
    </dgm:pt>
    <dgm:pt modelId="{800F4B20-CE9C-4FFB-B876-A20BBF48B0A6}" type="parTrans" cxnId="{46278B37-00D1-4846-8566-C1347FDCA54C}">
      <dgm:prSet/>
      <dgm:spPr/>
      <dgm:t>
        <a:bodyPr/>
        <a:lstStyle/>
        <a:p>
          <a:endParaRPr lang="en-US"/>
        </a:p>
      </dgm:t>
    </dgm:pt>
    <dgm:pt modelId="{71301048-7E20-4F7F-85B6-A7860BDDFAEC}" type="sibTrans" cxnId="{46278B37-00D1-4846-8566-C1347FDCA54C}">
      <dgm:prSet phldrT="3" phldr="0"/>
      <dgm:spPr/>
      <dgm:t>
        <a:bodyPr/>
        <a:lstStyle/>
        <a:p>
          <a:r>
            <a:rPr lang="en-US"/>
            <a:t>3</a:t>
          </a:r>
        </a:p>
      </dgm:t>
    </dgm:pt>
    <dgm:pt modelId="{83939EE0-9259-6748-B58B-CFFF3362B321}" type="pres">
      <dgm:prSet presAssocID="{77EF9676-7C8C-43A2-B748-D4479E8A59A7}" presName="Name0" presStyleCnt="0">
        <dgm:presLayoutVars>
          <dgm:animLvl val="lvl"/>
          <dgm:resizeHandles val="exact"/>
        </dgm:presLayoutVars>
      </dgm:prSet>
      <dgm:spPr/>
    </dgm:pt>
    <dgm:pt modelId="{3A04B3A4-873A-0247-89C9-6D9C910445F0}" type="pres">
      <dgm:prSet presAssocID="{AF8602D2-8B3F-438F-AE28-A72F27CBE029}" presName="compositeNode" presStyleCnt="0">
        <dgm:presLayoutVars>
          <dgm:bulletEnabled val="1"/>
        </dgm:presLayoutVars>
      </dgm:prSet>
      <dgm:spPr/>
    </dgm:pt>
    <dgm:pt modelId="{BFF1EC8B-3208-0245-8A2C-3D0730893308}" type="pres">
      <dgm:prSet presAssocID="{AF8602D2-8B3F-438F-AE28-A72F27CBE029}" presName="bgRect" presStyleLbl="bgAccFollowNode1" presStyleIdx="0" presStyleCnt="3"/>
      <dgm:spPr/>
    </dgm:pt>
    <dgm:pt modelId="{810AEDC5-629E-A743-A9B7-4C2DD33F9E1B}" type="pres">
      <dgm:prSet presAssocID="{E49AFD70-D17A-4B9C-9C0D-C3C2B586C2C8}" presName="sibTransNodeCircle" presStyleLbl="alignNode1" presStyleIdx="0" presStyleCnt="6">
        <dgm:presLayoutVars>
          <dgm:chMax val="0"/>
          <dgm:bulletEnabled/>
        </dgm:presLayoutVars>
      </dgm:prSet>
      <dgm:spPr/>
    </dgm:pt>
    <dgm:pt modelId="{12424EE1-CDDD-1A4F-A5AD-0EF8E34BD1B3}" type="pres">
      <dgm:prSet presAssocID="{AF8602D2-8B3F-438F-AE28-A72F27CBE029}" presName="bottomLine" presStyleLbl="alignNode1" presStyleIdx="1" presStyleCnt="6">
        <dgm:presLayoutVars/>
      </dgm:prSet>
      <dgm:spPr/>
    </dgm:pt>
    <dgm:pt modelId="{038FD219-8180-5E4D-ABDB-CE34E0DA2485}" type="pres">
      <dgm:prSet presAssocID="{AF8602D2-8B3F-438F-AE28-A72F27CBE029}" presName="nodeText" presStyleLbl="bgAccFollowNode1" presStyleIdx="0" presStyleCnt="3">
        <dgm:presLayoutVars>
          <dgm:bulletEnabled val="1"/>
        </dgm:presLayoutVars>
      </dgm:prSet>
      <dgm:spPr/>
    </dgm:pt>
    <dgm:pt modelId="{EDDD6D02-59C9-2D4D-95DE-7A4406AA8C70}" type="pres">
      <dgm:prSet presAssocID="{E49AFD70-D17A-4B9C-9C0D-C3C2B586C2C8}" presName="sibTrans" presStyleCnt="0"/>
      <dgm:spPr/>
    </dgm:pt>
    <dgm:pt modelId="{E2D9C5C8-14BA-E947-B83E-FCF775FC40DF}" type="pres">
      <dgm:prSet presAssocID="{0EFAFD61-1FA5-43DC-950E-5F814241F5E2}" presName="compositeNode" presStyleCnt="0">
        <dgm:presLayoutVars>
          <dgm:bulletEnabled val="1"/>
        </dgm:presLayoutVars>
      </dgm:prSet>
      <dgm:spPr/>
    </dgm:pt>
    <dgm:pt modelId="{1C0152E7-E038-814D-A782-BC073013FAC8}" type="pres">
      <dgm:prSet presAssocID="{0EFAFD61-1FA5-43DC-950E-5F814241F5E2}" presName="bgRect" presStyleLbl="bgAccFollowNode1" presStyleIdx="1" presStyleCnt="3"/>
      <dgm:spPr/>
    </dgm:pt>
    <dgm:pt modelId="{463CFADC-323B-A34F-A378-FD75810AB66C}" type="pres">
      <dgm:prSet presAssocID="{9E00F59F-BF4C-4EBD-960F-DDA457344671}" presName="sibTransNodeCircle" presStyleLbl="alignNode1" presStyleIdx="2" presStyleCnt="6">
        <dgm:presLayoutVars>
          <dgm:chMax val="0"/>
          <dgm:bulletEnabled/>
        </dgm:presLayoutVars>
      </dgm:prSet>
      <dgm:spPr/>
    </dgm:pt>
    <dgm:pt modelId="{5F1054DD-0E39-3648-AFC4-FAAD595BEDD0}" type="pres">
      <dgm:prSet presAssocID="{0EFAFD61-1FA5-43DC-950E-5F814241F5E2}" presName="bottomLine" presStyleLbl="alignNode1" presStyleIdx="3" presStyleCnt="6">
        <dgm:presLayoutVars/>
      </dgm:prSet>
      <dgm:spPr/>
    </dgm:pt>
    <dgm:pt modelId="{CB2BEA53-0D83-6142-821E-527F23851D56}" type="pres">
      <dgm:prSet presAssocID="{0EFAFD61-1FA5-43DC-950E-5F814241F5E2}" presName="nodeText" presStyleLbl="bgAccFollowNode1" presStyleIdx="1" presStyleCnt="3">
        <dgm:presLayoutVars>
          <dgm:bulletEnabled val="1"/>
        </dgm:presLayoutVars>
      </dgm:prSet>
      <dgm:spPr/>
    </dgm:pt>
    <dgm:pt modelId="{A6947C43-09F6-5647-B6D7-23962DF26CF4}" type="pres">
      <dgm:prSet presAssocID="{9E00F59F-BF4C-4EBD-960F-DDA457344671}" presName="sibTrans" presStyleCnt="0"/>
      <dgm:spPr/>
    </dgm:pt>
    <dgm:pt modelId="{018D2647-5BB0-5742-B22C-4D3D441A3793}" type="pres">
      <dgm:prSet presAssocID="{55E67FB8-9EEE-4B65-96AD-EACA3121A1B8}" presName="compositeNode" presStyleCnt="0">
        <dgm:presLayoutVars>
          <dgm:bulletEnabled val="1"/>
        </dgm:presLayoutVars>
      </dgm:prSet>
      <dgm:spPr/>
    </dgm:pt>
    <dgm:pt modelId="{BF0A4199-5D20-5042-A45B-1A2FF53D7B4A}" type="pres">
      <dgm:prSet presAssocID="{55E67FB8-9EEE-4B65-96AD-EACA3121A1B8}" presName="bgRect" presStyleLbl="bgAccFollowNode1" presStyleIdx="2" presStyleCnt="3"/>
      <dgm:spPr/>
    </dgm:pt>
    <dgm:pt modelId="{6086BEB6-AACF-D24A-9027-F301E2777441}" type="pres">
      <dgm:prSet presAssocID="{71301048-7E20-4F7F-85B6-A7860BDDFAEC}" presName="sibTransNodeCircle" presStyleLbl="alignNode1" presStyleIdx="4" presStyleCnt="6">
        <dgm:presLayoutVars>
          <dgm:chMax val="0"/>
          <dgm:bulletEnabled/>
        </dgm:presLayoutVars>
      </dgm:prSet>
      <dgm:spPr/>
    </dgm:pt>
    <dgm:pt modelId="{DC3BD456-CE17-A341-ACDD-D1B298CC3EBF}" type="pres">
      <dgm:prSet presAssocID="{55E67FB8-9EEE-4B65-96AD-EACA3121A1B8}" presName="bottomLine" presStyleLbl="alignNode1" presStyleIdx="5" presStyleCnt="6">
        <dgm:presLayoutVars/>
      </dgm:prSet>
      <dgm:spPr/>
    </dgm:pt>
    <dgm:pt modelId="{95F05202-5DBB-0B44-98E5-BCD513B14A8D}" type="pres">
      <dgm:prSet presAssocID="{55E67FB8-9EEE-4B65-96AD-EACA3121A1B8}" presName="nodeText" presStyleLbl="bgAccFollowNode1" presStyleIdx="2" presStyleCnt="3">
        <dgm:presLayoutVars>
          <dgm:bulletEnabled val="1"/>
        </dgm:presLayoutVars>
      </dgm:prSet>
      <dgm:spPr/>
    </dgm:pt>
  </dgm:ptLst>
  <dgm:cxnLst>
    <dgm:cxn modelId="{36677A0E-DBF8-1E4E-85FA-3DCBB527C694}" type="presOf" srcId="{71301048-7E20-4F7F-85B6-A7860BDDFAEC}" destId="{6086BEB6-AACF-D24A-9027-F301E2777441}" srcOrd="0" destOrd="0" presId="urn:microsoft.com/office/officeart/2016/7/layout/BasicLinearProcessNumbered"/>
    <dgm:cxn modelId="{8450D028-5AA5-0244-86A2-9D1E0597CE7D}" type="presOf" srcId="{55E67FB8-9EEE-4B65-96AD-EACA3121A1B8}" destId="{95F05202-5DBB-0B44-98E5-BCD513B14A8D}" srcOrd="1" destOrd="0" presId="urn:microsoft.com/office/officeart/2016/7/layout/BasicLinearProcessNumbered"/>
    <dgm:cxn modelId="{46278B37-00D1-4846-8566-C1347FDCA54C}" srcId="{77EF9676-7C8C-43A2-B748-D4479E8A59A7}" destId="{55E67FB8-9EEE-4B65-96AD-EACA3121A1B8}" srcOrd="2" destOrd="0" parTransId="{800F4B20-CE9C-4FFB-B876-A20BBF48B0A6}" sibTransId="{71301048-7E20-4F7F-85B6-A7860BDDFAEC}"/>
    <dgm:cxn modelId="{2B4FAE3D-78A5-8A40-9A5C-0DFD6B5D029D}" type="presOf" srcId="{AF8602D2-8B3F-438F-AE28-A72F27CBE029}" destId="{038FD219-8180-5E4D-ABDB-CE34E0DA2485}" srcOrd="1" destOrd="0" presId="urn:microsoft.com/office/officeart/2016/7/layout/BasicLinearProcessNumbered"/>
    <dgm:cxn modelId="{044B5C3F-DEC1-2340-A1CF-BC7414882EAB}" type="presOf" srcId="{0EFAFD61-1FA5-43DC-950E-5F814241F5E2}" destId="{1C0152E7-E038-814D-A782-BC073013FAC8}" srcOrd="0" destOrd="0" presId="urn:microsoft.com/office/officeart/2016/7/layout/BasicLinearProcessNumbered"/>
    <dgm:cxn modelId="{1E879544-13ED-1F4D-AC6B-99118F916411}" type="presOf" srcId="{AF8602D2-8B3F-438F-AE28-A72F27CBE029}" destId="{BFF1EC8B-3208-0245-8A2C-3D0730893308}" srcOrd="0" destOrd="0" presId="urn:microsoft.com/office/officeart/2016/7/layout/BasicLinearProcessNumbered"/>
    <dgm:cxn modelId="{F7BC8A88-747C-5C46-9EC6-47DAC8EED5F9}" type="presOf" srcId="{E49AFD70-D17A-4B9C-9C0D-C3C2B586C2C8}" destId="{810AEDC5-629E-A743-A9B7-4C2DD33F9E1B}" srcOrd="0" destOrd="0" presId="urn:microsoft.com/office/officeart/2016/7/layout/BasicLinearProcessNumbered"/>
    <dgm:cxn modelId="{1BCC129D-5F60-4B40-94F9-86B94AAFC096}" srcId="{77EF9676-7C8C-43A2-B748-D4479E8A59A7}" destId="{0EFAFD61-1FA5-43DC-950E-5F814241F5E2}" srcOrd="1" destOrd="0" parTransId="{84C9DBCA-720B-4FB2-B060-A4175B89C65D}" sibTransId="{9E00F59F-BF4C-4EBD-960F-DDA457344671}"/>
    <dgm:cxn modelId="{56FB6EA6-AE6E-EA44-92D8-8FB031669FA8}" type="presOf" srcId="{55E67FB8-9EEE-4B65-96AD-EACA3121A1B8}" destId="{BF0A4199-5D20-5042-A45B-1A2FF53D7B4A}" srcOrd="0" destOrd="0" presId="urn:microsoft.com/office/officeart/2016/7/layout/BasicLinearProcessNumbered"/>
    <dgm:cxn modelId="{5F5F4AC1-EC34-A040-AEEF-5E47D9241D7D}" type="presOf" srcId="{77EF9676-7C8C-43A2-B748-D4479E8A59A7}" destId="{83939EE0-9259-6748-B58B-CFFF3362B321}" srcOrd="0" destOrd="0" presId="urn:microsoft.com/office/officeart/2016/7/layout/BasicLinearProcessNumbered"/>
    <dgm:cxn modelId="{C3EEC6D7-CAE2-3348-AC0B-8407F5E6EF31}" type="presOf" srcId="{9E00F59F-BF4C-4EBD-960F-DDA457344671}" destId="{463CFADC-323B-A34F-A378-FD75810AB66C}" srcOrd="0" destOrd="0" presId="urn:microsoft.com/office/officeart/2016/7/layout/BasicLinearProcessNumbered"/>
    <dgm:cxn modelId="{6F5C98D9-BEB6-9748-ADD7-DE0971978458}" type="presOf" srcId="{0EFAFD61-1FA5-43DC-950E-5F814241F5E2}" destId="{CB2BEA53-0D83-6142-821E-527F23851D56}" srcOrd="1" destOrd="0" presId="urn:microsoft.com/office/officeart/2016/7/layout/BasicLinearProcessNumbered"/>
    <dgm:cxn modelId="{E4A208FC-5696-42F1-A194-7C988C2367CD}" srcId="{77EF9676-7C8C-43A2-B748-D4479E8A59A7}" destId="{AF8602D2-8B3F-438F-AE28-A72F27CBE029}" srcOrd="0" destOrd="0" parTransId="{467842FA-6EE9-4BEA-A070-3C8A96278B54}" sibTransId="{E49AFD70-D17A-4B9C-9C0D-C3C2B586C2C8}"/>
    <dgm:cxn modelId="{3DA91088-2D0A-A34E-9894-AFC5C6B82825}" type="presParOf" srcId="{83939EE0-9259-6748-B58B-CFFF3362B321}" destId="{3A04B3A4-873A-0247-89C9-6D9C910445F0}" srcOrd="0" destOrd="0" presId="urn:microsoft.com/office/officeart/2016/7/layout/BasicLinearProcessNumbered"/>
    <dgm:cxn modelId="{4CD289DE-844F-D243-B2CE-D807CABE388E}" type="presParOf" srcId="{3A04B3A4-873A-0247-89C9-6D9C910445F0}" destId="{BFF1EC8B-3208-0245-8A2C-3D0730893308}" srcOrd="0" destOrd="0" presId="urn:microsoft.com/office/officeart/2016/7/layout/BasicLinearProcessNumbered"/>
    <dgm:cxn modelId="{5FA92812-7103-5848-80B6-7B081E0AEAD1}" type="presParOf" srcId="{3A04B3A4-873A-0247-89C9-6D9C910445F0}" destId="{810AEDC5-629E-A743-A9B7-4C2DD33F9E1B}" srcOrd="1" destOrd="0" presId="urn:microsoft.com/office/officeart/2016/7/layout/BasicLinearProcessNumbered"/>
    <dgm:cxn modelId="{751E0271-4EC0-374A-A05C-B21C628220DE}" type="presParOf" srcId="{3A04B3A4-873A-0247-89C9-6D9C910445F0}" destId="{12424EE1-CDDD-1A4F-A5AD-0EF8E34BD1B3}" srcOrd="2" destOrd="0" presId="urn:microsoft.com/office/officeart/2016/7/layout/BasicLinearProcessNumbered"/>
    <dgm:cxn modelId="{C7F669B6-3287-5447-BC89-6E665B75D883}" type="presParOf" srcId="{3A04B3A4-873A-0247-89C9-6D9C910445F0}" destId="{038FD219-8180-5E4D-ABDB-CE34E0DA2485}" srcOrd="3" destOrd="0" presId="urn:microsoft.com/office/officeart/2016/7/layout/BasicLinearProcessNumbered"/>
    <dgm:cxn modelId="{77D13DBA-E8CF-A241-AD14-AD8FF8DA41AF}" type="presParOf" srcId="{83939EE0-9259-6748-B58B-CFFF3362B321}" destId="{EDDD6D02-59C9-2D4D-95DE-7A4406AA8C70}" srcOrd="1" destOrd="0" presId="urn:microsoft.com/office/officeart/2016/7/layout/BasicLinearProcessNumbered"/>
    <dgm:cxn modelId="{4D03A7E0-0F86-8140-9CAF-F22B771FB8C3}" type="presParOf" srcId="{83939EE0-9259-6748-B58B-CFFF3362B321}" destId="{E2D9C5C8-14BA-E947-B83E-FCF775FC40DF}" srcOrd="2" destOrd="0" presId="urn:microsoft.com/office/officeart/2016/7/layout/BasicLinearProcessNumbered"/>
    <dgm:cxn modelId="{62DC123A-F2EC-5D4B-846F-B415BF9EEA02}" type="presParOf" srcId="{E2D9C5C8-14BA-E947-B83E-FCF775FC40DF}" destId="{1C0152E7-E038-814D-A782-BC073013FAC8}" srcOrd="0" destOrd="0" presId="urn:microsoft.com/office/officeart/2016/7/layout/BasicLinearProcessNumbered"/>
    <dgm:cxn modelId="{16D2913B-1F13-BD44-913B-333D1D1AA2DB}" type="presParOf" srcId="{E2D9C5C8-14BA-E947-B83E-FCF775FC40DF}" destId="{463CFADC-323B-A34F-A378-FD75810AB66C}" srcOrd="1" destOrd="0" presId="urn:microsoft.com/office/officeart/2016/7/layout/BasicLinearProcessNumbered"/>
    <dgm:cxn modelId="{94404EE1-1414-ED42-9785-487EF3DAB129}" type="presParOf" srcId="{E2D9C5C8-14BA-E947-B83E-FCF775FC40DF}" destId="{5F1054DD-0E39-3648-AFC4-FAAD595BEDD0}" srcOrd="2" destOrd="0" presId="urn:microsoft.com/office/officeart/2016/7/layout/BasicLinearProcessNumbered"/>
    <dgm:cxn modelId="{68B6696F-C393-FE45-A06E-1655C35A7467}" type="presParOf" srcId="{E2D9C5C8-14BA-E947-B83E-FCF775FC40DF}" destId="{CB2BEA53-0D83-6142-821E-527F23851D56}" srcOrd="3" destOrd="0" presId="urn:microsoft.com/office/officeart/2016/7/layout/BasicLinearProcessNumbered"/>
    <dgm:cxn modelId="{7C70A9A9-8C72-DA40-808C-577CC7673BBC}" type="presParOf" srcId="{83939EE0-9259-6748-B58B-CFFF3362B321}" destId="{A6947C43-09F6-5647-B6D7-23962DF26CF4}" srcOrd="3" destOrd="0" presId="urn:microsoft.com/office/officeart/2016/7/layout/BasicLinearProcessNumbered"/>
    <dgm:cxn modelId="{A6527D6B-4BB5-3C45-8AA5-4B452E4F5AE0}" type="presParOf" srcId="{83939EE0-9259-6748-B58B-CFFF3362B321}" destId="{018D2647-5BB0-5742-B22C-4D3D441A3793}" srcOrd="4" destOrd="0" presId="urn:microsoft.com/office/officeart/2016/7/layout/BasicLinearProcessNumbered"/>
    <dgm:cxn modelId="{15866E8C-7ED5-7B41-9CCB-1C676A5D673D}" type="presParOf" srcId="{018D2647-5BB0-5742-B22C-4D3D441A3793}" destId="{BF0A4199-5D20-5042-A45B-1A2FF53D7B4A}" srcOrd="0" destOrd="0" presId="urn:microsoft.com/office/officeart/2016/7/layout/BasicLinearProcessNumbered"/>
    <dgm:cxn modelId="{88A8FD29-12BB-FD44-8BEE-D0522DBC25DE}" type="presParOf" srcId="{018D2647-5BB0-5742-B22C-4D3D441A3793}" destId="{6086BEB6-AACF-D24A-9027-F301E2777441}" srcOrd="1" destOrd="0" presId="urn:microsoft.com/office/officeart/2016/7/layout/BasicLinearProcessNumbered"/>
    <dgm:cxn modelId="{15A5FFEC-F070-DA43-BE46-7CFD0F7315E2}" type="presParOf" srcId="{018D2647-5BB0-5742-B22C-4D3D441A3793}" destId="{DC3BD456-CE17-A341-ACDD-D1B298CC3EBF}" srcOrd="2" destOrd="0" presId="urn:microsoft.com/office/officeart/2016/7/layout/BasicLinearProcessNumbered"/>
    <dgm:cxn modelId="{47A72237-DB4F-B047-8F34-5CE6598EA7B1}" type="presParOf" srcId="{018D2647-5BB0-5742-B22C-4D3D441A3793}" destId="{95F05202-5DBB-0B44-98E5-BCD513B14A8D}"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36ECA09-09A4-4964-9C6F-A5F2A9443290}"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004E00C2-089B-49A4-A272-33A6C1113F0A}">
      <dgm:prSet/>
      <dgm:spPr/>
      <dgm:t>
        <a:bodyPr/>
        <a:lstStyle/>
        <a:p>
          <a:r>
            <a:rPr lang="en-US"/>
            <a:t>Match supply and Demand</a:t>
          </a:r>
        </a:p>
      </dgm:t>
    </dgm:pt>
    <dgm:pt modelId="{0872ECAF-005A-4694-80CC-2C2F63DA6C06}" type="parTrans" cxnId="{7342E2EB-5D2B-4E6A-BDAF-F5F899DBC8E1}">
      <dgm:prSet/>
      <dgm:spPr/>
      <dgm:t>
        <a:bodyPr/>
        <a:lstStyle/>
        <a:p>
          <a:endParaRPr lang="en-US"/>
        </a:p>
      </dgm:t>
    </dgm:pt>
    <dgm:pt modelId="{32968F50-52E2-4D2F-8EA7-4192A34D9013}" type="sibTrans" cxnId="{7342E2EB-5D2B-4E6A-BDAF-F5F899DBC8E1}">
      <dgm:prSet/>
      <dgm:spPr/>
      <dgm:t>
        <a:bodyPr/>
        <a:lstStyle/>
        <a:p>
          <a:endParaRPr lang="en-US"/>
        </a:p>
      </dgm:t>
    </dgm:pt>
    <dgm:pt modelId="{6C0676C4-803E-40E4-8D34-3B1C993B27A1}">
      <dgm:prSet/>
      <dgm:spPr/>
      <dgm:t>
        <a:bodyPr/>
        <a:lstStyle/>
        <a:p>
          <a:r>
            <a:rPr lang="en-US"/>
            <a:t>ASG</a:t>
          </a:r>
        </a:p>
      </dgm:t>
    </dgm:pt>
    <dgm:pt modelId="{F7160BC1-4C6E-47B1-A61A-E404B7916133}" type="parTrans" cxnId="{3C104FD9-54B0-44BC-9C26-46908518FFD6}">
      <dgm:prSet/>
      <dgm:spPr/>
      <dgm:t>
        <a:bodyPr/>
        <a:lstStyle/>
        <a:p>
          <a:endParaRPr lang="en-US"/>
        </a:p>
      </dgm:t>
    </dgm:pt>
    <dgm:pt modelId="{DB78FBE3-6057-47D0-9BB8-1DAACC362042}" type="sibTrans" cxnId="{3C104FD9-54B0-44BC-9C26-46908518FFD6}">
      <dgm:prSet/>
      <dgm:spPr/>
      <dgm:t>
        <a:bodyPr/>
        <a:lstStyle/>
        <a:p>
          <a:endParaRPr lang="en-US"/>
        </a:p>
      </dgm:t>
    </dgm:pt>
    <dgm:pt modelId="{B8BDD2B4-8F4C-4461-A437-35D7995A133B}">
      <dgm:prSet/>
      <dgm:spPr/>
      <dgm:t>
        <a:bodyPr/>
        <a:lstStyle/>
        <a:p>
          <a:r>
            <a:rPr lang="en-US"/>
            <a:t>Serverless – only charged when requests come in</a:t>
          </a:r>
        </a:p>
      </dgm:t>
    </dgm:pt>
    <dgm:pt modelId="{9E88209D-562A-4EB4-942E-D2523F7B9B2E}" type="parTrans" cxnId="{3DD7742F-8A96-4C13-9342-FBF701CD54FF}">
      <dgm:prSet/>
      <dgm:spPr/>
      <dgm:t>
        <a:bodyPr/>
        <a:lstStyle/>
        <a:p>
          <a:endParaRPr lang="en-US"/>
        </a:p>
      </dgm:t>
    </dgm:pt>
    <dgm:pt modelId="{2E5E0D34-2D30-4CE9-B2DE-0F71A8CEA41B}" type="sibTrans" cxnId="{3DD7742F-8A96-4C13-9342-FBF701CD54FF}">
      <dgm:prSet/>
      <dgm:spPr/>
      <dgm:t>
        <a:bodyPr/>
        <a:lstStyle/>
        <a:p>
          <a:endParaRPr lang="en-US"/>
        </a:p>
      </dgm:t>
    </dgm:pt>
    <dgm:pt modelId="{563F22EC-4120-4C75-B881-881AD7CD6E27}">
      <dgm:prSet/>
      <dgm:spPr/>
      <dgm:t>
        <a:bodyPr/>
        <a:lstStyle/>
        <a:p>
          <a:r>
            <a:rPr lang="en-US"/>
            <a:t>Expenditure Awareness</a:t>
          </a:r>
        </a:p>
      </dgm:t>
    </dgm:pt>
    <dgm:pt modelId="{7E414BBF-8CC8-44CC-9260-E55654C5367B}" type="parTrans" cxnId="{76F88B3C-568B-4B82-B79A-86AC055689ED}">
      <dgm:prSet/>
      <dgm:spPr/>
      <dgm:t>
        <a:bodyPr/>
        <a:lstStyle/>
        <a:p>
          <a:endParaRPr lang="en-US"/>
        </a:p>
      </dgm:t>
    </dgm:pt>
    <dgm:pt modelId="{781CEFB4-EEE8-4E1C-8884-651F5C479A7F}" type="sibTrans" cxnId="{76F88B3C-568B-4B82-B79A-86AC055689ED}">
      <dgm:prSet/>
      <dgm:spPr/>
      <dgm:t>
        <a:bodyPr/>
        <a:lstStyle/>
        <a:p>
          <a:endParaRPr lang="en-US"/>
        </a:p>
      </dgm:t>
    </dgm:pt>
    <dgm:pt modelId="{C8F91785-E8DC-46AE-83EE-BA3BC555E081}">
      <dgm:prSet/>
      <dgm:spPr/>
      <dgm:t>
        <a:bodyPr/>
        <a:lstStyle/>
        <a:p>
          <a:r>
            <a:rPr lang="en-US"/>
            <a:t>Decommissioning plan</a:t>
          </a:r>
        </a:p>
      </dgm:t>
    </dgm:pt>
    <dgm:pt modelId="{61B3A773-7F85-4162-85D2-3A1A48B83563}" type="parTrans" cxnId="{C30BCDF6-9858-4D5C-B717-AEC703EF12FF}">
      <dgm:prSet/>
      <dgm:spPr/>
      <dgm:t>
        <a:bodyPr/>
        <a:lstStyle/>
        <a:p>
          <a:endParaRPr lang="en-US"/>
        </a:p>
      </dgm:t>
    </dgm:pt>
    <dgm:pt modelId="{9C6F8395-7856-4FD7-B1C5-AE05FA166859}" type="sibTrans" cxnId="{C30BCDF6-9858-4D5C-B717-AEC703EF12FF}">
      <dgm:prSet/>
      <dgm:spPr/>
      <dgm:t>
        <a:bodyPr/>
        <a:lstStyle/>
        <a:p>
          <a:endParaRPr lang="en-US"/>
        </a:p>
      </dgm:t>
    </dgm:pt>
    <dgm:pt modelId="{782E85CF-8E86-498E-9566-20C1C7DE7AA0}">
      <dgm:prSet/>
      <dgm:spPr/>
      <dgm:t>
        <a:bodyPr/>
        <a:lstStyle/>
        <a:p>
          <a:r>
            <a:rPr lang="en-US"/>
            <a:t>Cost monitoring</a:t>
          </a:r>
        </a:p>
      </dgm:t>
    </dgm:pt>
    <dgm:pt modelId="{55E620AE-044A-4713-818E-B21E0928EF82}" type="parTrans" cxnId="{BE8B1802-F807-4958-8027-4340008519B2}">
      <dgm:prSet/>
      <dgm:spPr/>
      <dgm:t>
        <a:bodyPr/>
        <a:lstStyle/>
        <a:p>
          <a:endParaRPr lang="en-US"/>
        </a:p>
      </dgm:t>
    </dgm:pt>
    <dgm:pt modelId="{EC8C0937-7F43-4DED-B041-CA2F09145248}" type="sibTrans" cxnId="{BE8B1802-F807-4958-8027-4340008519B2}">
      <dgm:prSet/>
      <dgm:spPr/>
      <dgm:t>
        <a:bodyPr/>
        <a:lstStyle/>
        <a:p>
          <a:endParaRPr lang="en-US"/>
        </a:p>
      </dgm:t>
    </dgm:pt>
    <dgm:pt modelId="{C97729BC-6954-46BE-A373-9EC658B7107B}">
      <dgm:prSet/>
      <dgm:spPr/>
      <dgm:t>
        <a:bodyPr/>
        <a:lstStyle/>
        <a:p>
          <a:r>
            <a:rPr lang="en-US"/>
            <a:t>AWS trusted advisor</a:t>
          </a:r>
        </a:p>
      </dgm:t>
    </dgm:pt>
    <dgm:pt modelId="{B22DB839-952C-40AB-901D-D56BF723EABC}" type="parTrans" cxnId="{6019D58C-07C7-410B-B6BA-BFD7E6896B6F}">
      <dgm:prSet/>
      <dgm:spPr/>
      <dgm:t>
        <a:bodyPr/>
        <a:lstStyle/>
        <a:p>
          <a:endParaRPr lang="en-US"/>
        </a:p>
      </dgm:t>
    </dgm:pt>
    <dgm:pt modelId="{F2BDF95A-494B-4960-8B40-9227AA94697E}" type="sibTrans" cxnId="{6019D58C-07C7-410B-B6BA-BFD7E6896B6F}">
      <dgm:prSet/>
      <dgm:spPr/>
      <dgm:t>
        <a:bodyPr/>
        <a:lstStyle/>
        <a:p>
          <a:endParaRPr lang="en-US"/>
        </a:p>
      </dgm:t>
    </dgm:pt>
    <dgm:pt modelId="{B01F384E-47C1-F441-AAAC-9F11D2D2A403}" type="pres">
      <dgm:prSet presAssocID="{E36ECA09-09A4-4964-9C6F-A5F2A9443290}" presName="Name0" presStyleCnt="0">
        <dgm:presLayoutVars>
          <dgm:dir/>
          <dgm:animLvl val="lvl"/>
          <dgm:resizeHandles val="exact"/>
        </dgm:presLayoutVars>
      </dgm:prSet>
      <dgm:spPr/>
    </dgm:pt>
    <dgm:pt modelId="{BE0FFC44-558A-6446-AB5C-EFFC3C0EB9D4}" type="pres">
      <dgm:prSet presAssocID="{004E00C2-089B-49A4-A272-33A6C1113F0A}" presName="linNode" presStyleCnt="0"/>
      <dgm:spPr/>
    </dgm:pt>
    <dgm:pt modelId="{DC193D4A-BB9A-B74E-8FDF-9152248904D7}" type="pres">
      <dgm:prSet presAssocID="{004E00C2-089B-49A4-A272-33A6C1113F0A}" presName="parentText" presStyleLbl="node1" presStyleIdx="0" presStyleCnt="2">
        <dgm:presLayoutVars>
          <dgm:chMax val="1"/>
          <dgm:bulletEnabled val="1"/>
        </dgm:presLayoutVars>
      </dgm:prSet>
      <dgm:spPr/>
    </dgm:pt>
    <dgm:pt modelId="{4C6B0B9F-8475-9944-982E-CE30E8F438AE}" type="pres">
      <dgm:prSet presAssocID="{004E00C2-089B-49A4-A272-33A6C1113F0A}" presName="descendantText" presStyleLbl="alignAccFollowNode1" presStyleIdx="0" presStyleCnt="2">
        <dgm:presLayoutVars>
          <dgm:bulletEnabled val="1"/>
        </dgm:presLayoutVars>
      </dgm:prSet>
      <dgm:spPr/>
    </dgm:pt>
    <dgm:pt modelId="{D27EB681-025D-1E44-8454-4A2E85DAE11F}" type="pres">
      <dgm:prSet presAssocID="{32968F50-52E2-4D2F-8EA7-4192A34D9013}" presName="sp" presStyleCnt="0"/>
      <dgm:spPr/>
    </dgm:pt>
    <dgm:pt modelId="{16258E10-93AA-5F4C-9B34-BFA0AAE95B24}" type="pres">
      <dgm:prSet presAssocID="{563F22EC-4120-4C75-B881-881AD7CD6E27}" presName="linNode" presStyleCnt="0"/>
      <dgm:spPr/>
    </dgm:pt>
    <dgm:pt modelId="{0680D821-EE07-A24F-BD3F-DB48A921AF9C}" type="pres">
      <dgm:prSet presAssocID="{563F22EC-4120-4C75-B881-881AD7CD6E27}" presName="parentText" presStyleLbl="node1" presStyleIdx="1" presStyleCnt="2">
        <dgm:presLayoutVars>
          <dgm:chMax val="1"/>
          <dgm:bulletEnabled val="1"/>
        </dgm:presLayoutVars>
      </dgm:prSet>
      <dgm:spPr/>
    </dgm:pt>
    <dgm:pt modelId="{7EA655A9-AF8F-EC46-AC3D-4F55B2D3F809}" type="pres">
      <dgm:prSet presAssocID="{563F22EC-4120-4C75-B881-881AD7CD6E27}" presName="descendantText" presStyleLbl="alignAccFollowNode1" presStyleIdx="1" presStyleCnt="2">
        <dgm:presLayoutVars>
          <dgm:bulletEnabled val="1"/>
        </dgm:presLayoutVars>
      </dgm:prSet>
      <dgm:spPr/>
    </dgm:pt>
  </dgm:ptLst>
  <dgm:cxnLst>
    <dgm:cxn modelId="{BE8B1802-F807-4958-8027-4340008519B2}" srcId="{563F22EC-4120-4C75-B881-881AD7CD6E27}" destId="{782E85CF-8E86-498E-9566-20C1C7DE7AA0}" srcOrd="1" destOrd="0" parTransId="{55E620AE-044A-4713-818E-B21E0928EF82}" sibTransId="{EC8C0937-7F43-4DED-B041-CA2F09145248}"/>
    <dgm:cxn modelId="{375A1628-08BD-5E4E-BC61-EC9DB6A0604C}" type="presOf" srcId="{C97729BC-6954-46BE-A373-9EC658B7107B}" destId="{7EA655A9-AF8F-EC46-AC3D-4F55B2D3F809}" srcOrd="0" destOrd="2" presId="urn:microsoft.com/office/officeart/2005/8/layout/vList5"/>
    <dgm:cxn modelId="{3DD7742F-8A96-4C13-9342-FBF701CD54FF}" srcId="{004E00C2-089B-49A4-A272-33A6C1113F0A}" destId="{B8BDD2B4-8F4C-4461-A437-35D7995A133B}" srcOrd="1" destOrd="0" parTransId="{9E88209D-562A-4EB4-942E-D2523F7B9B2E}" sibTransId="{2E5E0D34-2D30-4CE9-B2DE-0F71A8CEA41B}"/>
    <dgm:cxn modelId="{CE1AEE35-0310-224B-A7E1-6814DBD76F53}" type="presOf" srcId="{6C0676C4-803E-40E4-8D34-3B1C993B27A1}" destId="{4C6B0B9F-8475-9944-982E-CE30E8F438AE}" srcOrd="0" destOrd="0" presId="urn:microsoft.com/office/officeart/2005/8/layout/vList5"/>
    <dgm:cxn modelId="{76F88B3C-568B-4B82-B79A-86AC055689ED}" srcId="{E36ECA09-09A4-4964-9C6F-A5F2A9443290}" destId="{563F22EC-4120-4C75-B881-881AD7CD6E27}" srcOrd="1" destOrd="0" parTransId="{7E414BBF-8CC8-44CC-9260-E55654C5367B}" sibTransId="{781CEFB4-EEE8-4E1C-8884-651F5C479A7F}"/>
    <dgm:cxn modelId="{2A84B55B-1D78-FB4E-B31D-0B60A0DC4A16}" type="presOf" srcId="{563F22EC-4120-4C75-B881-881AD7CD6E27}" destId="{0680D821-EE07-A24F-BD3F-DB48A921AF9C}" srcOrd="0" destOrd="0" presId="urn:microsoft.com/office/officeart/2005/8/layout/vList5"/>
    <dgm:cxn modelId="{6019D58C-07C7-410B-B6BA-BFD7E6896B6F}" srcId="{563F22EC-4120-4C75-B881-881AD7CD6E27}" destId="{C97729BC-6954-46BE-A373-9EC658B7107B}" srcOrd="2" destOrd="0" parTransId="{B22DB839-952C-40AB-901D-D56BF723EABC}" sibTransId="{F2BDF95A-494B-4960-8B40-9227AA94697E}"/>
    <dgm:cxn modelId="{0B033E97-4D27-D84C-BF11-E7E0FC6FAB45}" type="presOf" srcId="{C8F91785-E8DC-46AE-83EE-BA3BC555E081}" destId="{7EA655A9-AF8F-EC46-AC3D-4F55B2D3F809}" srcOrd="0" destOrd="0" presId="urn:microsoft.com/office/officeart/2005/8/layout/vList5"/>
    <dgm:cxn modelId="{F542DFA2-EEB2-1F42-B6CC-25096D15E1FE}" type="presOf" srcId="{E36ECA09-09A4-4964-9C6F-A5F2A9443290}" destId="{B01F384E-47C1-F441-AAAC-9F11D2D2A403}" srcOrd="0" destOrd="0" presId="urn:microsoft.com/office/officeart/2005/8/layout/vList5"/>
    <dgm:cxn modelId="{63A208C5-1C10-8D40-9BEC-37C1B026C2A7}" type="presOf" srcId="{004E00C2-089B-49A4-A272-33A6C1113F0A}" destId="{DC193D4A-BB9A-B74E-8FDF-9152248904D7}" srcOrd="0" destOrd="0" presId="urn:microsoft.com/office/officeart/2005/8/layout/vList5"/>
    <dgm:cxn modelId="{0DAB84CC-6D22-9F48-AF7B-59417849B86C}" type="presOf" srcId="{B8BDD2B4-8F4C-4461-A437-35D7995A133B}" destId="{4C6B0B9F-8475-9944-982E-CE30E8F438AE}" srcOrd="0" destOrd="1" presId="urn:microsoft.com/office/officeart/2005/8/layout/vList5"/>
    <dgm:cxn modelId="{3C104FD9-54B0-44BC-9C26-46908518FFD6}" srcId="{004E00C2-089B-49A4-A272-33A6C1113F0A}" destId="{6C0676C4-803E-40E4-8D34-3B1C993B27A1}" srcOrd="0" destOrd="0" parTransId="{F7160BC1-4C6E-47B1-A61A-E404B7916133}" sibTransId="{DB78FBE3-6057-47D0-9BB8-1DAACC362042}"/>
    <dgm:cxn modelId="{7342E2EB-5D2B-4E6A-BDAF-F5F899DBC8E1}" srcId="{E36ECA09-09A4-4964-9C6F-A5F2A9443290}" destId="{004E00C2-089B-49A4-A272-33A6C1113F0A}" srcOrd="0" destOrd="0" parTransId="{0872ECAF-005A-4694-80CC-2C2F63DA6C06}" sibTransId="{32968F50-52E2-4D2F-8EA7-4192A34D9013}"/>
    <dgm:cxn modelId="{C30BCDF6-9858-4D5C-B717-AEC703EF12FF}" srcId="{563F22EC-4120-4C75-B881-881AD7CD6E27}" destId="{C8F91785-E8DC-46AE-83EE-BA3BC555E081}" srcOrd="0" destOrd="0" parTransId="{61B3A773-7F85-4162-85D2-3A1A48B83563}" sibTransId="{9C6F8395-7856-4FD7-B1C5-AE05FA166859}"/>
    <dgm:cxn modelId="{0F5323F7-219C-3744-BB6A-2091E1484658}" type="presOf" srcId="{782E85CF-8E86-498E-9566-20C1C7DE7AA0}" destId="{7EA655A9-AF8F-EC46-AC3D-4F55B2D3F809}" srcOrd="0" destOrd="1" presId="urn:microsoft.com/office/officeart/2005/8/layout/vList5"/>
    <dgm:cxn modelId="{BE0CA811-D217-DB4C-BF7C-DE00DA7CA8A2}" type="presParOf" srcId="{B01F384E-47C1-F441-AAAC-9F11D2D2A403}" destId="{BE0FFC44-558A-6446-AB5C-EFFC3C0EB9D4}" srcOrd="0" destOrd="0" presId="urn:microsoft.com/office/officeart/2005/8/layout/vList5"/>
    <dgm:cxn modelId="{F42DF0BE-9535-9B43-B08A-7708D5507394}" type="presParOf" srcId="{BE0FFC44-558A-6446-AB5C-EFFC3C0EB9D4}" destId="{DC193D4A-BB9A-B74E-8FDF-9152248904D7}" srcOrd="0" destOrd="0" presId="urn:microsoft.com/office/officeart/2005/8/layout/vList5"/>
    <dgm:cxn modelId="{A15FA3B6-B0C3-ED43-AD5B-6A2B73BD46DA}" type="presParOf" srcId="{BE0FFC44-558A-6446-AB5C-EFFC3C0EB9D4}" destId="{4C6B0B9F-8475-9944-982E-CE30E8F438AE}" srcOrd="1" destOrd="0" presId="urn:microsoft.com/office/officeart/2005/8/layout/vList5"/>
    <dgm:cxn modelId="{1B5136CB-BEB7-4545-A188-899CCB41BDD0}" type="presParOf" srcId="{B01F384E-47C1-F441-AAAC-9F11D2D2A403}" destId="{D27EB681-025D-1E44-8454-4A2E85DAE11F}" srcOrd="1" destOrd="0" presId="urn:microsoft.com/office/officeart/2005/8/layout/vList5"/>
    <dgm:cxn modelId="{391F8FF9-E1A3-8045-B6FD-CB9C5EB0E5EF}" type="presParOf" srcId="{B01F384E-47C1-F441-AAAC-9F11D2D2A403}" destId="{16258E10-93AA-5F4C-9B34-BFA0AAE95B24}" srcOrd="2" destOrd="0" presId="urn:microsoft.com/office/officeart/2005/8/layout/vList5"/>
    <dgm:cxn modelId="{37849C7A-7ECA-B844-B266-EB93A34B8B53}" type="presParOf" srcId="{16258E10-93AA-5F4C-9B34-BFA0AAE95B24}" destId="{0680D821-EE07-A24F-BD3F-DB48A921AF9C}" srcOrd="0" destOrd="0" presId="urn:microsoft.com/office/officeart/2005/8/layout/vList5"/>
    <dgm:cxn modelId="{E5884767-C871-6B4F-A558-29558903C176}" type="presParOf" srcId="{16258E10-93AA-5F4C-9B34-BFA0AAE95B24}" destId="{7EA655A9-AF8F-EC46-AC3D-4F55B2D3F80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986E514-551F-4922-8363-EBD293F6A82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8C8B46CF-D80F-4C45-BF50-4F5F552A4981}">
      <dgm:prSet/>
      <dgm:spPr/>
      <dgm:t>
        <a:bodyPr/>
        <a:lstStyle/>
        <a:p>
          <a:r>
            <a:rPr lang="en-US"/>
            <a:t>Perform operations with code</a:t>
          </a:r>
        </a:p>
      </dgm:t>
    </dgm:pt>
    <dgm:pt modelId="{0EDB3847-4498-45E1-872E-68DBB048EF12}" type="parTrans" cxnId="{A07C395D-6C40-43BC-87A0-AAF44BC9BEBE}">
      <dgm:prSet/>
      <dgm:spPr/>
      <dgm:t>
        <a:bodyPr/>
        <a:lstStyle/>
        <a:p>
          <a:endParaRPr lang="en-US"/>
        </a:p>
      </dgm:t>
    </dgm:pt>
    <dgm:pt modelId="{67546558-F51A-474D-A13D-2361E228B38F}" type="sibTrans" cxnId="{A07C395D-6C40-43BC-87A0-AAF44BC9BEBE}">
      <dgm:prSet/>
      <dgm:spPr/>
      <dgm:t>
        <a:bodyPr/>
        <a:lstStyle/>
        <a:p>
          <a:endParaRPr lang="en-US"/>
        </a:p>
      </dgm:t>
    </dgm:pt>
    <dgm:pt modelId="{652E0678-962A-4A29-B190-33D889BF9CE4}">
      <dgm:prSet/>
      <dgm:spPr/>
      <dgm:t>
        <a:bodyPr/>
        <a:lstStyle/>
        <a:p>
          <a:r>
            <a:rPr lang="en-US"/>
            <a:t>Align operations processes to business objective</a:t>
          </a:r>
        </a:p>
      </dgm:t>
    </dgm:pt>
    <dgm:pt modelId="{19358C13-DF13-40AE-B25F-2389C69F58CF}" type="parTrans" cxnId="{AED06D5B-A698-47C6-9E40-CEAFF1E2F0C0}">
      <dgm:prSet/>
      <dgm:spPr/>
      <dgm:t>
        <a:bodyPr/>
        <a:lstStyle/>
        <a:p>
          <a:endParaRPr lang="en-US"/>
        </a:p>
      </dgm:t>
    </dgm:pt>
    <dgm:pt modelId="{C38CC64E-D87C-4C87-9160-F90B17BB2A9C}" type="sibTrans" cxnId="{AED06D5B-A698-47C6-9E40-CEAFF1E2F0C0}">
      <dgm:prSet/>
      <dgm:spPr/>
      <dgm:t>
        <a:bodyPr/>
        <a:lstStyle/>
        <a:p>
          <a:endParaRPr lang="en-US"/>
        </a:p>
      </dgm:t>
    </dgm:pt>
    <dgm:pt modelId="{17200A8E-3164-4CF5-A708-377194F42A69}">
      <dgm:prSet/>
      <dgm:spPr/>
      <dgm:t>
        <a:bodyPr/>
        <a:lstStyle/>
        <a:p>
          <a:r>
            <a:rPr lang="en-US"/>
            <a:t>Make small incremental changes</a:t>
          </a:r>
        </a:p>
      </dgm:t>
    </dgm:pt>
    <dgm:pt modelId="{027871CD-3FB6-4FF2-A672-07C53DBE3548}" type="parTrans" cxnId="{DDB5B1DB-F9B1-44A1-8165-904EC042F7C9}">
      <dgm:prSet/>
      <dgm:spPr/>
      <dgm:t>
        <a:bodyPr/>
        <a:lstStyle/>
        <a:p>
          <a:endParaRPr lang="en-US"/>
        </a:p>
      </dgm:t>
    </dgm:pt>
    <dgm:pt modelId="{0C5E67E2-2993-4B86-BAF3-CC965AF0F574}" type="sibTrans" cxnId="{DDB5B1DB-F9B1-44A1-8165-904EC042F7C9}">
      <dgm:prSet/>
      <dgm:spPr/>
      <dgm:t>
        <a:bodyPr/>
        <a:lstStyle/>
        <a:p>
          <a:endParaRPr lang="en-US"/>
        </a:p>
      </dgm:t>
    </dgm:pt>
    <dgm:pt modelId="{721A8514-6919-476E-A3C7-05E65E952DE9}">
      <dgm:prSet/>
      <dgm:spPr/>
      <dgm:t>
        <a:bodyPr/>
        <a:lstStyle/>
        <a:p>
          <a:r>
            <a:rPr lang="en-US"/>
            <a:t>Keep operations procedures up to date</a:t>
          </a:r>
        </a:p>
      </dgm:t>
    </dgm:pt>
    <dgm:pt modelId="{AAF00E7F-00E0-41AA-922F-5D54C7A17F1F}" type="parTrans" cxnId="{DA86A8CD-F33E-4624-8849-DE3DB2E488D9}">
      <dgm:prSet/>
      <dgm:spPr/>
      <dgm:t>
        <a:bodyPr/>
        <a:lstStyle/>
        <a:p>
          <a:endParaRPr lang="en-US"/>
        </a:p>
      </dgm:t>
    </dgm:pt>
    <dgm:pt modelId="{44E14422-BE18-44D5-AF7E-2186627DF1F0}" type="sibTrans" cxnId="{DA86A8CD-F33E-4624-8849-DE3DB2E488D9}">
      <dgm:prSet/>
      <dgm:spPr/>
      <dgm:t>
        <a:bodyPr/>
        <a:lstStyle/>
        <a:p>
          <a:endParaRPr lang="en-US"/>
        </a:p>
      </dgm:t>
    </dgm:pt>
    <dgm:pt modelId="{B83E85E0-2C54-427C-B44A-D14D34A810D6}" type="pres">
      <dgm:prSet presAssocID="{A986E514-551F-4922-8363-EBD293F6A822}" presName="root" presStyleCnt="0">
        <dgm:presLayoutVars>
          <dgm:dir/>
          <dgm:resizeHandles val="exact"/>
        </dgm:presLayoutVars>
      </dgm:prSet>
      <dgm:spPr/>
    </dgm:pt>
    <dgm:pt modelId="{FECF7356-E157-4BCD-85F6-FDA4F9798A54}" type="pres">
      <dgm:prSet presAssocID="{8C8B46CF-D80F-4C45-BF50-4F5F552A4981}" presName="compNode" presStyleCnt="0"/>
      <dgm:spPr/>
    </dgm:pt>
    <dgm:pt modelId="{68768154-0660-4315-B38D-6BA21F366BAA}" type="pres">
      <dgm:prSet presAssocID="{8C8B46CF-D80F-4C45-BF50-4F5F552A4981}" presName="bgRect" presStyleLbl="bgShp" presStyleIdx="0" presStyleCnt="4"/>
      <dgm:spPr/>
    </dgm:pt>
    <dgm:pt modelId="{CEB30380-074E-48B2-9274-2A34E0F5F1C1}" type="pres">
      <dgm:prSet presAssocID="{8C8B46CF-D80F-4C45-BF50-4F5F552A498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310798A0-EB50-4028-A9B3-31ECD2787727}" type="pres">
      <dgm:prSet presAssocID="{8C8B46CF-D80F-4C45-BF50-4F5F552A4981}" presName="spaceRect" presStyleCnt="0"/>
      <dgm:spPr/>
    </dgm:pt>
    <dgm:pt modelId="{76DE69E0-04DC-44BC-9D92-9AD0782675A1}" type="pres">
      <dgm:prSet presAssocID="{8C8B46CF-D80F-4C45-BF50-4F5F552A4981}" presName="parTx" presStyleLbl="revTx" presStyleIdx="0" presStyleCnt="4">
        <dgm:presLayoutVars>
          <dgm:chMax val="0"/>
          <dgm:chPref val="0"/>
        </dgm:presLayoutVars>
      </dgm:prSet>
      <dgm:spPr/>
    </dgm:pt>
    <dgm:pt modelId="{0F2ACC72-2334-42D0-8A9C-98933829DE6F}" type="pres">
      <dgm:prSet presAssocID="{67546558-F51A-474D-A13D-2361E228B38F}" presName="sibTrans" presStyleCnt="0"/>
      <dgm:spPr/>
    </dgm:pt>
    <dgm:pt modelId="{3202BDB0-EE98-440F-A86F-AD8AAF11AB45}" type="pres">
      <dgm:prSet presAssocID="{652E0678-962A-4A29-B190-33D889BF9CE4}" presName="compNode" presStyleCnt="0"/>
      <dgm:spPr/>
    </dgm:pt>
    <dgm:pt modelId="{BB14C963-F8CE-471B-A1E2-8B15AADB315D}" type="pres">
      <dgm:prSet presAssocID="{652E0678-962A-4A29-B190-33D889BF9CE4}" presName="bgRect" presStyleLbl="bgShp" presStyleIdx="1" presStyleCnt="4"/>
      <dgm:spPr/>
    </dgm:pt>
    <dgm:pt modelId="{F9B730F1-B096-4D27-AADE-5D6167211A4E}" type="pres">
      <dgm:prSet presAssocID="{652E0678-962A-4A29-B190-33D889BF9CE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ybook"/>
        </a:ext>
      </dgm:extLst>
    </dgm:pt>
    <dgm:pt modelId="{F3D75AEF-A3D6-4830-9DE9-C22832BBB85F}" type="pres">
      <dgm:prSet presAssocID="{652E0678-962A-4A29-B190-33D889BF9CE4}" presName="spaceRect" presStyleCnt="0"/>
      <dgm:spPr/>
    </dgm:pt>
    <dgm:pt modelId="{9D30FB1E-D6B6-49AA-BF0B-B434CD3CFA80}" type="pres">
      <dgm:prSet presAssocID="{652E0678-962A-4A29-B190-33D889BF9CE4}" presName="parTx" presStyleLbl="revTx" presStyleIdx="1" presStyleCnt="4">
        <dgm:presLayoutVars>
          <dgm:chMax val="0"/>
          <dgm:chPref val="0"/>
        </dgm:presLayoutVars>
      </dgm:prSet>
      <dgm:spPr/>
    </dgm:pt>
    <dgm:pt modelId="{CDA99261-605D-4747-9702-55711F244BD9}" type="pres">
      <dgm:prSet presAssocID="{C38CC64E-D87C-4C87-9160-F90B17BB2A9C}" presName="sibTrans" presStyleCnt="0"/>
      <dgm:spPr/>
    </dgm:pt>
    <dgm:pt modelId="{75DBDF1C-C103-4189-BF08-F4328E8130C0}" type="pres">
      <dgm:prSet presAssocID="{17200A8E-3164-4CF5-A708-377194F42A69}" presName="compNode" presStyleCnt="0"/>
      <dgm:spPr/>
    </dgm:pt>
    <dgm:pt modelId="{E8AEE717-6DC1-4E40-A54E-94DC0A92D752}" type="pres">
      <dgm:prSet presAssocID="{17200A8E-3164-4CF5-A708-377194F42A69}" presName="bgRect" presStyleLbl="bgShp" presStyleIdx="2" presStyleCnt="4"/>
      <dgm:spPr/>
    </dgm:pt>
    <dgm:pt modelId="{3C6E4C58-772F-44E6-A300-56B7A91C5379}" type="pres">
      <dgm:prSet presAssocID="{17200A8E-3164-4CF5-A708-377194F42A6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742A3F29-6903-44F7-BA70-00709ABF92E5}" type="pres">
      <dgm:prSet presAssocID="{17200A8E-3164-4CF5-A708-377194F42A69}" presName="spaceRect" presStyleCnt="0"/>
      <dgm:spPr/>
    </dgm:pt>
    <dgm:pt modelId="{B2BB2F0D-3114-4DD2-9F53-D3809DCB8A32}" type="pres">
      <dgm:prSet presAssocID="{17200A8E-3164-4CF5-A708-377194F42A69}" presName="parTx" presStyleLbl="revTx" presStyleIdx="2" presStyleCnt="4">
        <dgm:presLayoutVars>
          <dgm:chMax val="0"/>
          <dgm:chPref val="0"/>
        </dgm:presLayoutVars>
      </dgm:prSet>
      <dgm:spPr/>
    </dgm:pt>
    <dgm:pt modelId="{94924D79-9C44-4211-8C69-5813768A9D32}" type="pres">
      <dgm:prSet presAssocID="{0C5E67E2-2993-4B86-BAF3-CC965AF0F574}" presName="sibTrans" presStyleCnt="0"/>
      <dgm:spPr/>
    </dgm:pt>
    <dgm:pt modelId="{5C116EB7-E63E-4D99-AB3C-6CA8310D9951}" type="pres">
      <dgm:prSet presAssocID="{721A8514-6919-476E-A3C7-05E65E952DE9}" presName="compNode" presStyleCnt="0"/>
      <dgm:spPr/>
    </dgm:pt>
    <dgm:pt modelId="{5061B8E9-B755-492B-931A-130BE88A251E}" type="pres">
      <dgm:prSet presAssocID="{721A8514-6919-476E-A3C7-05E65E952DE9}" presName="bgRect" presStyleLbl="bgShp" presStyleIdx="3" presStyleCnt="4"/>
      <dgm:spPr/>
    </dgm:pt>
    <dgm:pt modelId="{36F1D5AC-57E5-4C3E-AD57-CF61D82E1A62}" type="pres">
      <dgm:prSet presAssocID="{721A8514-6919-476E-A3C7-05E65E952DE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FF095A89-3553-4ACE-A1CC-07824691A948}" type="pres">
      <dgm:prSet presAssocID="{721A8514-6919-476E-A3C7-05E65E952DE9}" presName="spaceRect" presStyleCnt="0"/>
      <dgm:spPr/>
    </dgm:pt>
    <dgm:pt modelId="{059C3AE2-874B-434D-98BA-9BA731FBAA5C}" type="pres">
      <dgm:prSet presAssocID="{721A8514-6919-476E-A3C7-05E65E952DE9}" presName="parTx" presStyleLbl="revTx" presStyleIdx="3" presStyleCnt="4">
        <dgm:presLayoutVars>
          <dgm:chMax val="0"/>
          <dgm:chPref val="0"/>
        </dgm:presLayoutVars>
      </dgm:prSet>
      <dgm:spPr/>
    </dgm:pt>
  </dgm:ptLst>
  <dgm:cxnLst>
    <dgm:cxn modelId="{A7356201-5CFD-42FE-A80E-2F651E896E06}" type="presOf" srcId="{721A8514-6919-476E-A3C7-05E65E952DE9}" destId="{059C3AE2-874B-434D-98BA-9BA731FBAA5C}" srcOrd="0" destOrd="0" presId="urn:microsoft.com/office/officeart/2018/2/layout/IconVerticalSolidList"/>
    <dgm:cxn modelId="{AED06D5B-A698-47C6-9E40-CEAFF1E2F0C0}" srcId="{A986E514-551F-4922-8363-EBD293F6A822}" destId="{652E0678-962A-4A29-B190-33D889BF9CE4}" srcOrd="1" destOrd="0" parTransId="{19358C13-DF13-40AE-B25F-2389C69F58CF}" sibTransId="{C38CC64E-D87C-4C87-9160-F90B17BB2A9C}"/>
    <dgm:cxn modelId="{A07C395D-6C40-43BC-87A0-AAF44BC9BEBE}" srcId="{A986E514-551F-4922-8363-EBD293F6A822}" destId="{8C8B46CF-D80F-4C45-BF50-4F5F552A4981}" srcOrd="0" destOrd="0" parTransId="{0EDB3847-4498-45E1-872E-68DBB048EF12}" sibTransId="{67546558-F51A-474D-A13D-2361E228B38F}"/>
    <dgm:cxn modelId="{7A995065-F6E9-441F-8E44-0FB7E523B6B1}" type="presOf" srcId="{652E0678-962A-4A29-B190-33D889BF9CE4}" destId="{9D30FB1E-D6B6-49AA-BF0B-B434CD3CFA80}" srcOrd="0" destOrd="0" presId="urn:microsoft.com/office/officeart/2018/2/layout/IconVerticalSolidList"/>
    <dgm:cxn modelId="{98E69A65-E873-451E-9364-CAAA9AC7FF15}" type="presOf" srcId="{17200A8E-3164-4CF5-A708-377194F42A69}" destId="{B2BB2F0D-3114-4DD2-9F53-D3809DCB8A32}" srcOrd="0" destOrd="0" presId="urn:microsoft.com/office/officeart/2018/2/layout/IconVerticalSolidList"/>
    <dgm:cxn modelId="{1E55C179-99F3-4C1E-BAF7-E53A7E4CD9DC}" type="presOf" srcId="{8C8B46CF-D80F-4C45-BF50-4F5F552A4981}" destId="{76DE69E0-04DC-44BC-9D92-9AD0782675A1}" srcOrd="0" destOrd="0" presId="urn:microsoft.com/office/officeart/2018/2/layout/IconVerticalSolidList"/>
    <dgm:cxn modelId="{DA86A8CD-F33E-4624-8849-DE3DB2E488D9}" srcId="{A986E514-551F-4922-8363-EBD293F6A822}" destId="{721A8514-6919-476E-A3C7-05E65E952DE9}" srcOrd="3" destOrd="0" parTransId="{AAF00E7F-00E0-41AA-922F-5D54C7A17F1F}" sibTransId="{44E14422-BE18-44D5-AF7E-2186627DF1F0}"/>
    <dgm:cxn modelId="{17DAFCD7-9AE2-443B-80EC-CB938A22C664}" type="presOf" srcId="{A986E514-551F-4922-8363-EBD293F6A822}" destId="{B83E85E0-2C54-427C-B44A-D14D34A810D6}" srcOrd="0" destOrd="0" presId="urn:microsoft.com/office/officeart/2018/2/layout/IconVerticalSolidList"/>
    <dgm:cxn modelId="{DDB5B1DB-F9B1-44A1-8165-904EC042F7C9}" srcId="{A986E514-551F-4922-8363-EBD293F6A822}" destId="{17200A8E-3164-4CF5-A708-377194F42A69}" srcOrd="2" destOrd="0" parTransId="{027871CD-3FB6-4FF2-A672-07C53DBE3548}" sibTransId="{0C5E67E2-2993-4B86-BAF3-CC965AF0F574}"/>
    <dgm:cxn modelId="{59780CB7-A2D7-4C10-80CB-75E83258C490}" type="presParOf" srcId="{B83E85E0-2C54-427C-B44A-D14D34A810D6}" destId="{FECF7356-E157-4BCD-85F6-FDA4F9798A54}" srcOrd="0" destOrd="0" presId="urn:microsoft.com/office/officeart/2018/2/layout/IconVerticalSolidList"/>
    <dgm:cxn modelId="{65AE4FAE-2DFF-4634-85EE-04C6A2000447}" type="presParOf" srcId="{FECF7356-E157-4BCD-85F6-FDA4F9798A54}" destId="{68768154-0660-4315-B38D-6BA21F366BAA}" srcOrd="0" destOrd="0" presId="urn:microsoft.com/office/officeart/2018/2/layout/IconVerticalSolidList"/>
    <dgm:cxn modelId="{91C90611-C253-49AD-B148-AD4D6740C03A}" type="presParOf" srcId="{FECF7356-E157-4BCD-85F6-FDA4F9798A54}" destId="{CEB30380-074E-48B2-9274-2A34E0F5F1C1}" srcOrd="1" destOrd="0" presId="urn:microsoft.com/office/officeart/2018/2/layout/IconVerticalSolidList"/>
    <dgm:cxn modelId="{6299FA85-ED5A-4C8E-A416-94B862424FD3}" type="presParOf" srcId="{FECF7356-E157-4BCD-85F6-FDA4F9798A54}" destId="{310798A0-EB50-4028-A9B3-31ECD2787727}" srcOrd="2" destOrd="0" presId="urn:microsoft.com/office/officeart/2018/2/layout/IconVerticalSolidList"/>
    <dgm:cxn modelId="{F3599468-0C3B-4431-BDB2-52C9E052FF67}" type="presParOf" srcId="{FECF7356-E157-4BCD-85F6-FDA4F9798A54}" destId="{76DE69E0-04DC-44BC-9D92-9AD0782675A1}" srcOrd="3" destOrd="0" presId="urn:microsoft.com/office/officeart/2018/2/layout/IconVerticalSolidList"/>
    <dgm:cxn modelId="{209F4AD2-9BED-46A4-81DD-6D9F56E19D3F}" type="presParOf" srcId="{B83E85E0-2C54-427C-B44A-D14D34A810D6}" destId="{0F2ACC72-2334-42D0-8A9C-98933829DE6F}" srcOrd="1" destOrd="0" presId="urn:microsoft.com/office/officeart/2018/2/layout/IconVerticalSolidList"/>
    <dgm:cxn modelId="{1DDA0FFD-C4DA-49C5-8B76-04DFC80D718E}" type="presParOf" srcId="{B83E85E0-2C54-427C-B44A-D14D34A810D6}" destId="{3202BDB0-EE98-440F-A86F-AD8AAF11AB45}" srcOrd="2" destOrd="0" presId="urn:microsoft.com/office/officeart/2018/2/layout/IconVerticalSolidList"/>
    <dgm:cxn modelId="{FF8B3434-90C1-469E-A09C-6C69BE18E108}" type="presParOf" srcId="{3202BDB0-EE98-440F-A86F-AD8AAF11AB45}" destId="{BB14C963-F8CE-471B-A1E2-8B15AADB315D}" srcOrd="0" destOrd="0" presId="urn:microsoft.com/office/officeart/2018/2/layout/IconVerticalSolidList"/>
    <dgm:cxn modelId="{3DCD98CE-F204-4FBA-B192-A59764299EDD}" type="presParOf" srcId="{3202BDB0-EE98-440F-A86F-AD8AAF11AB45}" destId="{F9B730F1-B096-4D27-AADE-5D6167211A4E}" srcOrd="1" destOrd="0" presId="urn:microsoft.com/office/officeart/2018/2/layout/IconVerticalSolidList"/>
    <dgm:cxn modelId="{CFA34E6B-35C6-4280-A6E8-655B7A453459}" type="presParOf" srcId="{3202BDB0-EE98-440F-A86F-AD8AAF11AB45}" destId="{F3D75AEF-A3D6-4830-9DE9-C22832BBB85F}" srcOrd="2" destOrd="0" presId="urn:microsoft.com/office/officeart/2018/2/layout/IconVerticalSolidList"/>
    <dgm:cxn modelId="{C03CFCC5-69E5-448A-80A3-1BFB7773F466}" type="presParOf" srcId="{3202BDB0-EE98-440F-A86F-AD8AAF11AB45}" destId="{9D30FB1E-D6B6-49AA-BF0B-B434CD3CFA80}" srcOrd="3" destOrd="0" presId="urn:microsoft.com/office/officeart/2018/2/layout/IconVerticalSolidList"/>
    <dgm:cxn modelId="{33C39803-D3F0-40CB-9482-0223661D82C2}" type="presParOf" srcId="{B83E85E0-2C54-427C-B44A-D14D34A810D6}" destId="{CDA99261-605D-4747-9702-55711F244BD9}" srcOrd="3" destOrd="0" presId="urn:microsoft.com/office/officeart/2018/2/layout/IconVerticalSolidList"/>
    <dgm:cxn modelId="{B9EDD9B6-11C2-4EC0-87B3-1A79E866780C}" type="presParOf" srcId="{B83E85E0-2C54-427C-B44A-D14D34A810D6}" destId="{75DBDF1C-C103-4189-BF08-F4328E8130C0}" srcOrd="4" destOrd="0" presId="urn:microsoft.com/office/officeart/2018/2/layout/IconVerticalSolidList"/>
    <dgm:cxn modelId="{CE9AD987-2B13-47F0-94A2-854FB14AD600}" type="presParOf" srcId="{75DBDF1C-C103-4189-BF08-F4328E8130C0}" destId="{E8AEE717-6DC1-4E40-A54E-94DC0A92D752}" srcOrd="0" destOrd="0" presId="urn:microsoft.com/office/officeart/2018/2/layout/IconVerticalSolidList"/>
    <dgm:cxn modelId="{5C9BB2DC-0492-4713-90B5-6C6EEE0A12D9}" type="presParOf" srcId="{75DBDF1C-C103-4189-BF08-F4328E8130C0}" destId="{3C6E4C58-772F-44E6-A300-56B7A91C5379}" srcOrd="1" destOrd="0" presId="urn:microsoft.com/office/officeart/2018/2/layout/IconVerticalSolidList"/>
    <dgm:cxn modelId="{E7341170-5B95-4D18-84F0-15FBB774032C}" type="presParOf" srcId="{75DBDF1C-C103-4189-BF08-F4328E8130C0}" destId="{742A3F29-6903-44F7-BA70-00709ABF92E5}" srcOrd="2" destOrd="0" presId="urn:microsoft.com/office/officeart/2018/2/layout/IconVerticalSolidList"/>
    <dgm:cxn modelId="{BC775456-CEA1-40D7-97E4-89736C7BEEFD}" type="presParOf" srcId="{75DBDF1C-C103-4189-BF08-F4328E8130C0}" destId="{B2BB2F0D-3114-4DD2-9F53-D3809DCB8A32}" srcOrd="3" destOrd="0" presId="urn:microsoft.com/office/officeart/2018/2/layout/IconVerticalSolidList"/>
    <dgm:cxn modelId="{C831D423-8B9C-4534-8CC8-D8FAA09ADDFA}" type="presParOf" srcId="{B83E85E0-2C54-427C-B44A-D14D34A810D6}" destId="{94924D79-9C44-4211-8C69-5813768A9D32}" srcOrd="5" destOrd="0" presId="urn:microsoft.com/office/officeart/2018/2/layout/IconVerticalSolidList"/>
    <dgm:cxn modelId="{A1687E5C-1548-4C70-9DDE-C9326E025EEB}" type="presParOf" srcId="{B83E85E0-2C54-427C-B44A-D14D34A810D6}" destId="{5C116EB7-E63E-4D99-AB3C-6CA8310D9951}" srcOrd="6" destOrd="0" presId="urn:microsoft.com/office/officeart/2018/2/layout/IconVerticalSolidList"/>
    <dgm:cxn modelId="{7C374C2C-02E3-44A9-902C-F682D0E94D77}" type="presParOf" srcId="{5C116EB7-E63E-4D99-AB3C-6CA8310D9951}" destId="{5061B8E9-B755-492B-931A-130BE88A251E}" srcOrd="0" destOrd="0" presId="urn:microsoft.com/office/officeart/2018/2/layout/IconVerticalSolidList"/>
    <dgm:cxn modelId="{FC2A6740-41E3-4174-9BF8-C3B0654A1585}" type="presParOf" srcId="{5C116EB7-E63E-4D99-AB3C-6CA8310D9951}" destId="{36F1D5AC-57E5-4C3E-AD57-CF61D82E1A62}" srcOrd="1" destOrd="0" presId="urn:microsoft.com/office/officeart/2018/2/layout/IconVerticalSolidList"/>
    <dgm:cxn modelId="{ABBC42A5-A2B2-40E5-BBD7-A5198AA4C2D9}" type="presParOf" srcId="{5C116EB7-E63E-4D99-AB3C-6CA8310D9951}" destId="{FF095A89-3553-4ACE-A1CC-07824691A948}" srcOrd="2" destOrd="0" presId="urn:microsoft.com/office/officeart/2018/2/layout/IconVerticalSolidList"/>
    <dgm:cxn modelId="{7A6F8885-E44D-4876-AAAC-734D4FDC749A}" type="presParOf" srcId="{5C116EB7-E63E-4D99-AB3C-6CA8310D9951}" destId="{059C3AE2-874B-434D-98BA-9BA731FBAA5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8A3D603-2534-4EE1-9A38-E989584D5978}"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8AE52BF1-4EBA-491C-9DE0-16E1BA6136B4}">
      <dgm:prSet/>
      <dgm:spPr/>
      <dgm:t>
        <a:bodyPr/>
        <a:lstStyle/>
        <a:p>
          <a:r>
            <a:rPr lang="en-US"/>
            <a:t>Runbooks – daily tasks</a:t>
          </a:r>
        </a:p>
      </dgm:t>
    </dgm:pt>
    <dgm:pt modelId="{1B09B04E-80C3-4EAD-A70D-F72EB93B793E}" type="parTrans" cxnId="{7CE1CD8E-7CA8-45B5-B52B-EAEA7103C3FC}">
      <dgm:prSet/>
      <dgm:spPr/>
      <dgm:t>
        <a:bodyPr/>
        <a:lstStyle/>
        <a:p>
          <a:endParaRPr lang="en-US"/>
        </a:p>
      </dgm:t>
    </dgm:pt>
    <dgm:pt modelId="{FD471C3D-C771-4B75-A938-166A21B94D0D}" type="sibTrans" cxnId="{7CE1CD8E-7CA8-45B5-B52B-EAEA7103C3FC}">
      <dgm:prSet/>
      <dgm:spPr/>
      <dgm:t>
        <a:bodyPr/>
        <a:lstStyle/>
        <a:p>
          <a:endParaRPr lang="en-US"/>
        </a:p>
      </dgm:t>
    </dgm:pt>
    <dgm:pt modelId="{6CE5DB1F-F0E5-4DA2-A656-0BB83A57B451}">
      <dgm:prSet/>
      <dgm:spPr/>
      <dgm:t>
        <a:bodyPr/>
        <a:lstStyle/>
        <a:p>
          <a:r>
            <a:rPr lang="en-US"/>
            <a:t>Playbooks – unexpected operational event, response plan, escalation plan</a:t>
          </a:r>
        </a:p>
      </dgm:t>
    </dgm:pt>
    <dgm:pt modelId="{70F1B823-4475-48EB-9651-2235DB4F5143}" type="parTrans" cxnId="{98CD2CCC-1916-4EAE-B665-E52DA6A04F3E}">
      <dgm:prSet/>
      <dgm:spPr/>
      <dgm:t>
        <a:bodyPr/>
        <a:lstStyle/>
        <a:p>
          <a:endParaRPr lang="en-US"/>
        </a:p>
      </dgm:t>
    </dgm:pt>
    <dgm:pt modelId="{AAE3E9D1-739F-43D7-B58E-1337CD0CAD6F}" type="sibTrans" cxnId="{98CD2CCC-1916-4EAE-B665-E52DA6A04F3E}">
      <dgm:prSet/>
      <dgm:spPr/>
      <dgm:t>
        <a:bodyPr/>
        <a:lstStyle/>
        <a:p>
          <a:endParaRPr lang="en-US"/>
        </a:p>
      </dgm:t>
    </dgm:pt>
    <dgm:pt modelId="{1CD23EF2-E88D-4CBE-AA4C-7185192D10EC}" type="pres">
      <dgm:prSet presAssocID="{88A3D603-2534-4EE1-9A38-E989584D5978}" presName="root" presStyleCnt="0">
        <dgm:presLayoutVars>
          <dgm:dir/>
          <dgm:resizeHandles val="exact"/>
        </dgm:presLayoutVars>
      </dgm:prSet>
      <dgm:spPr/>
    </dgm:pt>
    <dgm:pt modelId="{D7F698F3-89FA-43B0-91C8-F51319AD54A7}" type="pres">
      <dgm:prSet presAssocID="{8AE52BF1-4EBA-491C-9DE0-16E1BA6136B4}" presName="compNode" presStyleCnt="0"/>
      <dgm:spPr/>
    </dgm:pt>
    <dgm:pt modelId="{61ADC7F9-5CC0-43BF-8450-71ED6A5260B6}" type="pres">
      <dgm:prSet presAssocID="{8AE52BF1-4EBA-491C-9DE0-16E1BA6136B4}" presName="bgRect" presStyleLbl="bgShp" presStyleIdx="0" presStyleCnt="2"/>
      <dgm:spPr/>
    </dgm:pt>
    <dgm:pt modelId="{065171C1-62BA-456E-82BA-B1A10761A463}" type="pres">
      <dgm:prSet presAssocID="{8AE52BF1-4EBA-491C-9DE0-16E1BA6136B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list"/>
        </a:ext>
      </dgm:extLst>
    </dgm:pt>
    <dgm:pt modelId="{DF798598-3AAB-455B-A8F5-86B0F4424D8F}" type="pres">
      <dgm:prSet presAssocID="{8AE52BF1-4EBA-491C-9DE0-16E1BA6136B4}" presName="spaceRect" presStyleCnt="0"/>
      <dgm:spPr/>
    </dgm:pt>
    <dgm:pt modelId="{FBF01ED1-10FC-417A-B337-F74012DBF468}" type="pres">
      <dgm:prSet presAssocID="{8AE52BF1-4EBA-491C-9DE0-16E1BA6136B4}" presName="parTx" presStyleLbl="revTx" presStyleIdx="0" presStyleCnt="2">
        <dgm:presLayoutVars>
          <dgm:chMax val="0"/>
          <dgm:chPref val="0"/>
        </dgm:presLayoutVars>
      </dgm:prSet>
      <dgm:spPr/>
    </dgm:pt>
    <dgm:pt modelId="{4A285F1C-2766-4A25-B0A5-9543EC38B1C1}" type="pres">
      <dgm:prSet presAssocID="{FD471C3D-C771-4B75-A938-166A21B94D0D}" presName="sibTrans" presStyleCnt="0"/>
      <dgm:spPr/>
    </dgm:pt>
    <dgm:pt modelId="{D70E5D2D-18C5-431C-A549-96EB3BBED7D2}" type="pres">
      <dgm:prSet presAssocID="{6CE5DB1F-F0E5-4DA2-A656-0BB83A57B451}" presName="compNode" presStyleCnt="0"/>
      <dgm:spPr/>
    </dgm:pt>
    <dgm:pt modelId="{6EE7B3AB-E726-4B90-9272-00C0DB3D4EAC}" type="pres">
      <dgm:prSet presAssocID="{6CE5DB1F-F0E5-4DA2-A656-0BB83A57B451}" presName="bgRect" presStyleLbl="bgShp" presStyleIdx="1" presStyleCnt="2"/>
      <dgm:spPr/>
    </dgm:pt>
    <dgm:pt modelId="{22AC6897-7EED-451A-BDB3-3A29311E8944}" type="pres">
      <dgm:prSet presAssocID="{6CE5DB1F-F0E5-4DA2-A656-0BB83A57B45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19AD6D35-9767-44D9-9E45-7A916ACE67EC}" type="pres">
      <dgm:prSet presAssocID="{6CE5DB1F-F0E5-4DA2-A656-0BB83A57B451}" presName="spaceRect" presStyleCnt="0"/>
      <dgm:spPr/>
    </dgm:pt>
    <dgm:pt modelId="{3F34ECDB-EC90-4B84-BC29-AFE5F39A7961}" type="pres">
      <dgm:prSet presAssocID="{6CE5DB1F-F0E5-4DA2-A656-0BB83A57B451}" presName="parTx" presStyleLbl="revTx" presStyleIdx="1" presStyleCnt="2">
        <dgm:presLayoutVars>
          <dgm:chMax val="0"/>
          <dgm:chPref val="0"/>
        </dgm:presLayoutVars>
      </dgm:prSet>
      <dgm:spPr/>
    </dgm:pt>
  </dgm:ptLst>
  <dgm:cxnLst>
    <dgm:cxn modelId="{8F3E7438-9482-48A8-9B8C-5DA85183E00C}" type="presOf" srcId="{88A3D603-2534-4EE1-9A38-E989584D5978}" destId="{1CD23EF2-E88D-4CBE-AA4C-7185192D10EC}" srcOrd="0" destOrd="0" presId="urn:microsoft.com/office/officeart/2018/2/layout/IconVerticalSolidList"/>
    <dgm:cxn modelId="{7CE1CD8E-7CA8-45B5-B52B-EAEA7103C3FC}" srcId="{88A3D603-2534-4EE1-9A38-E989584D5978}" destId="{8AE52BF1-4EBA-491C-9DE0-16E1BA6136B4}" srcOrd="0" destOrd="0" parTransId="{1B09B04E-80C3-4EAD-A70D-F72EB93B793E}" sibTransId="{FD471C3D-C771-4B75-A938-166A21B94D0D}"/>
    <dgm:cxn modelId="{DCF85E98-C397-42EB-97A6-843976EF1AD7}" type="presOf" srcId="{6CE5DB1F-F0E5-4DA2-A656-0BB83A57B451}" destId="{3F34ECDB-EC90-4B84-BC29-AFE5F39A7961}" srcOrd="0" destOrd="0" presId="urn:microsoft.com/office/officeart/2018/2/layout/IconVerticalSolidList"/>
    <dgm:cxn modelId="{98CD2CCC-1916-4EAE-B665-E52DA6A04F3E}" srcId="{88A3D603-2534-4EE1-9A38-E989584D5978}" destId="{6CE5DB1F-F0E5-4DA2-A656-0BB83A57B451}" srcOrd="1" destOrd="0" parTransId="{70F1B823-4475-48EB-9651-2235DB4F5143}" sibTransId="{AAE3E9D1-739F-43D7-B58E-1337CD0CAD6F}"/>
    <dgm:cxn modelId="{4EDE95FC-37E6-4274-9F04-15499948806D}" type="presOf" srcId="{8AE52BF1-4EBA-491C-9DE0-16E1BA6136B4}" destId="{FBF01ED1-10FC-417A-B337-F74012DBF468}" srcOrd="0" destOrd="0" presId="urn:microsoft.com/office/officeart/2018/2/layout/IconVerticalSolidList"/>
    <dgm:cxn modelId="{3B2E221A-8349-4DAA-A6C7-778E2A962B76}" type="presParOf" srcId="{1CD23EF2-E88D-4CBE-AA4C-7185192D10EC}" destId="{D7F698F3-89FA-43B0-91C8-F51319AD54A7}" srcOrd="0" destOrd="0" presId="urn:microsoft.com/office/officeart/2018/2/layout/IconVerticalSolidList"/>
    <dgm:cxn modelId="{220B2B9C-A256-4B26-AB2F-4985F20CB844}" type="presParOf" srcId="{D7F698F3-89FA-43B0-91C8-F51319AD54A7}" destId="{61ADC7F9-5CC0-43BF-8450-71ED6A5260B6}" srcOrd="0" destOrd="0" presId="urn:microsoft.com/office/officeart/2018/2/layout/IconVerticalSolidList"/>
    <dgm:cxn modelId="{CED8BA8A-28A8-400E-A035-9B2A7773DD3C}" type="presParOf" srcId="{D7F698F3-89FA-43B0-91C8-F51319AD54A7}" destId="{065171C1-62BA-456E-82BA-B1A10761A463}" srcOrd="1" destOrd="0" presId="urn:microsoft.com/office/officeart/2018/2/layout/IconVerticalSolidList"/>
    <dgm:cxn modelId="{8784D329-0C98-465F-8B69-850B2182A04C}" type="presParOf" srcId="{D7F698F3-89FA-43B0-91C8-F51319AD54A7}" destId="{DF798598-3AAB-455B-A8F5-86B0F4424D8F}" srcOrd="2" destOrd="0" presId="urn:microsoft.com/office/officeart/2018/2/layout/IconVerticalSolidList"/>
    <dgm:cxn modelId="{6BB4354F-8657-4365-A93C-6A26C3E2903C}" type="presParOf" srcId="{D7F698F3-89FA-43B0-91C8-F51319AD54A7}" destId="{FBF01ED1-10FC-417A-B337-F74012DBF468}" srcOrd="3" destOrd="0" presId="urn:microsoft.com/office/officeart/2018/2/layout/IconVerticalSolidList"/>
    <dgm:cxn modelId="{BB3551C0-06FE-4A2A-93FE-7844C85BC2A3}" type="presParOf" srcId="{1CD23EF2-E88D-4CBE-AA4C-7185192D10EC}" destId="{4A285F1C-2766-4A25-B0A5-9543EC38B1C1}" srcOrd="1" destOrd="0" presId="urn:microsoft.com/office/officeart/2018/2/layout/IconVerticalSolidList"/>
    <dgm:cxn modelId="{D9841BC9-52B5-439A-A7B2-E053BDB11893}" type="presParOf" srcId="{1CD23EF2-E88D-4CBE-AA4C-7185192D10EC}" destId="{D70E5D2D-18C5-431C-A549-96EB3BBED7D2}" srcOrd="2" destOrd="0" presId="urn:microsoft.com/office/officeart/2018/2/layout/IconVerticalSolidList"/>
    <dgm:cxn modelId="{6A1767E4-24A9-4B52-9815-F39F8AD83D72}" type="presParOf" srcId="{D70E5D2D-18C5-431C-A549-96EB3BBED7D2}" destId="{6EE7B3AB-E726-4B90-9272-00C0DB3D4EAC}" srcOrd="0" destOrd="0" presId="urn:microsoft.com/office/officeart/2018/2/layout/IconVerticalSolidList"/>
    <dgm:cxn modelId="{7C708182-E828-4928-9E05-3C717D0FF068}" type="presParOf" srcId="{D70E5D2D-18C5-431C-A549-96EB3BBED7D2}" destId="{22AC6897-7EED-451A-BDB3-3A29311E8944}" srcOrd="1" destOrd="0" presId="urn:microsoft.com/office/officeart/2018/2/layout/IconVerticalSolidList"/>
    <dgm:cxn modelId="{6BE0A52A-4E43-4FC3-8775-F03E1C2F8297}" type="presParOf" srcId="{D70E5D2D-18C5-431C-A549-96EB3BBED7D2}" destId="{19AD6D35-9767-44D9-9E45-7A916ACE67EC}" srcOrd="2" destOrd="0" presId="urn:microsoft.com/office/officeart/2018/2/layout/IconVerticalSolidList"/>
    <dgm:cxn modelId="{95D88CD8-7BDC-42BA-A865-8C7DB9091CE5}" type="presParOf" srcId="{D70E5D2D-18C5-431C-A549-96EB3BBED7D2}" destId="{3F34ECDB-EC90-4B84-BC29-AFE5F39A796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EA18D5-8A0C-4978-BB26-B737E0C39360}"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D0985EE1-3484-4410-8E90-907F6CBE69B8}">
      <dgm:prSet/>
      <dgm:spPr/>
      <dgm:t>
        <a:bodyPr/>
        <a:lstStyle/>
        <a:p>
          <a:r>
            <a:rPr lang="en-US"/>
            <a:t>Deny all traffic to DB (for e.g. put in private subnet. Associate SG with no access except app layer)</a:t>
          </a:r>
        </a:p>
      </dgm:t>
    </dgm:pt>
    <dgm:pt modelId="{DE4C2CDC-BE8D-48D3-92CE-555D162E187E}" type="parTrans" cxnId="{0A643B98-1F22-4C99-9E18-22467F4FF0BB}">
      <dgm:prSet/>
      <dgm:spPr/>
      <dgm:t>
        <a:bodyPr/>
        <a:lstStyle/>
        <a:p>
          <a:endParaRPr lang="en-US"/>
        </a:p>
      </dgm:t>
    </dgm:pt>
    <dgm:pt modelId="{640857F0-5F33-4130-924C-465BBB6317C1}" type="sibTrans" cxnId="{0A643B98-1F22-4C99-9E18-22467F4FF0BB}">
      <dgm:prSet/>
      <dgm:spPr/>
      <dgm:t>
        <a:bodyPr/>
        <a:lstStyle/>
        <a:p>
          <a:endParaRPr lang="en-US"/>
        </a:p>
      </dgm:t>
    </dgm:pt>
    <dgm:pt modelId="{9EEA60E6-8967-4570-BE09-EB79239DAAC0}">
      <dgm:prSet/>
      <dgm:spPr/>
      <dgm:t>
        <a:bodyPr/>
        <a:lstStyle/>
        <a:p>
          <a:r>
            <a:rPr lang="en-US"/>
            <a:t>Only allow SSH access (22) to app server. Associate SG with access only over VPN or to Bastion host (jump box)</a:t>
          </a:r>
        </a:p>
      </dgm:t>
    </dgm:pt>
    <dgm:pt modelId="{B2B686CB-88A2-4FF3-BFA7-5F702B4038FA}" type="parTrans" cxnId="{FA7E6881-DC8F-4C32-9E97-389C00A0B2E6}">
      <dgm:prSet/>
      <dgm:spPr/>
      <dgm:t>
        <a:bodyPr/>
        <a:lstStyle/>
        <a:p>
          <a:endParaRPr lang="en-US"/>
        </a:p>
      </dgm:t>
    </dgm:pt>
    <dgm:pt modelId="{F3B10444-FA34-4039-86E0-65B86024C7A4}" type="sibTrans" cxnId="{FA7E6881-DC8F-4C32-9E97-389C00A0B2E6}">
      <dgm:prSet/>
      <dgm:spPr/>
      <dgm:t>
        <a:bodyPr/>
        <a:lstStyle/>
        <a:p>
          <a:endParaRPr lang="en-US"/>
        </a:p>
      </dgm:t>
    </dgm:pt>
    <dgm:pt modelId="{ADA5C217-5BF4-40B2-B5CA-B2367DB14633}" type="pres">
      <dgm:prSet presAssocID="{32EA18D5-8A0C-4978-BB26-B737E0C39360}" presName="root" presStyleCnt="0">
        <dgm:presLayoutVars>
          <dgm:dir/>
          <dgm:resizeHandles val="exact"/>
        </dgm:presLayoutVars>
      </dgm:prSet>
      <dgm:spPr/>
    </dgm:pt>
    <dgm:pt modelId="{BE705A94-A5F9-476B-B949-FCA4DBA10685}" type="pres">
      <dgm:prSet presAssocID="{D0985EE1-3484-4410-8E90-907F6CBE69B8}" presName="compNode" presStyleCnt="0"/>
      <dgm:spPr/>
    </dgm:pt>
    <dgm:pt modelId="{71475C25-8A4E-42A3-AA58-70F27574AD21}" type="pres">
      <dgm:prSet presAssocID="{D0985EE1-3484-4410-8E90-907F6CBE69B8}" presName="bgRect" presStyleLbl="bgShp" presStyleIdx="0" presStyleCnt="2"/>
      <dgm:spPr/>
    </dgm:pt>
    <dgm:pt modelId="{93E23039-F1D5-4187-94A0-8FFA53E087B8}" type="pres">
      <dgm:prSet presAssocID="{D0985EE1-3484-4410-8E90-907F6CBE69B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92EB5846-0826-497C-8248-5F2026107233}" type="pres">
      <dgm:prSet presAssocID="{D0985EE1-3484-4410-8E90-907F6CBE69B8}" presName="spaceRect" presStyleCnt="0"/>
      <dgm:spPr/>
    </dgm:pt>
    <dgm:pt modelId="{B5DDF2B6-89B3-4580-8A2E-9A3362EAC08B}" type="pres">
      <dgm:prSet presAssocID="{D0985EE1-3484-4410-8E90-907F6CBE69B8}" presName="parTx" presStyleLbl="revTx" presStyleIdx="0" presStyleCnt="2">
        <dgm:presLayoutVars>
          <dgm:chMax val="0"/>
          <dgm:chPref val="0"/>
        </dgm:presLayoutVars>
      </dgm:prSet>
      <dgm:spPr/>
    </dgm:pt>
    <dgm:pt modelId="{79CEDD76-D70C-4450-80D6-D0318F20C7BD}" type="pres">
      <dgm:prSet presAssocID="{640857F0-5F33-4130-924C-465BBB6317C1}" presName="sibTrans" presStyleCnt="0"/>
      <dgm:spPr/>
    </dgm:pt>
    <dgm:pt modelId="{49BA7025-C399-48C5-B665-E9FF27D73081}" type="pres">
      <dgm:prSet presAssocID="{9EEA60E6-8967-4570-BE09-EB79239DAAC0}" presName="compNode" presStyleCnt="0"/>
      <dgm:spPr/>
    </dgm:pt>
    <dgm:pt modelId="{E21E5998-A622-4BC6-9F7F-8AEACB86E170}" type="pres">
      <dgm:prSet presAssocID="{9EEA60E6-8967-4570-BE09-EB79239DAAC0}" presName="bgRect" presStyleLbl="bgShp" presStyleIdx="1" presStyleCnt="2"/>
      <dgm:spPr/>
    </dgm:pt>
    <dgm:pt modelId="{14435DB3-7155-4AE1-9DB8-000EF22733E3}" type="pres">
      <dgm:prSet presAssocID="{9EEA60E6-8967-4570-BE09-EB79239DAAC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F5B1A1C9-F6DB-43FF-A8A9-2AA876339933}" type="pres">
      <dgm:prSet presAssocID="{9EEA60E6-8967-4570-BE09-EB79239DAAC0}" presName="spaceRect" presStyleCnt="0"/>
      <dgm:spPr/>
    </dgm:pt>
    <dgm:pt modelId="{113687AC-8903-4AEB-AFC7-3F56B1EF40E9}" type="pres">
      <dgm:prSet presAssocID="{9EEA60E6-8967-4570-BE09-EB79239DAAC0}" presName="parTx" presStyleLbl="revTx" presStyleIdx="1" presStyleCnt="2">
        <dgm:presLayoutVars>
          <dgm:chMax val="0"/>
          <dgm:chPref val="0"/>
        </dgm:presLayoutVars>
      </dgm:prSet>
      <dgm:spPr/>
    </dgm:pt>
  </dgm:ptLst>
  <dgm:cxnLst>
    <dgm:cxn modelId="{9C1A774C-EE51-44AE-8FC2-BB63C87A361D}" type="presOf" srcId="{32EA18D5-8A0C-4978-BB26-B737E0C39360}" destId="{ADA5C217-5BF4-40B2-B5CA-B2367DB14633}" srcOrd="0" destOrd="0" presId="urn:microsoft.com/office/officeart/2018/2/layout/IconVerticalSolidList"/>
    <dgm:cxn modelId="{27D97C68-75BA-4F61-9ABE-3A9CDE62016E}" type="presOf" srcId="{D0985EE1-3484-4410-8E90-907F6CBE69B8}" destId="{B5DDF2B6-89B3-4580-8A2E-9A3362EAC08B}" srcOrd="0" destOrd="0" presId="urn:microsoft.com/office/officeart/2018/2/layout/IconVerticalSolidList"/>
    <dgm:cxn modelId="{81915B81-DEE4-4016-BBFA-4BCDDE1DC5A1}" type="presOf" srcId="{9EEA60E6-8967-4570-BE09-EB79239DAAC0}" destId="{113687AC-8903-4AEB-AFC7-3F56B1EF40E9}" srcOrd="0" destOrd="0" presId="urn:microsoft.com/office/officeart/2018/2/layout/IconVerticalSolidList"/>
    <dgm:cxn modelId="{FA7E6881-DC8F-4C32-9E97-389C00A0B2E6}" srcId="{32EA18D5-8A0C-4978-BB26-B737E0C39360}" destId="{9EEA60E6-8967-4570-BE09-EB79239DAAC0}" srcOrd="1" destOrd="0" parTransId="{B2B686CB-88A2-4FF3-BFA7-5F702B4038FA}" sibTransId="{F3B10444-FA34-4039-86E0-65B86024C7A4}"/>
    <dgm:cxn modelId="{0A643B98-1F22-4C99-9E18-22467F4FF0BB}" srcId="{32EA18D5-8A0C-4978-BB26-B737E0C39360}" destId="{D0985EE1-3484-4410-8E90-907F6CBE69B8}" srcOrd="0" destOrd="0" parTransId="{DE4C2CDC-BE8D-48D3-92CE-555D162E187E}" sibTransId="{640857F0-5F33-4130-924C-465BBB6317C1}"/>
    <dgm:cxn modelId="{9C339297-7D7B-448B-8513-29FA61676EF3}" type="presParOf" srcId="{ADA5C217-5BF4-40B2-B5CA-B2367DB14633}" destId="{BE705A94-A5F9-476B-B949-FCA4DBA10685}" srcOrd="0" destOrd="0" presId="urn:microsoft.com/office/officeart/2018/2/layout/IconVerticalSolidList"/>
    <dgm:cxn modelId="{B3852F4A-A0E7-4E6D-9BEE-C7FEC2B9939E}" type="presParOf" srcId="{BE705A94-A5F9-476B-B949-FCA4DBA10685}" destId="{71475C25-8A4E-42A3-AA58-70F27574AD21}" srcOrd="0" destOrd="0" presId="urn:microsoft.com/office/officeart/2018/2/layout/IconVerticalSolidList"/>
    <dgm:cxn modelId="{0D3688C0-6ECB-41D1-97DB-84B402F05B82}" type="presParOf" srcId="{BE705A94-A5F9-476B-B949-FCA4DBA10685}" destId="{93E23039-F1D5-4187-94A0-8FFA53E087B8}" srcOrd="1" destOrd="0" presId="urn:microsoft.com/office/officeart/2018/2/layout/IconVerticalSolidList"/>
    <dgm:cxn modelId="{9996339C-A064-43D7-82A2-F33D57F17ED5}" type="presParOf" srcId="{BE705A94-A5F9-476B-B949-FCA4DBA10685}" destId="{92EB5846-0826-497C-8248-5F2026107233}" srcOrd="2" destOrd="0" presId="urn:microsoft.com/office/officeart/2018/2/layout/IconVerticalSolidList"/>
    <dgm:cxn modelId="{BFCD097E-043B-4B12-B5FB-03D8575B7995}" type="presParOf" srcId="{BE705A94-A5F9-476B-B949-FCA4DBA10685}" destId="{B5DDF2B6-89B3-4580-8A2E-9A3362EAC08B}" srcOrd="3" destOrd="0" presId="urn:microsoft.com/office/officeart/2018/2/layout/IconVerticalSolidList"/>
    <dgm:cxn modelId="{3D132D60-A49E-415E-8A0B-AF751E2F926E}" type="presParOf" srcId="{ADA5C217-5BF4-40B2-B5CA-B2367DB14633}" destId="{79CEDD76-D70C-4450-80D6-D0318F20C7BD}" srcOrd="1" destOrd="0" presId="urn:microsoft.com/office/officeart/2018/2/layout/IconVerticalSolidList"/>
    <dgm:cxn modelId="{F6B03A05-6B66-4CF4-B126-1BEA34204AE8}" type="presParOf" srcId="{ADA5C217-5BF4-40B2-B5CA-B2367DB14633}" destId="{49BA7025-C399-48C5-B665-E9FF27D73081}" srcOrd="2" destOrd="0" presId="urn:microsoft.com/office/officeart/2018/2/layout/IconVerticalSolidList"/>
    <dgm:cxn modelId="{9BC7DDBA-C189-42F2-B9B7-1BF75E6E1FB9}" type="presParOf" srcId="{49BA7025-C399-48C5-B665-E9FF27D73081}" destId="{E21E5998-A622-4BC6-9F7F-8AEACB86E170}" srcOrd="0" destOrd="0" presId="urn:microsoft.com/office/officeart/2018/2/layout/IconVerticalSolidList"/>
    <dgm:cxn modelId="{8862577F-15C5-4635-9319-26F948D2321C}" type="presParOf" srcId="{49BA7025-C399-48C5-B665-E9FF27D73081}" destId="{14435DB3-7155-4AE1-9DB8-000EF22733E3}" srcOrd="1" destOrd="0" presId="urn:microsoft.com/office/officeart/2018/2/layout/IconVerticalSolidList"/>
    <dgm:cxn modelId="{8C577EB1-A8DC-4CBD-844B-F1D16D3D3FCD}" type="presParOf" srcId="{49BA7025-C399-48C5-B665-E9FF27D73081}" destId="{F5B1A1C9-F6DB-43FF-A8A9-2AA876339933}" srcOrd="2" destOrd="0" presId="urn:microsoft.com/office/officeart/2018/2/layout/IconVerticalSolidList"/>
    <dgm:cxn modelId="{DB228B50-8CA0-4A2F-AF0A-F296796AE356}" type="presParOf" srcId="{49BA7025-C399-48C5-B665-E9FF27D73081}" destId="{113687AC-8903-4AEB-AFC7-3F56B1EF40E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4D1B43-239C-431C-AD07-4FF78A3F6323}" type="doc">
      <dgm:prSet loTypeId="urn:microsoft.com/office/officeart/2018/2/layout/IconVerticalSolidList" loCatId="icon" qsTypeId="urn:microsoft.com/office/officeart/2005/8/quickstyle/simple4" qsCatId="simple" csTypeId="urn:microsoft.com/office/officeart/2018/5/colors/Iconchunking_neutralbg_colorful5" csCatId="colorful" phldr="1"/>
      <dgm:spPr/>
      <dgm:t>
        <a:bodyPr/>
        <a:lstStyle/>
        <a:p>
          <a:endParaRPr lang="en-US"/>
        </a:p>
      </dgm:t>
    </dgm:pt>
    <dgm:pt modelId="{D4EB3190-B21C-4790-B706-5D25172DE7AB}">
      <dgm:prSet/>
      <dgm:spPr/>
      <dgm:t>
        <a:bodyPr/>
        <a:lstStyle/>
        <a:p>
          <a:r>
            <a:rPr lang="en-US"/>
            <a:t>Distinguish Publicly availability Data vs other data</a:t>
          </a:r>
        </a:p>
      </dgm:t>
    </dgm:pt>
    <dgm:pt modelId="{79A9CEC3-C9D8-4148-AA2F-23BC08D91B63}" type="parTrans" cxnId="{7E1F85A9-747B-48F0-A24B-FEEE6094B49A}">
      <dgm:prSet/>
      <dgm:spPr/>
      <dgm:t>
        <a:bodyPr/>
        <a:lstStyle/>
        <a:p>
          <a:endParaRPr lang="en-US"/>
        </a:p>
      </dgm:t>
    </dgm:pt>
    <dgm:pt modelId="{61D51E5B-0AFE-41EB-A161-3C707FA647E2}" type="sibTrans" cxnId="{7E1F85A9-747B-48F0-A24B-FEEE6094B49A}">
      <dgm:prSet/>
      <dgm:spPr/>
      <dgm:t>
        <a:bodyPr/>
        <a:lstStyle/>
        <a:p>
          <a:endParaRPr lang="en-US"/>
        </a:p>
      </dgm:t>
    </dgm:pt>
    <dgm:pt modelId="{2AFE10BE-4FEF-4113-95E1-C1C36125F2C7}">
      <dgm:prSet/>
      <dgm:spPr/>
      <dgm:t>
        <a:bodyPr/>
        <a:lstStyle/>
        <a:p>
          <a:r>
            <a:rPr lang="en-US"/>
            <a:t>Least privilege access system. People can only access what they need. (IAM)</a:t>
          </a:r>
        </a:p>
      </dgm:t>
    </dgm:pt>
    <dgm:pt modelId="{F9ED710D-8DF7-467C-B3C5-780464C468F5}" type="parTrans" cxnId="{9866A372-E4BB-4E72-A21F-05750F6E1137}">
      <dgm:prSet/>
      <dgm:spPr/>
      <dgm:t>
        <a:bodyPr/>
        <a:lstStyle/>
        <a:p>
          <a:endParaRPr lang="en-US"/>
        </a:p>
      </dgm:t>
    </dgm:pt>
    <dgm:pt modelId="{0CC66998-33D5-4C73-9CDE-6C21E4785CDF}" type="sibTrans" cxnId="{9866A372-E4BB-4E72-A21F-05750F6E1137}">
      <dgm:prSet/>
      <dgm:spPr/>
      <dgm:t>
        <a:bodyPr/>
        <a:lstStyle/>
        <a:p>
          <a:endParaRPr lang="en-US"/>
        </a:p>
      </dgm:t>
    </dgm:pt>
    <dgm:pt modelId="{B3EAF12A-FE72-4C9E-A574-57D95633670B}">
      <dgm:prSet/>
      <dgm:spPr/>
      <dgm:t>
        <a:bodyPr/>
        <a:lstStyle/>
        <a:p>
          <a:r>
            <a:rPr lang="en-US"/>
            <a:t>Encrypt everything (REST and/or in transit)</a:t>
          </a:r>
        </a:p>
      </dgm:t>
    </dgm:pt>
    <dgm:pt modelId="{22DC04BD-BADE-4F17-BB6A-485B3E08BB0D}" type="parTrans" cxnId="{E4CC28C9-FD46-4347-B840-813047B20BC2}">
      <dgm:prSet/>
      <dgm:spPr/>
      <dgm:t>
        <a:bodyPr/>
        <a:lstStyle/>
        <a:p>
          <a:endParaRPr lang="en-US"/>
        </a:p>
      </dgm:t>
    </dgm:pt>
    <dgm:pt modelId="{F2122B51-4900-412B-99C4-1947D90CBD3E}" type="sibTrans" cxnId="{E4CC28C9-FD46-4347-B840-813047B20BC2}">
      <dgm:prSet/>
      <dgm:spPr/>
      <dgm:t>
        <a:bodyPr/>
        <a:lstStyle/>
        <a:p>
          <a:endParaRPr lang="en-US"/>
        </a:p>
      </dgm:t>
    </dgm:pt>
    <dgm:pt modelId="{48DDDDD6-5393-44AC-BF04-17E09AAEFA57}">
      <dgm:prSet/>
      <dgm:spPr/>
      <dgm:t>
        <a:bodyPr/>
        <a:lstStyle/>
        <a:p>
          <a:r>
            <a:rPr lang="en-US"/>
            <a:t>Versioning</a:t>
          </a:r>
        </a:p>
      </dgm:t>
    </dgm:pt>
    <dgm:pt modelId="{C2225CEE-C445-4F1D-AC7F-8E0924831909}" type="parTrans" cxnId="{377F9710-E0DC-47B3-8E1B-38665604D4C6}">
      <dgm:prSet/>
      <dgm:spPr/>
      <dgm:t>
        <a:bodyPr/>
        <a:lstStyle/>
        <a:p>
          <a:endParaRPr lang="en-US"/>
        </a:p>
      </dgm:t>
    </dgm:pt>
    <dgm:pt modelId="{98DFC57C-7306-4E38-8E6E-17557FE43352}" type="sibTrans" cxnId="{377F9710-E0DC-47B3-8E1B-38665604D4C6}">
      <dgm:prSet/>
      <dgm:spPr/>
      <dgm:t>
        <a:bodyPr/>
        <a:lstStyle/>
        <a:p>
          <a:endParaRPr lang="en-US"/>
        </a:p>
      </dgm:t>
    </dgm:pt>
    <dgm:pt modelId="{AFBE916A-A42F-4A21-B4C7-21AC43063CC9}" type="pres">
      <dgm:prSet presAssocID="{7C4D1B43-239C-431C-AD07-4FF78A3F6323}" presName="root" presStyleCnt="0">
        <dgm:presLayoutVars>
          <dgm:dir/>
          <dgm:resizeHandles val="exact"/>
        </dgm:presLayoutVars>
      </dgm:prSet>
      <dgm:spPr/>
    </dgm:pt>
    <dgm:pt modelId="{18E36850-F14F-472A-8FB4-C6C95C7A5CA2}" type="pres">
      <dgm:prSet presAssocID="{D4EB3190-B21C-4790-B706-5D25172DE7AB}" presName="compNode" presStyleCnt="0"/>
      <dgm:spPr/>
    </dgm:pt>
    <dgm:pt modelId="{3BC1B358-B151-4E3E-BA37-9D1E0BC2EAFB}" type="pres">
      <dgm:prSet presAssocID="{D4EB3190-B21C-4790-B706-5D25172DE7AB}" presName="bgRect" presStyleLbl="bgShp" presStyleIdx="0" presStyleCnt="4"/>
      <dgm:spPr/>
    </dgm:pt>
    <dgm:pt modelId="{CFD8AE77-0F7A-41A1-8B2C-74DFC707A908}" type="pres">
      <dgm:prSet presAssocID="{D4EB3190-B21C-4790-B706-5D25172DE7A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0E799FBF-FF3F-471E-858B-F3B27257CA2E}" type="pres">
      <dgm:prSet presAssocID="{D4EB3190-B21C-4790-B706-5D25172DE7AB}" presName="spaceRect" presStyleCnt="0"/>
      <dgm:spPr/>
    </dgm:pt>
    <dgm:pt modelId="{D1BB8712-B544-4D8B-BDF4-F728169A995D}" type="pres">
      <dgm:prSet presAssocID="{D4EB3190-B21C-4790-B706-5D25172DE7AB}" presName="parTx" presStyleLbl="revTx" presStyleIdx="0" presStyleCnt="4">
        <dgm:presLayoutVars>
          <dgm:chMax val="0"/>
          <dgm:chPref val="0"/>
        </dgm:presLayoutVars>
      </dgm:prSet>
      <dgm:spPr/>
    </dgm:pt>
    <dgm:pt modelId="{F22FE37E-DD40-45D1-8873-0054DA3857C8}" type="pres">
      <dgm:prSet presAssocID="{61D51E5B-0AFE-41EB-A161-3C707FA647E2}" presName="sibTrans" presStyleCnt="0"/>
      <dgm:spPr/>
    </dgm:pt>
    <dgm:pt modelId="{E4248192-831E-4348-8515-3CCC2A48FA70}" type="pres">
      <dgm:prSet presAssocID="{2AFE10BE-4FEF-4113-95E1-C1C36125F2C7}" presName="compNode" presStyleCnt="0"/>
      <dgm:spPr/>
    </dgm:pt>
    <dgm:pt modelId="{54008EAD-40A8-4912-9AB0-E36AB68AA8AC}" type="pres">
      <dgm:prSet presAssocID="{2AFE10BE-4FEF-4113-95E1-C1C36125F2C7}" presName="bgRect" presStyleLbl="bgShp" presStyleIdx="1" presStyleCnt="4"/>
      <dgm:spPr/>
    </dgm:pt>
    <dgm:pt modelId="{504728F2-9A42-455A-BE5F-7FA0E68FD6F2}" type="pres">
      <dgm:prSet presAssocID="{2AFE10BE-4FEF-4113-95E1-C1C36125F2C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1E0D4633-7255-472C-9A1D-D81266E5CB3E}" type="pres">
      <dgm:prSet presAssocID="{2AFE10BE-4FEF-4113-95E1-C1C36125F2C7}" presName="spaceRect" presStyleCnt="0"/>
      <dgm:spPr/>
    </dgm:pt>
    <dgm:pt modelId="{88944CB7-5F45-4056-B66B-A32CED2A0274}" type="pres">
      <dgm:prSet presAssocID="{2AFE10BE-4FEF-4113-95E1-C1C36125F2C7}" presName="parTx" presStyleLbl="revTx" presStyleIdx="1" presStyleCnt="4">
        <dgm:presLayoutVars>
          <dgm:chMax val="0"/>
          <dgm:chPref val="0"/>
        </dgm:presLayoutVars>
      </dgm:prSet>
      <dgm:spPr/>
    </dgm:pt>
    <dgm:pt modelId="{9469E521-DA2E-438E-B3BA-8E9688084059}" type="pres">
      <dgm:prSet presAssocID="{0CC66998-33D5-4C73-9CDE-6C21E4785CDF}" presName="sibTrans" presStyleCnt="0"/>
      <dgm:spPr/>
    </dgm:pt>
    <dgm:pt modelId="{10AA06FB-8314-44BB-90AF-71F49DF1000C}" type="pres">
      <dgm:prSet presAssocID="{B3EAF12A-FE72-4C9E-A574-57D95633670B}" presName="compNode" presStyleCnt="0"/>
      <dgm:spPr/>
    </dgm:pt>
    <dgm:pt modelId="{B8C44216-A728-45A0-B601-619FE23D4BBB}" type="pres">
      <dgm:prSet presAssocID="{B3EAF12A-FE72-4C9E-A574-57D95633670B}" presName="bgRect" presStyleLbl="bgShp" presStyleIdx="2" presStyleCnt="4"/>
      <dgm:spPr/>
    </dgm:pt>
    <dgm:pt modelId="{0910FDB8-641B-4F57-B5BF-5C0301AC603E}" type="pres">
      <dgm:prSet presAssocID="{B3EAF12A-FE72-4C9E-A574-57D95633670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ey"/>
        </a:ext>
      </dgm:extLst>
    </dgm:pt>
    <dgm:pt modelId="{002C01C6-FAA1-4DD7-AA9D-36101BD094C5}" type="pres">
      <dgm:prSet presAssocID="{B3EAF12A-FE72-4C9E-A574-57D95633670B}" presName="spaceRect" presStyleCnt="0"/>
      <dgm:spPr/>
    </dgm:pt>
    <dgm:pt modelId="{9D89D9F1-202E-4C1D-AA35-31213FBA1D62}" type="pres">
      <dgm:prSet presAssocID="{B3EAF12A-FE72-4C9E-A574-57D95633670B}" presName="parTx" presStyleLbl="revTx" presStyleIdx="2" presStyleCnt="4">
        <dgm:presLayoutVars>
          <dgm:chMax val="0"/>
          <dgm:chPref val="0"/>
        </dgm:presLayoutVars>
      </dgm:prSet>
      <dgm:spPr/>
    </dgm:pt>
    <dgm:pt modelId="{E3C5BC66-C876-40F7-B94A-09D71C07D7C1}" type="pres">
      <dgm:prSet presAssocID="{F2122B51-4900-412B-99C4-1947D90CBD3E}" presName="sibTrans" presStyleCnt="0"/>
      <dgm:spPr/>
    </dgm:pt>
    <dgm:pt modelId="{344479F6-45F0-476F-94DB-E8B8CB348FD1}" type="pres">
      <dgm:prSet presAssocID="{48DDDDD6-5393-44AC-BF04-17E09AAEFA57}" presName="compNode" presStyleCnt="0"/>
      <dgm:spPr/>
    </dgm:pt>
    <dgm:pt modelId="{C234FC13-199C-4342-904B-7989745A9D5F}" type="pres">
      <dgm:prSet presAssocID="{48DDDDD6-5393-44AC-BF04-17E09AAEFA57}" presName="bgRect" presStyleLbl="bgShp" presStyleIdx="3" presStyleCnt="4"/>
      <dgm:spPr/>
    </dgm:pt>
    <dgm:pt modelId="{9A86DFBD-7B98-42C1-904B-2BD0B4F0DDB6}" type="pres">
      <dgm:prSet presAssocID="{48DDDDD6-5393-44AC-BF04-17E09AAEFA5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0420D25C-5E49-4C7C-9A10-56A7409FD602}" type="pres">
      <dgm:prSet presAssocID="{48DDDDD6-5393-44AC-BF04-17E09AAEFA57}" presName="spaceRect" presStyleCnt="0"/>
      <dgm:spPr/>
    </dgm:pt>
    <dgm:pt modelId="{5950CB7B-B733-4338-BF07-C0C71CCBFBB7}" type="pres">
      <dgm:prSet presAssocID="{48DDDDD6-5393-44AC-BF04-17E09AAEFA57}" presName="parTx" presStyleLbl="revTx" presStyleIdx="3" presStyleCnt="4">
        <dgm:presLayoutVars>
          <dgm:chMax val="0"/>
          <dgm:chPref val="0"/>
        </dgm:presLayoutVars>
      </dgm:prSet>
      <dgm:spPr/>
    </dgm:pt>
  </dgm:ptLst>
  <dgm:cxnLst>
    <dgm:cxn modelId="{C356B209-D0A8-4A04-8514-D99727E1BDD2}" type="presOf" srcId="{D4EB3190-B21C-4790-B706-5D25172DE7AB}" destId="{D1BB8712-B544-4D8B-BDF4-F728169A995D}" srcOrd="0" destOrd="0" presId="urn:microsoft.com/office/officeart/2018/2/layout/IconVerticalSolidList"/>
    <dgm:cxn modelId="{377F9710-E0DC-47B3-8E1B-38665604D4C6}" srcId="{7C4D1B43-239C-431C-AD07-4FF78A3F6323}" destId="{48DDDDD6-5393-44AC-BF04-17E09AAEFA57}" srcOrd="3" destOrd="0" parTransId="{C2225CEE-C445-4F1D-AC7F-8E0924831909}" sibTransId="{98DFC57C-7306-4E38-8E6E-17557FE43352}"/>
    <dgm:cxn modelId="{73EDDE1F-AB98-4A87-A024-56D4DCAED7F4}" type="presOf" srcId="{7C4D1B43-239C-431C-AD07-4FF78A3F6323}" destId="{AFBE916A-A42F-4A21-B4C7-21AC43063CC9}" srcOrd="0" destOrd="0" presId="urn:microsoft.com/office/officeart/2018/2/layout/IconVerticalSolidList"/>
    <dgm:cxn modelId="{75C0F065-9679-4221-88B3-B6C872370003}" type="presOf" srcId="{2AFE10BE-4FEF-4113-95E1-C1C36125F2C7}" destId="{88944CB7-5F45-4056-B66B-A32CED2A0274}" srcOrd="0" destOrd="0" presId="urn:microsoft.com/office/officeart/2018/2/layout/IconVerticalSolidList"/>
    <dgm:cxn modelId="{A08D4E72-F9DD-4B98-BC6A-C78F3EEF73DF}" type="presOf" srcId="{B3EAF12A-FE72-4C9E-A574-57D95633670B}" destId="{9D89D9F1-202E-4C1D-AA35-31213FBA1D62}" srcOrd="0" destOrd="0" presId="urn:microsoft.com/office/officeart/2018/2/layout/IconVerticalSolidList"/>
    <dgm:cxn modelId="{9866A372-E4BB-4E72-A21F-05750F6E1137}" srcId="{7C4D1B43-239C-431C-AD07-4FF78A3F6323}" destId="{2AFE10BE-4FEF-4113-95E1-C1C36125F2C7}" srcOrd="1" destOrd="0" parTransId="{F9ED710D-8DF7-467C-B3C5-780464C468F5}" sibTransId="{0CC66998-33D5-4C73-9CDE-6C21E4785CDF}"/>
    <dgm:cxn modelId="{7E1F85A9-747B-48F0-A24B-FEEE6094B49A}" srcId="{7C4D1B43-239C-431C-AD07-4FF78A3F6323}" destId="{D4EB3190-B21C-4790-B706-5D25172DE7AB}" srcOrd="0" destOrd="0" parTransId="{79A9CEC3-C9D8-4148-AA2F-23BC08D91B63}" sibTransId="{61D51E5B-0AFE-41EB-A161-3C707FA647E2}"/>
    <dgm:cxn modelId="{E4CC28C9-FD46-4347-B840-813047B20BC2}" srcId="{7C4D1B43-239C-431C-AD07-4FF78A3F6323}" destId="{B3EAF12A-FE72-4C9E-A574-57D95633670B}" srcOrd="2" destOrd="0" parTransId="{22DC04BD-BADE-4F17-BB6A-485B3E08BB0D}" sibTransId="{F2122B51-4900-412B-99C4-1947D90CBD3E}"/>
    <dgm:cxn modelId="{38AC82E7-6256-4F12-9B1E-E1F8ECDB6CEC}" type="presOf" srcId="{48DDDDD6-5393-44AC-BF04-17E09AAEFA57}" destId="{5950CB7B-B733-4338-BF07-C0C71CCBFBB7}" srcOrd="0" destOrd="0" presId="urn:microsoft.com/office/officeart/2018/2/layout/IconVerticalSolidList"/>
    <dgm:cxn modelId="{E2F7FD98-91C4-4704-B176-4CD127F70C90}" type="presParOf" srcId="{AFBE916A-A42F-4A21-B4C7-21AC43063CC9}" destId="{18E36850-F14F-472A-8FB4-C6C95C7A5CA2}" srcOrd="0" destOrd="0" presId="urn:microsoft.com/office/officeart/2018/2/layout/IconVerticalSolidList"/>
    <dgm:cxn modelId="{7414072D-91FB-4517-B70C-102AC1AE4C55}" type="presParOf" srcId="{18E36850-F14F-472A-8FB4-C6C95C7A5CA2}" destId="{3BC1B358-B151-4E3E-BA37-9D1E0BC2EAFB}" srcOrd="0" destOrd="0" presId="urn:microsoft.com/office/officeart/2018/2/layout/IconVerticalSolidList"/>
    <dgm:cxn modelId="{2B92B39C-FE3F-42DE-AE29-F7CA16D8B4E1}" type="presParOf" srcId="{18E36850-F14F-472A-8FB4-C6C95C7A5CA2}" destId="{CFD8AE77-0F7A-41A1-8B2C-74DFC707A908}" srcOrd="1" destOrd="0" presId="urn:microsoft.com/office/officeart/2018/2/layout/IconVerticalSolidList"/>
    <dgm:cxn modelId="{51A6BD4D-5A54-4DC2-8BA4-AB4A2B476D1B}" type="presParOf" srcId="{18E36850-F14F-472A-8FB4-C6C95C7A5CA2}" destId="{0E799FBF-FF3F-471E-858B-F3B27257CA2E}" srcOrd="2" destOrd="0" presId="urn:microsoft.com/office/officeart/2018/2/layout/IconVerticalSolidList"/>
    <dgm:cxn modelId="{BDBEE05E-D6E2-46DC-98CE-6E55EEFCD93B}" type="presParOf" srcId="{18E36850-F14F-472A-8FB4-C6C95C7A5CA2}" destId="{D1BB8712-B544-4D8B-BDF4-F728169A995D}" srcOrd="3" destOrd="0" presId="urn:microsoft.com/office/officeart/2018/2/layout/IconVerticalSolidList"/>
    <dgm:cxn modelId="{C0BD7CEF-4EA6-43AD-93D3-05F61EEA29B0}" type="presParOf" srcId="{AFBE916A-A42F-4A21-B4C7-21AC43063CC9}" destId="{F22FE37E-DD40-45D1-8873-0054DA3857C8}" srcOrd="1" destOrd="0" presId="urn:microsoft.com/office/officeart/2018/2/layout/IconVerticalSolidList"/>
    <dgm:cxn modelId="{78F40589-2725-41DD-88BD-05E3BCC40347}" type="presParOf" srcId="{AFBE916A-A42F-4A21-B4C7-21AC43063CC9}" destId="{E4248192-831E-4348-8515-3CCC2A48FA70}" srcOrd="2" destOrd="0" presId="urn:microsoft.com/office/officeart/2018/2/layout/IconVerticalSolidList"/>
    <dgm:cxn modelId="{D5BA44C8-9BBB-414C-BB31-FB695F325376}" type="presParOf" srcId="{E4248192-831E-4348-8515-3CCC2A48FA70}" destId="{54008EAD-40A8-4912-9AB0-E36AB68AA8AC}" srcOrd="0" destOrd="0" presId="urn:microsoft.com/office/officeart/2018/2/layout/IconVerticalSolidList"/>
    <dgm:cxn modelId="{E5BB1B72-7635-4319-B9C9-D3AC7E9BEDF6}" type="presParOf" srcId="{E4248192-831E-4348-8515-3CCC2A48FA70}" destId="{504728F2-9A42-455A-BE5F-7FA0E68FD6F2}" srcOrd="1" destOrd="0" presId="urn:microsoft.com/office/officeart/2018/2/layout/IconVerticalSolidList"/>
    <dgm:cxn modelId="{C39471A4-5C5C-49F6-A989-BDC3039D5826}" type="presParOf" srcId="{E4248192-831E-4348-8515-3CCC2A48FA70}" destId="{1E0D4633-7255-472C-9A1D-D81266E5CB3E}" srcOrd="2" destOrd="0" presId="urn:microsoft.com/office/officeart/2018/2/layout/IconVerticalSolidList"/>
    <dgm:cxn modelId="{BEA44423-ECB3-4068-B66A-2DD1BF3726F8}" type="presParOf" srcId="{E4248192-831E-4348-8515-3CCC2A48FA70}" destId="{88944CB7-5F45-4056-B66B-A32CED2A0274}" srcOrd="3" destOrd="0" presId="urn:microsoft.com/office/officeart/2018/2/layout/IconVerticalSolidList"/>
    <dgm:cxn modelId="{E19DA000-6CA9-4081-A4EF-01D523D093A5}" type="presParOf" srcId="{AFBE916A-A42F-4A21-B4C7-21AC43063CC9}" destId="{9469E521-DA2E-438E-B3BA-8E9688084059}" srcOrd="3" destOrd="0" presId="urn:microsoft.com/office/officeart/2018/2/layout/IconVerticalSolidList"/>
    <dgm:cxn modelId="{0AC50647-330D-4603-8E7C-F8CD57DCC978}" type="presParOf" srcId="{AFBE916A-A42F-4A21-B4C7-21AC43063CC9}" destId="{10AA06FB-8314-44BB-90AF-71F49DF1000C}" srcOrd="4" destOrd="0" presId="urn:microsoft.com/office/officeart/2018/2/layout/IconVerticalSolidList"/>
    <dgm:cxn modelId="{6BB3D01D-66E5-4553-A359-9B14851D1A2F}" type="presParOf" srcId="{10AA06FB-8314-44BB-90AF-71F49DF1000C}" destId="{B8C44216-A728-45A0-B601-619FE23D4BBB}" srcOrd="0" destOrd="0" presId="urn:microsoft.com/office/officeart/2018/2/layout/IconVerticalSolidList"/>
    <dgm:cxn modelId="{8BE66587-38C0-472E-BACA-4947E52D6B54}" type="presParOf" srcId="{10AA06FB-8314-44BB-90AF-71F49DF1000C}" destId="{0910FDB8-641B-4F57-B5BF-5C0301AC603E}" srcOrd="1" destOrd="0" presId="urn:microsoft.com/office/officeart/2018/2/layout/IconVerticalSolidList"/>
    <dgm:cxn modelId="{36F6296F-1B94-4462-9994-E093100E85FE}" type="presParOf" srcId="{10AA06FB-8314-44BB-90AF-71F49DF1000C}" destId="{002C01C6-FAA1-4DD7-AA9D-36101BD094C5}" srcOrd="2" destOrd="0" presId="urn:microsoft.com/office/officeart/2018/2/layout/IconVerticalSolidList"/>
    <dgm:cxn modelId="{DE81FAEF-BD64-40F7-B74A-06928D7643F4}" type="presParOf" srcId="{10AA06FB-8314-44BB-90AF-71F49DF1000C}" destId="{9D89D9F1-202E-4C1D-AA35-31213FBA1D62}" srcOrd="3" destOrd="0" presId="urn:microsoft.com/office/officeart/2018/2/layout/IconVerticalSolidList"/>
    <dgm:cxn modelId="{1907D0BA-D0F1-4BEC-B1A0-00BE169D9CB4}" type="presParOf" srcId="{AFBE916A-A42F-4A21-B4C7-21AC43063CC9}" destId="{E3C5BC66-C876-40F7-B94A-09D71C07D7C1}" srcOrd="5" destOrd="0" presId="urn:microsoft.com/office/officeart/2018/2/layout/IconVerticalSolidList"/>
    <dgm:cxn modelId="{D444AEC6-8C91-4A53-B81F-100CA7EEC610}" type="presParOf" srcId="{AFBE916A-A42F-4A21-B4C7-21AC43063CC9}" destId="{344479F6-45F0-476F-94DB-E8B8CB348FD1}" srcOrd="6" destOrd="0" presId="urn:microsoft.com/office/officeart/2018/2/layout/IconVerticalSolidList"/>
    <dgm:cxn modelId="{F75A2AB3-0F03-4117-B89B-DCB1BCC47DA2}" type="presParOf" srcId="{344479F6-45F0-476F-94DB-E8B8CB348FD1}" destId="{C234FC13-199C-4342-904B-7989745A9D5F}" srcOrd="0" destOrd="0" presId="urn:microsoft.com/office/officeart/2018/2/layout/IconVerticalSolidList"/>
    <dgm:cxn modelId="{994E7534-794B-43D2-9A37-C0DC7EF6AADE}" type="presParOf" srcId="{344479F6-45F0-476F-94DB-E8B8CB348FD1}" destId="{9A86DFBD-7B98-42C1-904B-2BD0B4F0DDB6}" srcOrd="1" destOrd="0" presId="urn:microsoft.com/office/officeart/2018/2/layout/IconVerticalSolidList"/>
    <dgm:cxn modelId="{A1B40E1B-C27F-4451-A7BB-4D3E1A45A840}" type="presParOf" srcId="{344479F6-45F0-476F-94DB-E8B8CB348FD1}" destId="{0420D25C-5E49-4C7C-9A10-56A7409FD602}" srcOrd="2" destOrd="0" presId="urn:microsoft.com/office/officeart/2018/2/layout/IconVerticalSolidList"/>
    <dgm:cxn modelId="{8B75680C-27EA-42D9-A18D-A59F8CA36596}" type="presParOf" srcId="{344479F6-45F0-476F-94DB-E8B8CB348FD1}" destId="{5950CB7B-B733-4338-BF07-C0C71CCBFBB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3542EB-18D4-4C93-8163-2DE4BA721B59}"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855BE68C-1C97-4B3B-A65E-92AAEBDE0683}">
      <dgm:prSet/>
      <dgm:spPr/>
      <dgm:t>
        <a:bodyPr/>
        <a:lstStyle/>
        <a:p>
          <a:r>
            <a:rPr lang="en-US"/>
            <a:t>ACLs</a:t>
          </a:r>
        </a:p>
      </dgm:t>
    </dgm:pt>
    <dgm:pt modelId="{B0A3CD88-8040-4699-92DE-F1C2F0F7A61B}" type="parTrans" cxnId="{D289C600-AF30-4FF9-8D33-086CBD2E02BD}">
      <dgm:prSet/>
      <dgm:spPr/>
      <dgm:t>
        <a:bodyPr/>
        <a:lstStyle/>
        <a:p>
          <a:endParaRPr lang="en-US"/>
        </a:p>
      </dgm:t>
    </dgm:pt>
    <dgm:pt modelId="{CE58E52F-F196-4B06-BDB1-9DD92F104F48}" type="sibTrans" cxnId="{D289C600-AF30-4FF9-8D33-086CBD2E02BD}">
      <dgm:prSet/>
      <dgm:spPr/>
      <dgm:t>
        <a:bodyPr/>
        <a:lstStyle/>
        <a:p>
          <a:endParaRPr lang="en-US"/>
        </a:p>
      </dgm:t>
    </dgm:pt>
    <dgm:pt modelId="{7098FB13-00C0-419B-A493-7C1131F58B0C}">
      <dgm:prSet/>
      <dgm:spPr/>
      <dgm:t>
        <a:bodyPr/>
        <a:lstStyle/>
        <a:p>
          <a:r>
            <a:rPr lang="en-US"/>
            <a:t>Role based access (IAM)</a:t>
          </a:r>
        </a:p>
      </dgm:t>
    </dgm:pt>
    <dgm:pt modelId="{A4F284DC-6A2A-4C3B-B6D4-032A7BE91ED4}" type="parTrans" cxnId="{010B46D1-CD4A-4A4A-B5DD-D3D62D53F2DF}">
      <dgm:prSet/>
      <dgm:spPr/>
      <dgm:t>
        <a:bodyPr/>
        <a:lstStyle/>
        <a:p>
          <a:endParaRPr lang="en-US"/>
        </a:p>
      </dgm:t>
    </dgm:pt>
    <dgm:pt modelId="{0151A31B-3DBC-4D1C-9441-601ADEFF7AB0}" type="sibTrans" cxnId="{010B46D1-CD4A-4A4A-B5DD-D3D62D53F2DF}">
      <dgm:prSet/>
      <dgm:spPr/>
      <dgm:t>
        <a:bodyPr/>
        <a:lstStyle/>
        <a:p>
          <a:endParaRPr lang="en-US"/>
        </a:p>
      </dgm:t>
    </dgm:pt>
    <dgm:pt modelId="{EA2E205D-3366-4102-B286-D6D2F1EA5C28}">
      <dgm:prSet/>
      <dgm:spPr/>
      <dgm:t>
        <a:bodyPr/>
        <a:lstStyle/>
        <a:p>
          <a:r>
            <a:rPr lang="en-US"/>
            <a:t>Password rotation</a:t>
          </a:r>
        </a:p>
      </dgm:t>
    </dgm:pt>
    <dgm:pt modelId="{7AE2EED0-7D01-4643-9A34-2CD3AD3FD135}" type="parTrans" cxnId="{7849633E-FD3B-42DF-BD4E-CAAF1D6D1916}">
      <dgm:prSet/>
      <dgm:spPr/>
      <dgm:t>
        <a:bodyPr/>
        <a:lstStyle/>
        <a:p>
          <a:endParaRPr lang="en-US"/>
        </a:p>
      </dgm:t>
    </dgm:pt>
    <dgm:pt modelId="{A5D3AD10-8FB6-4654-8674-4D4195CD1316}" type="sibTrans" cxnId="{7849633E-FD3B-42DF-BD4E-CAAF1D6D1916}">
      <dgm:prSet/>
      <dgm:spPr/>
      <dgm:t>
        <a:bodyPr/>
        <a:lstStyle/>
        <a:p>
          <a:endParaRPr lang="en-US"/>
        </a:p>
      </dgm:t>
    </dgm:pt>
    <dgm:pt modelId="{37F0363A-7B9E-41AE-82DD-1A3C57C76F9F}">
      <dgm:prSet/>
      <dgm:spPr/>
      <dgm:t>
        <a:bodyPr/>
        <a:lstStyle/>
        <a:p>
          <a:r>
            <a:rPr lang="en-US"/>
            <a:t>Enabled MFA?</a:t>
          </a:r>
        </a:p>
      </dgm:t>
    </dgm:pt>
    <dgm:pt modelId="{B0ECE3F2-90D1-407C-9D12-EA72D70552EE}" type="parTrans" cxnId="{63599F9D-2C84-41F2-BD57-5510C57DE336}">
      <dgm:prSet/>
      <dgm:spPr/>
      <dgm:t>
        <a:bodyPr/>
        <a:lstStyle/>
        <a:p>
          <a:endParaRPr lang="en-US"/>
        </a:p>
      </dgm:t>
    </dgm:pt>
    <dgm:pt modelId="{0E8294F5-1E57-42D6-B2E0-89C1A4FB5180}" type="sibTrans" cxnId="{63599F9D-2C84-41F2-BD57-5510C57DE336}">
      <dgm:prSet/>
      <dgm:spPr/>
      <dgm:t>
        <a:bodyPr/>
        <a:lstStyle/>
        <a:p>
          <a:endParaRPr lang="en-US"/>
        </a:p>
      </dgm:t>
    </dgm:pt>
    <dgm:pt modelId="{9BD44AA1-1177-423A-8F64-0D22C11D282D}">
      <dgm:prSet/>
      <dgm:spPr/>
      <dgm:t>
        <a:bodyPr/>
        <a:lstStyle/>
        <a:p>
          <a:r>
            <a:rPr lang="en-US"/>
            <a:t>Are you using Groups?</a:t>
          </a:r>
        </a:p>
      </dgm:t>
    </dgm:pt>
    <dgm:pt modelId="{85989F6D-5CA8-47C1-891B-589973F1A480}" type="parTrans" cxnId="{BA3C6620-D6DA-4356-AE86-E623316A8239}">
      <dgm:prSet/>
      <dgm:spPr/>
      <dgm:t>
        <a:bodyPr/>
        <a:lstStyle/>
        <a:p>
          <a:endParaRPr lang="en-US"/>
        </a:p>
      </dgm:t>
    </dgm:pt>
    <dgm:pt modelId="{42772800-35A8-447D-8A4F-54C01C7F0700}" type="sibTrans" cxnId="{BA3C6620-D6DA-4356-AE86-E623316A8239}">
      <dgm:prSet/>
      <dgm:spPr/>
      <dgm:t>
        <a:bodyPr/>
        <a:lstStyle/>
        <a:p>
          <a:endParaRPr lang="en-US"/>
        </a:p>
      </dgm:t>
    </dgm:pt>
    <dgm:pt modelId="{8CDCB069-B7DD-489B-B95D-CC68FC9CBF47}" type="pres">
      <dgm:prSet presAssocID="{883542EB-18D4-4C93-8163-2DE4BA721B59}" presName="root" presStyleCnt="0">
        <dgm:presLayoutVars>
          <dgm:dir/>
          <dgm:resizeHandles val="exact"/>
        </dgm:presLayoutVars>
      </dgm:prSet>
      <dgm:spPr/>
    </dgm:pt>
    <dgm:pt modelId="{9C48365C-5D56-406D-9F4F-3B1642B1E498}" type="pres">
      <dgm:prSet presAssocID="{855BE68C-1C97-4B3B-A65E-92AAEBDE0683}" presName="compNode" presStyleCnt="0"/>
      <dgm:spPr/>
    </dgm:pt>
    <dgm:pt modelId="{AB692230-1D4C-48A3-904B-D422852126A4}" type="pres">
      <dgm:prSet presAssocID="{855BE68C-1C97-4B3B-A65E-92AAEBDE0683}" presName="bgRect" presStyleLbl="bgShp" presStyleIdx="0" presStyleCnt="5"/>
      <dgm:spPr/>
    </dgm:pt>
    <dgm:pt modelId="{C223332A-E5A1-4A15-847C-EC3D9315A732}" type="pres">
      <dgm:prSet presAssocID="{855BE68C-1C97-4B3B-A65E-92AAEBDE068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rtbeat"/>
        </a:ext>
      </dgm:extLst>
    </dgm:pt>
    <dgm:pt modelId="{8B19D075-1824-4B78-A281-322812CF3697}" type="pres">
      <dgm:prSet presAssocID="{855BE68C-1C97-4B3B-A65E-92AAEBDE0683}" presName="spaceRect" presStyleCnt="0"/>
      <dgm:spPr/>
    </dgm:pt>
    <dgm:pt modelId="{B4B36272-CD6B-4FC0-9EAE-DD8A22ABC9F6}" type="pres">
      <dgm:prSet presAssocID="{855BE68C-1C97-4B3B-A65E-92AAEBDE0683}" presName="parTx" presStyleLbl="revTx" presStyleIdx="0" presStyleCnt="5">
        <dgm:presLayoutVars>
          <dgm:chMax val="0"/>
          <dgm:chPref val="0"/>
        </dgm:presLayoutVars>
      </dgm:prSet>
      <dgm:spPr/>
    </dgm:pt>
    <dgm:pt modelId="{F8A695FA-22D6-4727-AA69-76C263482330}" type="pres">
      <dgm:prSet presAssocID="{CE58E52F-F196-4B06-BDB1-9DD92F104F48}" presName="sibTrans" presStyleCnt="0"/>
      <dgm:spPr/>
    </dgm:pt>
    <dgm:pt modelId="{28C11F06-3B98-486C-86D4-8577319087BC}" type="pres">
      <dgm:prSet presAssocID="{7098FB13-00C0-419B-A493-7C1131F58B0C}" presName="compNode" presStyleCnt="0"/>
      <dgm:spPr/>
    </dgm:pt>
    <dgm:pt modelId="{B34E79A1-903D-4C27-A5F3-DA745621F99E}" type="pres">
      <dgm:prSet presAssocID="{7098FB13-00C0-419B-A493-7C1131F58B0C}" presName="bgRect" presStyleLbl="bgShp" presStyleIdx="1" presStyleCnt="5"/>
      <dgm:spPr/>
    </dgm:pt>
    <dgm:pt modelId="{0237315E-935F-4CD9-B905-54B986996502}" type="pres">
      <dgm:prSet presAssocID="{7098FB13-00C0-419B-A493-7C1131F58B0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511A2410-BE20-4286-A582-9ED1D7124E54}" type="pres">
      <dgm:prSet presAssocID="{7098FB13-00C0-419B-A493-7C1131F58B0C}" presName="spaceRect" presStyleCnt="0"/>
      <dgm:spPr/>
    </dgm:pt>
    <dgm:pt modelId="{2E04E142-0357-412D-B928-B8A251EEBC87}" type="pres">
      <dgm:prSet presAssocID="{7098FB13-00C0-419B-A493-7C1131F58B0C}" presName="parTx" presStyleLbl="revTx" presStyleIdx="1" presStyleCnt="5">
        <dgm:presLayoutVars>
          <dgm:chMax val="0"/>
          <dgm:chPref val="0"/>
        </dgm:presLayoutVars>
      </dgm:prSet>
      <dgm:spPr/>
    </dgm:pt>
    <dgm:pt modelId="{EB3513D2-65AA-43C8-AC8E-F618AF19077C}" type="pres">
      <dgm:prSet presAssocID="{0151A31B-3DBC-4D1C-9441-601ADEFF7AB0}" presName="sibTrans" presStyleCnt="0"/>
      <dgm:spPr/>
    </dgm:pt>
    <dgm:pt modelId="{DCA4B843-DEBE-4801-902B-A8891A2FC1A3}" type="pres">
      <dgm:prSet presAssocID="{EA2E205D-3366-4102-B286-D6D2F1EA5C28}" presName="compNode" presStyleCnt="0"/>
      <dgm:spPr/>
    </dgm:pt>
    <dgm:pt modelId="{3EAF61AB-3351-4394-87DA-A17402D1CDB2}" type="pres">
      <dgm:prSet presAssocID="{EA2E205D-3366-4102-B286-D6D2F1EA5C28}" presName="bgRect" presStyleLbl="bgShp" presStyleIdx="2" presStyleCnt="5"/>
      <dgm:spPr/>
    </dgm:pt>
    <dgm:pt modelId="{5338EA39-F4D3-4695-8A79-DEB04761E07A}" type="pres">
      <dgm:prSet presAssocID="{EA2E205D-3366-4102-B286-D6D2F1EA5C2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68838605-D71E-48DD-907A-74DBC9C32341}" type="pres">
      <dgm:prSet presAssocID="{EA2E205D-3366-4102-B286-D6D2F1EA5C28}" presName="spaceRect" presStyleCnt="0"/>
      <dgm:spPr/>
    </dgm:pt>
    <dgm:pt modelId="{B1A2A52C-6C70-43C6-AE99-CA1016DE4D94}" type="pres">
      <dgm:prSet presAssocID="{EA2E205D-3366-4102-B286-D6D2F1EA5C28}" presName="parTx" presStyleLbl="revTx" presStyleIdx="2" presStyleCnt="5">
        <dgm:presLayoutVars>
          <dgm:chMax val="0"/>
          <dgm:chPref val="0"/>
        </dgm:presLayoutVars>
      </dgm:prSet>
      <dgm:spPr/>
    </dgm:pt>
    <dgm:pt modelId="{38843E92-175F-4318-B4C8-6D198D1B7944}" type="pres">
      <dgm:prSet presAssocID="{A5D3AD10-8FB6-4654-8674-4D4195CD1316}" presName="sibTrans" presStyleCnt="0"/>
      <dgm:spPr/>
    </dgm:pt>
    <dgm:pt modelId="{871B502E-F862-4CF1-9B37-E12D4383DA58}" type="pres">
      <dgm:prSet presAssocID="{37F0363A-7B9E-41AE-82DD-1A3C57C76F9F}" presName="compNode" presStyleCnt="0"/>
      <dgm:spPr/>
    </dgm:pt>
    <dgm:pt modelId="{F0FAAB8D-8A30-4CB3-9D48-663E734AF8C8}" type="pres">
      <dgm:prSet presAssocID="{37F0363A-7B9E-41AE-82DD-1A3C57C76F9F}" presName="bgRect" presStyleLbl="bgShp" presStyleIdx="3" presStyleCnt="5"/>
      <dgm:spPr/>
    </dgm:pt>
    <dgm:pt modelId="{49C2CED0-C3F9-4C37-816A-359944B9D5AB}" type="pres">
      <dgm:prSet presAssocID="{37F0363A-7B9E-41AE-82DD-1A3C57C76F9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ABF40BDD-10CD-40E7-B77F-353765AC763A}" type="pres">
      <dgm:prSet presAssocID="{37F0363A-7B9E-41AE-82DD-1A3C57C76F9F}" presName="spaceRect" presStyleCnt="0"/>
      <dgm:spPr/>
    </dgm:pt>
    <dgm:pt modelId="{D412AC36-B8AF-4D6C-BD7C-841953227326}" type="pres">
      <dgm:prSet presAssocID="{37F0363A-7B9E-41AE-82DD-1A3C57C76F9F}" presName="parTx" presStyleLbl="revTx" presStyleIdx="3" presStyleCnt="5">
        <dgm:presLayoutVars>
          <dgm:chMax val="0"/>
          <dgm:chPref val="0"/>
        </dgm:presLayoutVars>
      </dgm:prSet>
      <dgm:spPr/>
    </dgm:pt>
    <dgm:pt modelId="{E59EB3F1-6426-4EDD-934F-54F6670C2BBE}" type="pres">
      <dgm:prSet presAssocID="{0E8294F5-1E57-42D6-B2E0-89C1A4FB5180}" presName="sibTrans" presStyleCnt="0"/>
      <dgm:spPr/>
    </dgm:pt>
    <dgm:pt modelId="{F6E88228-B642-4F49-84A6-DAF45DEA6401}" type="pres">
      <dgm:prSet presAssocID="{9BD44AA1-1177-423A-8F64-0D22C11D282D}" presName="compNode" presStyleCnt="0"/>
      <dgm:spPr/>
    </dgm:pt>
    <dgm:pt modelId="{EDB15A1B-48B1-48BE-87C0-2B3606D49772}" type="pres">
      <dgm:prSet presAssocID="{9BD44AA1-1177-423A-8F64-0D22C11D282D}" presName="bgRect" presStyleLbl="bgShp" presStyleIdx="4" presStyleCnt="5"/>
      <dgm:spPr/>
    </dgm:pt>
    <dgm:pt modelId="{4AC18D5F-DC5D-4897-B2FB-A9F39697A664}" type="pres">
      <dgm:prSet presAssocID="{9BD44AA1-1177-423A-8F64-0D22C11D282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at Bubble"/>
        </a:ext>
      </dgm:extLst>
    </dgm:pt>
    <dgm:pt modelId="{29D5C3BE-3566-4BD4-8370-4295119B3F2E}" type="pres">
      <dgm:prSet presAssocID="{9BD44AA1-1177-423A-8F64-0D22C11D282D}" presName="spaceRect" presStyleCnt="0"/>
      <dgm:spPr/>
    </dgm:pt>
    <dgm:pt modelId="{A314F408-FA12-4C82-980A-BC7BEF3F1C08}" type="pres">
      <dgm:prSet presAssocID="{9BD44AA1-1177-423A-8F64-0D22C11D282D}" presName="parTx" presStyleLbl="revTx" presStyleIdx="4" presStyleCnt="5">
        <dgm:presLayoutVars>
          <dgm:chMax val="0"/>
          <dgm:chPref val="0"/>
        </dgm:presLayoutVars>
      </dgm:prSet>
      <dgm:spPr/>
    </dgm:pt>
  </dgm:ptLst>
  <dgm:cxnLst>
    <dgm:cxn modelId="{D289C600-AF30-4FF9-8D33-086CBD2E02BD}" srcId="{883542EB-18D4-4C93-8163-2DE4BA721B59}" destId="{855BE68C-1C97-4B3B-A65E-92AAEBDE0683}" srcOrd="0" destOrd="0" parTransId="{B0A3CD88-8040-4699-92DE-F1C2F0F7A61B}" sibTransId="{CE58E52F-F196-4B06-BDB1-9DD92F104F48}"/>
    <dgm:cxn modelId="{BA3C6620-D6DA-4356-AE86-E623316A8239}" srcId="{883542EB-18D4-4C93-8163-2DE4BA721B59}" destId="{9BD44AA1-1177-423A-8F64-0D22C11D282D}" srcOrd="4" destOrd="0" parTransId="{85989F6D-5CA8-47C1-891B-589973F1A480}" sibTransId="{42772800-35A8-447D-8A4F-54C01C7F0700}"/>
    <dgm:cxn modelId="{7849633E-FD3B-42DF-BD4E-CAAF1D6D1916}" srcId="{883542EB-18D4-4C93-8163-2DE4BA721B59}" destId="{EA2E205D-3366-4102-B286-D6D2F1EA5C28}" srcOrd="2" destOrd="0" parTransId="{7AE2EED0-7D01-4643-9A34-2CD3AD3FD135}" sibTransId="{A5D3AD10-8FB6-4654-8674-4D4195CD1316}"/>
    <dgm:cxn modelId="{684B7F5F-08AF-4D6C-A004-DE1BD90F56D9}" type="presOf" srcId="{EA2E205D-3366-4102-B286-D6D2F1EA5C28}" destId="{B1A2A52C-6C70-43C6-AE99-CA1016DE4D94}" srcOrd="0" destOrd="0" presId="urn:microsoft.com/office/officeart/2018/2/layout/IconVerticalSolidList"/>
    <dgm:cxn modelId="{8D16686E-646D-4640-B31A-D013920B9821}" type="presOf" srcId="{883542EB-18D4-4C93-8163-2DE4BA721B59}" destId="{8CDCB069-B7DD-489B-B95D-CC68FC9CBF47}" srcOrd="0" destOrd="0" presId="urn:microsoft.com/office/officeart/2018/2/layout/IconVerticalSolidList"/>
    <dgm:cxn modelId="{72D7E285-20AE-4BD6-96B2-9EA037881B3D}" type="presOf" srcId="{37F0363A-7B9E-41AE-82DD-1A3C57C76F9F}" destId="{D412AC36-B8AF-4D6C-BD7C-841953227326}" srcOrd="0" destOrd="0" presId="urn:microsoft.com/office/officeart/2018/2/layout/IconVerticalSolidList"/>
    <dgm:cxn modelId="{48C99198-AC04-4C02-8B6B-9647B07861E9}" type="presOf" srcId="{9BD44AA1-1177-423A-8F64-0D22C11D282D}" destId="{A314F408-FA12-4C82-980A-BC7BEF3F1C08}" srcOrd="0" destOrd="0" presId="urn:microsoft.com/office/officeart/2018/2/layout/IconVerticalSolidList"/>
    <dgm:cxn modelId="{63599F9D-2C84-41F2-BD57-5510C57DE336}" srcId="{883542EB-18D4-4C93-8163-2DE4BA721B59}" destId="{37F0363A-7B9E-41AE-82DD-1A3C57C76F9F}" srcOrd="3" destOrd="0" parTransId="{B0ECE3F2-90D1-407C-9D12-EA72D70552EE}" sibTransId="{0E8294F5-1E57-42D6-B2E0-89C1A4FB5180}"/>
    <dgm:cxn modelId="{F5B1B2CD-6C47-4A07-ABF7-98B0A5236A83}" type="presOf" srcId="{7098FB13-00C0-419B-A493-7C1131F58B0C}" destId="{2E04E142-0357-412D-B928-B8A251EEBC87}" srcOrd="0" destOrd="0" presId="urn:microsoft.com/office/officeart/2018/2/layout/IconVerticalSolidList"/>
    <dgm:cxn modelId="{010B46D1-CD4A-4A4A-B5DD-D3D62D53F2DF}" srcId="{883542EB-18D4-4C93-8163-2DE4BA721B59}" destId="{7098FB13-00C0-419B-A493-7C1131F58B0C}" srcOrd="1" destOrd="0" parTransId="{A4F284DC-6A2A-4C3B-B6D4-032A7BE91ED4}" sibTransId="{0151A31B-3DBC-4D1C-9441-601ADEFF7AB0}"/>
    <dgm:cxn modelId="{F28B4AD9-F9C0-49EC-ACA4-180959C2682B}" type="presOf" srcId="{855BE68C-1C97-4B3B-A65E-92AAEBDE0683}" destId="{B4B36272-CD6B-4FC0-9EAE-DD8A22ABC9F6}" srcOrd="0" destOrd="0" presId="urn:microsoft.com/office/officeart/2018/2/layout/IconVerticalSolidList"/>
    <dgm:cxn modelId="{1D05D240-4CF6-4898-B5F7-C7E665DA6B3A}" type="presParOf" srcId="{8CDCB069-B7DD-489B-B95D-CC68FC9CBF47}" destId="{9C48365C-5D56-406D-9F4F-3B1642B1E498}" srcOrd="0" destOrd="0" presId="urn:microsoft.com/office/officeart/2018/2/layout/IconVerticalSolidList"/>
    <dgm:cxn modelId="{674E2C78-7ABC-4744-A23D-01F7F57996A5}" type="presParOf" srcId="{9C48365C-5D56-406D-9F4F-3B1642B1E498}" destId="{AB692230-1D4C-48A3-904B-D422852126A4}" srcOrd="0" destOrd="0" presId="urn:microsoft.com/office/officeart/2018/2/layout/IconVerticalSolidList"/>
    <dgm:cxn modelId="{20960F1C-B7CA-4FC5-A29F-81E5EA584298}" type="presParOf" srcId="{9C48365C-5D56-406D-9F4F-3B1642B1E498}" destId="{C223332A-E5A1-4A15-847C-EC3D9315A732}" srcOrd="1" destOrd="0" presId="urn:microsoft.com/office/officeart/2018/2/layout/IconVerticalSolidList"/>
    <dgm:cxn modelId="{526E32C4-2035-40EF-B3FC-28C2652DE252}" type="presParOf" srcId="{9C48365C-5D56-406D-9F4F-3B1642B1E498}" destId="{8B19D075-1824-4B78-A281-322812CF3697}" srcOrd="2" destOrd="0" presId="urn:microsoft.com/office/officeart/2018/2/layout/IconVerticalSolidList"/>
    <dgm:cxn modelId="{7D8E6A69-159D-45E4-AFBA-725B240838A1}" type="presParOf" srcId="{9C48365C-5D56-406D-9F4F-3B1642B1E498}" destId="{B4B36272-CD6B-4FC0-9EAE-DD8A22ABC9F6}" srcOrd="3" destOrd="0" presId="urn:microsoft.com/office/officeart/2018/2/layout/IconVerticalSolidList"/>
    <dgm:cxn modelId="{5D1EB57E-4D09-498E-8F4C-B5B34CAEA1AC}" type="presParOf" srcId="{8CDCB069-B7DD-489B-B95D-CC68FC9CBF47}" destId="{F8A695FA-22D6-4727-AA69-76C263482330}" srcOrd="1" destOrd="0" presId="urn:microsoft.com/office/officeart/2018/2/layout/IconVerticalSolidList"/>
    <dgm:cxn modelId="{14F87A88-AAEA-4B33-A46E-0DB60E77BD67}" type="presParOf" srcId="{8CDCB069-B7DD-489B-B95D-CC68FC9CBF47}" destId="{28C11F06-3B98-486C-86D4-8577319087BC}" srcOrd="2" destOrd="0" presId="urn:microsoft.com/office/officeart/2018/2/layout/IconVerticalSolidList"/>
    <dgm:cxn modelId="{D4DCF7DA-F954-47CC-BD48-5956566F60C0}" type="presParOf" srcId="{28C11F06-3B98-486C-86D4-8577319087BC}" destId="{B34E79A1-903D-4C27-A5F3-DA745621F99E}" srcOrd="0" destOrd="0" presId="urn:microsoft.com/office/officeart/2018/2/layout/IconVerticalSolidList"/>
    <dgm:cxn modelId="{1C703E6E-0ED6-4C1E-A1CC-734BABC1A742}" type="presParOf" srcId="{28C11F06-3B98-486C-86D4-8577319087BC}" destId="{0237315E-935F-4CD9-B905-54B986996502}" srcOrd="1" destOrd="0" presId="urn:microsoft.com/office/officeart/2018/2/layout/IconVerticalSolidList"/>
    <dgm:cxn modelId="{E7855200-D540-4875-A673-5A6A79B9E437}" type="presParOf" srcId="{28C11F06-3B98-486C-86D4-8577319087BC}" destId="{511A2410-BE20-4286-A582-9ED1D7124E54}" srcOrd="2" destOrd="0" presId="urn:microsoft.com/office/officeart/2018/2/layout/IconVerticalSolidList"/>
    <dgm:cxn modelId="{72D5B7CF-A414-4CF8-BE2A-DA17A3C3151F}" type="presParOf" srcId="{28C11F06-3B98-486C-86D4-8577319087BC}" destId="{2E04E142-0357-412D-B928-B8A251EEBC87}" srcOrd="3" destOrd="0" presId="urn:microsoft.com/office/officeart/2018/2/layout/IconVerticalSolidList"/>
    <dgm:cxn modelId="{027E3037-BF24-49F5-BB6F-EFCCCF88F0B6}" type="presParOf" srcId="{8CDCB069-B7DD-489B-B95D-CC68FC9CBF47}" destId="{EB3513D2-65AA-43C8-AC8E-F618AF19077C}" srcOrd="3" destOrd="0" presId="urn:microsoft.com/office/officeart/2018/2/layout/IconVerticalSolidList"/>
    <dgm:cxn modelId="{182D5DDE-ED30-43FE-A5F8-C301311F2DDE}" type="presParOf" srcId="{8CDCB069-B7DD-489B-B95D-CC68FC9CBF47}" destId="{DCA4B843-DEBE-4801-902B-A8891A2FC1A3}" srcOrd="4" destOrd="0" presId="urn:microsoft.com/office/officeart/2018/2/layout/IconVerticalSolidList"/>
    <dgm:cxn modelId="{DA447A48-CF01-4397-91B4-D89D8820BA9D}" type="presParOf" srcId="{DCA4B843-DEBE-4801-902B-A8891A2FC1A3}" destId="{3EAF61AB-3351-4394-87DA-A17402D1CDB2}" srcOrd="0" destOrd="0" presId="urn:microsoft.com/office/officeart/2018/2/layout/IconVerticalSolidList"/>
    <dgm:cxn modelId="{E2A61C6F-D63B-402D-89D0-7454C3FF63C9}" type="presParOf" srcId="{DCA4B843-DEBE-4801-902B-A8891A2FC1A3}" destId="{5338EA39-F4D3-4695-8A79-DEB04761E07A}" srcOrd="1" destOrd="0" presId="urn:microsoft.com/office/officeart/2018/2/layout/IconVerticalSolidList"/>
    <dgm:cxn modelId="{4AAC2C75-8A14-4730-A5F0-A68DC58C382B}" type="presParOf" srcId="{DCA4B843-DEBE-4801-902B-A8891A2FC1A3}" destId="{68838605-D71E-48DD-907A-74DBC9C32341}" srcOrd="2" destOrd="0" presId="urn:microsoft.com/office/officeart/2018/2/layout/IconVerticalSolidList"/>
    <dgm:cxn modelId="{9B031C01-E9BE-42D4-A1AE-5A693BD70D08}" type="presParOf" srcId="{DCA4B843-DEBE-4801-902B-A8891A2FC1A3}" destId="{B1A2A52C-6C70-43C6-AE99-CA1016DE4D94}" srcOrd="3" destOrd="0" presId="urn:microsoft.com/office/officeart/2018/2/layout/IconVerticalSolidList"/>
    <dgm:cxn modelId="{07416D3C-346B-41E0-B09F-050277289B1E}" type="presParOf" srcId="{8CDCB069-B7DD-489B-B95D-CC68FC9CBF47}" destId="{38843E92-175F-4318-B4C8-6D198D1B7944}" srcOrd="5" destOrd="0" presId="urn:microsoft.com/office/officeart/2018/2/layout/IconVerticalSolidList"/>
    <dgm:cxn modelId="{7B831223-4E9F-40BB-8D91-CB6DD6387169}" type="presParOf" srcId="{8CDCB069-B7DD-489B-B95D-CC68FC9CBF47}" destId="{871B502E-F862-4CF1-9B37-E12D4383DA58}" srcOrd="6" destOrd="0" presId="urn:microsoft.com/office/officeart/2018/2/layout/IconVerticalSolidList"/>
    <dgm:cxn modelId="{361B19FD-A4AD-43F6-A38C-3F13453B3964}" type="presParOf" srcId="{871B502E-F862-4CF1-9B37-E12D4383DA58}" destId="{F0FAAB8D-8A30-4CB3-9D48-663E734AF8C8}" srcOrd="0" destOrd="0" presId="urn:microsoft.com/office/officeart/2018/2/layout/IconVerticalSolidList"/>
    <dgm:cxn modelId="{AD627D03-F694-41E9-AD26-123593387F41}" type="presParOf" srcId="{871B502E-F862-4CF1-9B37-E12D4383DA58}" destId="{49C2CED0-C3F9-4C37-816A-359944B9D5AB}" srcOrd="1" destOrd="0" presId="urn:microsoft.com/office/officeart/2018/2/layout/IconVerticalSolidList"/>
    <dgm:cxn modelId="{8F8DE03F-F9F8-49F0-AAA2-76FFB6A5C866}" type="presParOf" srcId="{871B502E-F862-4CF1-9B37-E12D4383DA58}" destId="{ABF40BDD-10CD-40E7-B77F-353765AC763A}" srcOrd="2" destOrd="0" presId="urn:microsoft.com/office/officeart/2018/2/layout/IconVerticalSolidList"/>
    <dgm:cxn modelId="{BF9C6718-3DF9-476F-BFA5-CF9710FD9076}" type="presParOf" srcId="{871B502E-F862-4CF1-9B37-E12D4383DA58}" destId="{D412AC36-B8AF-4D6C-BD7C-841953227326}" srcOrd="3" destOrd="0" presId="urn:microsoft.com/office/officeart/2018/2/layout/IconVerticalSolidList"/>
    <dgm:cxn modelId="{1630EB09-133B-4F47-97D0-C53817D44644}" type="presParOf" srcId="{8CDCB069-B7DD-489B-B95D-CC68FC9CBF47}" destId="{E59EB3F1-6426-4EDD-934F-54F6670C2BBE}" srcOrd="7" destOrd="0" presId="urn:microsoft.com/office/officeart/2018/2/layout/IconVerticalSolidList"/>
    <dgm:cxn modelId="{C0E5E4D5-A52C-4E17-906A-EC5716AAED81}" type="presParOf" srcId="{8CDCB069-B7DD-489B-B95D-CC68FC9CBF47}" destId="{F6E88228-B642-4F49-84A6-DAF45DEA6401}" srcOrd="8" destOrd="0" presId="urn:microsoft.com/office/officeart/2018/2/layout/IconVerticalSolidList"/>
    <dgm:cxn modelId="{27B8079A-4213-436F-BF2C-179B590AEFCC}" type="presParOf" srcId="{F6E88228-B642-4F49-84A6-DAF45DEA6401}" destId="{EDB15A1B-48B1-48BE-87C0-2B3606D49772}" srcOrd="0" destOrd="0" presId="urn:microsoft.com/office/officeart/2018/2/layout/IconVerticalSolidList"/>
    <dgm:cxn modelId="{F0A7E89A-E6E0-4E5D-A3AF-B783D5EA77DF}" type="presParOf" srcId="{F6E88228-B642-4F49-84A6-DAF45DEA6401}" destId="{4AC18D5F-DC5D-4897-B2FB-A9F39697A664}" srcOrd="1" destOrd="0" presId="urn:microsoft.com/office/officeart/2018/2/layout/IconVerticalSolidList"/>
    <dgm:cxn modelId="{6D79BA60-DB4A-478E-8E7D-5D86F8D90DCB}" type="presParOf" srcId="{F6E88228-B642-4F49-84A6-DAF45DEA6401}" destId="{29D5C3BE-3566-4BD4-8370-4295119B3F2E}" srcOrd="2" destOrd="0" presId="urn:microsoft.com/office/officeart/2018/2/layout/IconVerticalSolidList"/>
    <dgm:cxn modelId="{EAE1E083-C7BC-4D5C-831E-8892191DE08D}" type="presParOf" srcId="{F6E88228-B642-4F49-84A6-DAF45DEA6401}" destId="{A314F408-FA12-4C82-980A-BC7BEF3F1C0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A8A8C17-57C2-4F04-97DA-14D1D3D31DFD}"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BFB74CE-0D31-4CC7-8126-979D32F03CAE}">
      <dgm:prSet/>
      <dgm:spPr/>
      <dgm:t>
        <a:bodyPr/>
        <a:lstStyle/>
        <a:p>
          <a:r>
            <a:rPr lang="en-US"/>
            <a:t>Are service limits being managed?(AWS technical account manager)</a:t>
          </a:r>
        </a:p>
      </dgm:t>
    </dgm:pt>
    <dgm:pt modelId="{DAFDDD85-8DAC-4C7A-9D16-A049BF38EE9D}" type="parTrans" cxnId="{00EF1FB2-8E5D-425A-9A5B-7CD41BA031F7}">
      <dgm:prSet/>
      <dgm:spPr/>
      <dgm:t>
        <a:bodyPr/>
        <a:lstStyle/>
        <a:p>
          <a:endParaRPr lang="en-US"/>
        </a:p>
      </dgm:t>
    </dgm:pt>
    <dgm:pt modelId="{9692F3E2-2560-47F5-ACB7-14B7A717BBF9}" type="sibTrans" cxnId="{00EF1FB2-8E5D-425A-9A5B-7CD41BA031F7}">
      <dgm:prSet/>
      <dgm:spPr/>
      <dgm:t>
        <a:bodyPr/>
        <a:lstStyle/>
        <a:p>
          <a:endParaRPr lang="en-US"/>
        </a:p>
      </dgm:t>
    </dgm:pt>
    <dgm:pt modelId="{61F12E6D-E624-4A70-82C4-749CED2EB3AB}">
      <dgm:prSet/>
      <dgm:spPr/>
      <dgm:t>
        <a:bodyPr/>
        <a:lstStyle/>
        <a:p>
          <a:r>
            <a:rPr lang="en-US"/>
            <a:t>Escalation path established?</a:t>
          </a:r>
        </a:p>
      </dgm:t>
    </dgm:pt>
    <dgm:pt modelId="{7E08A581-E08B-418F-93D5-651B6303EAC4}" type="parTrans" cxnId="{1FAFEB09-4D70-4BE2-9711-36A1007A0181}">
      <dgm:prSet/>
      <dgm:spPr/>
      <dgm:t>
        <a:bodyPr/>
        <a:lstStyle/>
        <a:p>
          <a:endParaRPr lang="en-US"/>
        </a:p>
      </dgm:t>
    </dgm:pt>
    <dgm:pt modelId="{65AE9442-31DF-4D6D-8253-905AAC30F8D1}" type="sibTrans" cxnId="{1FAFEB09-4D70-4BE2-9711-36A1007A0181}">
      <dgm:prSet/>
      <dgm:spPr/>
      <dgm:t>
        <a:bodyPr/>
        <a:lstStyle/>
        <a:p>
          <a:endParaRPr lang="en-US"/>
        </a:p>
      </dgm:t>
    </dgm:pt>
    <dgm:pt modelId="{C8075131-0E32-4641-B7D6-7FAFFB71B289}" type="pres">
      <dgm:prSet presAssocID="{5A8A8C17-57C2-4F04-97DA-14D1D3D31DFD}" presName="root" presStyleCnt="0">
        <dgm:presLayoutVars>
          <dgm:dir/>
          <dgm:resizeHandles val="exact"/>
        </dgm:presLayoutVars>
      </dgm:prSet>
      <dgm:spPr/>
    </dgm:pt>
    <dgm:pt modelId="{EB5ACAC3-7278-468A-89F9-B07A14B839FD}" type="pres">
      <dgm:prSet presAssocID="{BBFB74CE-0D31-4CC7-8126-979D32F03CAE}" presName="compNode" presStyleCnt="0"/>
      <dgm:spPr/>
    </dgm:pt>
    <dgm:pt modelId="{99CE16F1-52E4-4C04-97DC-74841606243B}" type="pres">
      <dgm:prSet presAssocID="{BBFB74CE-0D31-4CC7-8126-979D32F03CAE}" presName="bgRect" presStyleLbl="bgShp" presStyleIdx="0" presStyleCnt="2"/>
      <dgm:spPr/>
    </dgm:pt>
    <dgm:pt modelId="{49DDBC5E-E102-47C9-B169-3909F5F0743F}" type="pres">
      <dgm:prSet presAssocID="{BBFB74CE-0D31-4CC7-8126-979D32F03CA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4932EEC3-5949-4C40-9907-0178D71D31E2}" type="pres">
      <dgm:prSet presAssocID="{BBFB74CE-0D31-4CC7-8126-979D32F03CAE}" presName="spaceRect" presStyleCnt="0"/>
      <dgm:spPr/>
    </dgm:pt>
    <dgm:pt modelId="{F25BA43E-8214-4645-9B22-17404056F405}" type="pres">
      <dgm:prSet presAssocID="{BBFB74CE-0D31-4CC7-8126-979D32F03CAE}" presName="parTx" presStyleLbl="revTx" presStyleIdx="0" presStyleCnt="2">
        <dgm:presLayoutVars>
          <dgm:chMax val="0"/>
          <dgm:chPref val="0"/>
        </dgm:presLayoutVars>
      </dgm:prSet>
      <dgm:spPr/>
    </dgm:pt>
    <dgm:pt modelId="{6F6994B6-D5F1-4293-912F-7E2D02338017}" type="pres">
      <dgm:prSet presAssocID="{9692F3E2-2560-47F5-ACB7-14B7A717BBF9}" presName="sibTrans" presStyleCnt="0"/>
      <dgm:spPr/>
    </dgm:pt>
    <dgm:pt modelId="{F30BA55C-EEC2-4E17-ADE4-11916BA02BFF}" type="pres">
      <dgm:prSet presAssocID="{61F12E6D-E624-4A70-82C4-749CED2EB3AB}" presName="compNode" presStyleCnt="0"/>
      <dgm:spPr/>
    </dgm:pt>
    <dgm:pt modelId="{F07104D8-F26E-46EF-9235-8A90A81E9AE5}" type="pres">
      <dgm:prSet presAssocID="{61F12E6D-E624-4A70-82C4-749CED2EB3AB}" presName="bgRect" presStyleLbl="bgShp" presStyleIdx="1" presStyleCnt="2"/>
      <dgm:spPr/>
    </dgm:pt>
    <dgm:pt modelId="{AE5FE1C0-5DBB-4BD9-9C83-38DB8CC34125}" type="pres">
      <dgm:prSet presAssocID="{61F12E6D-E624-4A70-82C4-749CED2EB3A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D36BBC45-E1C2-4C74-AABA-114B7F3A5839}" type="pres">
      <dgm:prSet presAssocID="{61F12E6D-E624-4A70-82C4-749CED2EB3AB}" presName="spaceRect" presStyleCnt="0"/>
      <dgm:spPr/>
    </dgm:pt>
    <dgm:pt modelId="{07102600-EA07-4E5E-AC81-20A9CB4703CF}" type="pres">
      <dgm:prSet presAssocID="{61F12E6D-E624-4A70-82C4-749CED2EB3AB}" presName="parTx" presStyleLbl="revTx" presStyleIdx="1" presStyleCnt="2">
        <dgm:presLayoutVars>
          <dgm:chMax val="0"/>
          <dgm:chPref val="0"/>
        </dgm:presLayoutVars>
      </dgm:prSet>
      <dgm:spPr/>
    </dgm:pt>
  </dgm:ptLst>
  <dgm:cxnLst>
    <dgm:cxn modelId="{1FAFEB09-4D70-4BE2-9711-36A1007A0181}" srcId="{5A8A8C17-57C2-4F04-97DA-14D1D3D31DFD}" destId="{61F12E6D-E624-4A70-82C4-749CED2EB3AB}" srcOrd="1" destOrd="0" parTransId="{7E08A581-E08B-418F-93D5-651B6303EAC4}" sibTransId="{65AE9442-31DF-4D6D-8253-905AAC30F8D1}"/>
    <dgm:cxn modelId="{FD7B8225-5C5C-455D-A2C9-9FF664FE0BBC}" type="presOf" srcId="{61F12E6D-E624-4A70-82C4-749CED2EB3AB}" destId="{07102600-EA07-4E5E-AC81-20A9CB4703CF}" srcOrd="0" destOrd="0" presId="urn:microsoft.com/office/officeart/2018/2/layout/IconVerticalSolidList"/>
    <dgm:cxn modelId="{3A924859-5C2D-4A11-ADD9-C7F208A14487}" type="presOf" srcId="{BBFB74CE-0D31-4CC7-8126-979D32F03CAE}" destId="{F25BA43E-8214-4645-9B22-17404056F405}" srcOrd="0" destOrd="0" presId="urn:microsoft.com/office/officeart/2018/2/layout/IconVerticalSolidList"/>
    <dgm:cxn modelId="{F9DEA96C-492D-4FEE-9A18-9653BC35CA5B}" type="presOf" srcId="{5A8A8C17-57C2-4F04-97DA-14D1D3D31DFD}" destId="{C8075131-0E32-4641-B7D6-7FAFFB71B289}" srcOrd="0" destOrd="0" presId="urn:microsoft.com/office/officeart/2018/2/layout/IconVerticalSolidList"/>
    <dgm:cxn modelId="{00EF1FB2-8E5D-425A-9A5B-7CD41BA031F7}" srcId="{5A8A8C17-57C2-4F04-97DA-14D1D3D31DFD}" destId="{BBFB74CE-0D31-4CC7-8126-979D32F03CAE}" srcOrd="0" destOrd="0" parTransId="{DAFDDD85-8DAC-4C7A-9D16-A049BF38EE9D}" sibTransId="{9692F3E2-2560-47F5-ACB7-14B7A717BBF9}"/>
    <dgm:cxn modelId="{C49E5682-D571-4483-AABC-B3F34B739960}" type="presParOf" srcId="{C8075131-0E32-4641-B7D6-7FAFFB71B289}" destId="{EB5ACAC3-7278-468A-89F9-B07A14B839FD}" srcOrd="0" destOrd="0" presId="urn:microsoft.com/office/officeart/2018/2/layout/IconVerticalSolidList"/>
    <dgm:cxn modelId="{81C44125-D3C8-4889-B5A9-300A45C8C4FE}" type="presParOf" srcId="{EB5ACAC3-7278-468A-89F9-B07A14B839FD}" destId="{99CE16F1-52E4-4C04-97DC-74841606243B}" srcOrd="0" destOrd="0" presId="urn:microsoft.com/office/officeart/2018/2/layout/IconVerticalSolidList"/>
    <dgm:cxn modelId="{06E771A8-E1D2-49F9-8B85-45677C9D933D}" type="presParOf" srcId="{EB5ACAC3-7278-468A-89F9-B07A14B839FD}" destId="{49DDBC5E-E102-47C9-B169-3909F5F0743F}" srcOrd="1" destOrd="0" presId="urn:microsoft.com/office/officeart/2018/2/layout/IconVerticalSolidList"/>
    <dgm:cxn modelId="{FEC09D02-BBA6-436A-B96D-5E6ED328DC0F}" type="presParOf" srcId="{EB5ACAC3-7278-468A-89F9-B07A14B839FD}" destId="{4932EEC3-5949-4C40-9907-0178D71D31E2}" srcOrd="2" destOrd="0" presId="urn:microsoft.com/office/officeart/2018/2/layout/IconVerticalSolidList"/>
    <dgm:cxn modelId="{F04AF741-C7D2-44ED-A39D-C83416130879}" type="presParOf" srcId="{EB5ACAC3-7278-468A-89F9-B07A14B839FD}" destId="{F25BA43E-8214-4645-9B22-17404056F405}" srcOrd="3" destOrd="0" presId="urn:microsoft.com/office/officeart/2018/2/layout/IconVerticalSolidList"/>
    <dgm:cxn modelId="{79FEFC6C-D8E5-4E36-AB59-233C079A9D10}" type="presParOf" srcId="{C8075131-0E32-4641-B7D6-7FAFFB71B289}" destId="{6F6994B6-D5F1-4293-912F-7E2D02338017}" srcOrd="1" destOrd="0" presId="urn:microsoft.com/office/officeart/2018/2/layout/IconVerticalSolidList"/>
    <dgm:cxn modelId="{B7B96CB7-BBC9-4E91-A169-6D0E64CBD832}" type="presParOf" srcId="{C8075131-0E32-4641-B7D6-7FAFFB71B289}" destId="{F30BA55C-EEC2-4E17-ADE4-11916BA02BFF}" srcOrd="2" destOrd="0" presId="urn:microsoft.com/office/officeart/2018/2/layout/IconVerticalSolidList"/>
    <dgm:cxn modelId="{A3FDB44D-2214-4165-83A0-68383E1AD747}" type="presParOf" srcId="{F30BA55C-EEC2-4E17-ADE4-11916BA02BFF}" destId="{F07104D8-F26E-46EF-9235-8A90A81E9AE5}" srcOrd="0" destOrd="0" presId="urn:microsoft.com/office/officeart/2018/2/layout/IconVerticalSolidList"/>
    <dgm:cxn modelId="{5A7E352C-9BA0-430C-8B50-F7CCDEABD3A0}" type="presParOf" srcId="{F30BA55C-EEC2-4E17-ADE4-11916BA02BFF}" destId="{AE5FE1C0-5DBB-4BD9-9C83-38DB8CC34125}" srcOrd="1" destOrd="0" presId="urn:microsoft.com/office/officeart/2018/2/layout/IconVerticalSolidList"/>
    <dgm:cxn modelId="{9DC7BC5A-E12D-4F36-9838-C4BFB94889D8}" type="presParOf" srcId="{F30BA55C-EEC2-4E17-ADE4-11916BA02BFF}" destId="{D36BBC45-E1C2-4C74-AABA-114B7F3A5839}" srcOrd="2" destOrd="0" presId="urn:microsoft.com/office/officeart/2018/2/layout/IconVerticalSolidList"/>
    <dgm:cxn modelId="{62C4AB3E-4DC8-4F27-89E8-75973A0E10A8}" type="presParOf" srcId="{F30BA55C-EEC2-4E17-ADE4-11916BA02BFF}" destId="{07102600-EA07-4E5E-AC81-20A9CB4703C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465FFD-BCDE-4928-8EAF-25560B5FC63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61C7752A-6146-4B08-9D09-B1A13091663C}">
      <dgm:prSet/>
      <dgm:spPr/>
      <dgm:t>
        <a:bodyPr/>
        <a:lstStyle/>
        <a:p>
          <a:r>
            <a:rPr lang="en-US"/>
            <a:t>Cloud watch alarms (recovery)</a:t>
          </a:r>
        </a:p>
      </dgm:t>
    </dgm:pt>
    <dgm:pt modelId="{3C13BC29-A42B-4317-8B16-68E42370E87B}" type="parTrans" cxnId="{F13FD9EA-2660-43B9-AE5A-2D358A799268}">
      <dgm:prSet/>
      <dgm:spPr/>
      <dgm:t>
        <a:bodyPr/>
        <a:lstStyle/>
        <a:p>
          <a:endParaRPr lang="en-US"/>
        </a:p>
      </dgm:t>
    </dgm:pt>
    <dgm:pt modelId="{FB10DAB6-ECB1-4368-98F1-18E2EEDCA6B3}" type="sibTrans" cxnId="{F13FD9EA-2660-43B9-AE5A-2D358A799268}">
      <dgm:prSet/>
      <dgm:spPr/>
      <dgm:t>
        <a:bodyPr/>
        <a:lstStyle/>
        <a:p>
          <a:endParaRPr lang="en-US"/>
        </a:p>
      </dgm:t>
    </dgm:pt>
    <dgm:pt modelId="{4088B9E3-BA91-478C-9C6A-CCB1172F9CAF}">
      <dgm:prSet/>
      <dgm:spPr/>
      <dgm:t>
        <a:bodyPr/>
        <a:lstStyle/>
        <a:p>
          <a:r>
            <a:rPr lang="en-US"/>
            <a:t>Cloudtrail for monitoring events</a:t>
          </a:r>
        </a:p>
      </dgm:t>
    </dgm:pt>
    <dgm:pt modelId="{5CC22089-741D-4767-9A3F-236AD68AD476}" type="parTrans" cxnId="{557B3666-7B3D-4478-92F7-320672DF46DA}">
      <dgm:prSet/>
      <dgm:spPr/>
      <dgm:t>
        <a:bodyPr/>
        <a:lstStyle/>
        <a:p>
          <a:endParaRPr lang="en-US"/>
        </a:p>
      </dgm:t>
    </dgm:pt>
    <dgm:pt modelId="{53DA38D4-A308-4043-840E-0304B183CBC8}" type="sibTrans" cxnId="{557B3666-7B3D-4478-92F7-320672DF46DA}">
      <dgm:prSet/>
      <dgm:spPr/>
      <dgm:t>
        <a:bodyPr/>
        <a:lstStyle/>
        <a:p>
          <a:endParaRPr lang="en-US"/>
        </a:p>
      </dgm:t>
    </dgm:pt>
    <dgm:pt modelId="{0FBAD1E6-5FAA-4022-AC2B-9D4E013EEF3D}">
      <dgm:prSet/>
      <dgm:spPr/>
      <dgm:t>
        <a:bodyPr/>
        <a:lstStyle/>
        <a:p>
          <a:r>
            <a:rPr lang="en-US"/>
            <a:t>AWS Config</a:t>
          </a:r>
        </a:p>
      </dgm:t>
    </dgm:pt>
    <dgm:pt modelId="{764B3420-5473-4E5E-A81C-F784FC5628B1}" type="parTrans" cxnId="{9AD89527-15D3-463C-B97E-7DFF64B5AEC3}">
      <dgm:prSet/>
      <dgm:spPr/>
      <dgm:t>
        <a:bodyPr/>
        <a:lstStyle/>
        <a:p>
          <a:endParaRPr lang="en-US"/>
        </a:p>
      </dgm:t>
    </dgm:pt>
    <dgm:pt modelId="{3D7EFBAC-7152-426A-9E4D-04FF71111AC6}" type="sibTrans" cxnId="{9AD89527-15D3-463C-B97E-7DFF64B5AEC3}">
      <dgm:prSet/>
      <dgm:spPr/>
      <dgm:t>
        <a:bodyPr/>
        <a:lstStyle/>
        <a:p>
          <a:endParaRPr lang="en-US"/>
        </a:p>
      </dgm:t>
    </dgm:pt>
    <dgm:pt modelId="{AA9F99A9-E4A3-40AB-B087-90FD39E8256D}">
      <dgm:prSet/>
      <dgm:spPr/>
      <dgm:t>
        <a:bodyPr/>
        <a:lstStyle/>
        <a:p>
          <a:r>
            <a:rPr lang="en-US"/>
            <a:t>RDS events</a:t>
          </a:r>
        </a:p>
      </dgm:t>
    </dgm:pt>
    <dgm:pt modelId="{CC5F5F2B-A9F8-403D-B472-5724036822E4}" type="parTrans" cxnId="{AAF74C85-FCF2-4535-82CC-D6F314135DA9}">
      <dgm:prSet/>
      <dgm:spPr/>
      <dgm:t>
        <a:bodyPr/>
        <a:lstStyle/>
        <a:p>
          <a:endParaRPr lang="en-US"/>
        </a:p>
      </dgm:t>
    </dgm:pt>
    <dgm:pt modelId="{DF9B083E-B1D1-4682-B5CA-18BFC48EA73E}" type="sibTrans" cxnId="{AAF74C85-FCF2-4535-82CC-D6F314135DA9}">
      <dgm:prSet/>
      <dgm:spPr/>
      <dgm:t>
        <a:bodyPr/>
        <a:lstStyle/>
        <a:p>
          <a:endParaRPr lang="en-US"/>
        </a:p>
      </dgm:t>
    </dgm:pt>
    <dgm:pt modelId="{2081CD07-5025-41D5-9499-FA84604D4260}" type="pres">
      <dgm:prSet presAssocID="{F7465FFD-BCDE-4928-8EAF-25560B5FC632}" presName="root" presStyleCnt="0">
        <dgm:presLayoutVars>
          <dgm:dir/>
          <dgm:resizeHandles val="exact"/>
        </dgm:presLayoutVars>
      </dgm:prSet>
      <dgm:spPr/>
    </dgm:pt>
    <dgm:pt modelId="{5B417CBB-8CF8-4E3F-9DF9-74AAAEEF0B5E}" type="pres">
      <dgm:prSet presAssocID="{61C7752A-6146-4B08-9D09-B1A13091663C}" presName="compNode" presStyleCnt="0"/>
      <dgm:spPr/>
    </dgm:pt>
    <dgm:pt modelId="{EC79FDE1-E7F6-43EC-BE58-18AA63C93434}" type="pres">
      <dgm:prSet presAssocID="{61C7752A-6146-4B08-9D09-B1A13091663C}" presName="bgRect" presStyleLbl="bgShp" presStyleIdx="0" presStyleCnt="4"/>
      <dgm:spPr/>
    </dgm:pt>
    <dgm:pt modelId="{7806595F-DA1E-4067-B16C-9840BE96693A}" type="pres">
      <dgm:prSet presAssocID="{61C7752A-6146-4B08-9D09-B1A13091663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iren"/>
        </a:ext>
      </dgm:extLst>
    </dgm:pt>
    <dgm:pt modelId="{FA0F9CEE-CC55-479A-8C39-96AE8AA09551}" type="pres">
      <dgm:prSet presAssocID="{61C7752A-6146-4B08-9D09-B1A13091663C}" presName="spaceRect" presStyleCnt="0"/>
      <dgm:spPr/>
    </dgm:pt>
    <dgm:pt modelId="{A244D65B-09AB-428E-B67D-9540307B9650}" type="pres">
      <dgm:prSet presAssocID="{61C7752A-6146-4B08-9D09-B1A13091663C}" presName="parTx" presStyleLbl="revTx" presStyleIdx="0" presStyleCnt="4">
        <dgm:presLayoutVars>
          <dgm:chMax val="0"/>
          <dgm:chPref val="0"/>
        </dgm:presLayoutVars>
      </dgm:prSet>
      <dgm:spPr/>
    </dgm:pt>
    <dgm:pt modelId="{71C93A56-380A-4EEB-AA49-F52F984C0F6B}" type="pres">
      <dgm:prSet presAssocID="{FB10DAB6-ECB1-4368-98F1-18E2EEDCA6B3}" presName="sibTrans" presStyleCnt="0"/>
      <dgm:spPr/>
    </dgm:pt>
    <dgm:pt modelId="{AEFD17C7-270D-4F12-B73F-0141591FEB3D}" type="pres">
      <dgm:prSet presAssocID="{4088B9E3-BA91-478C-9C6A-CCB1172F9CAF}" presName="compNode" presStyleCnt="0"/>
      <dgm:spPr/>
    </dgm:pt>
    <dgm:pt modelId="{78808793-3A1E-41BF-A36A-B8ED6B76DFE3}" type="pres">
      <dgm:prSet presAssocID="{4088B9E3-BA91-478C-9C6A-CCB1172F9CAF}" presName="bgRect" presStyleLbl="bgShp" presStyleIdx="1" presStyleCnt="4"/>
      <dgm:spPr/>
    </dgm:pt>
    <dgm:pt modelId="{5D59D38F-48CB-4EED-84C1-6438899FA932}" type="pres">
      <dgm:prSet presAssocID="{4088B9E3-BA91-478C-9C6A-CCB1172F9CA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07E14AA8-BFBA-409E-84AF-AEF8952749C3}" type="pres">
      <dgm:prSet presAssocID="{4088B9E3-BA91-478C-9C6A-CCB1172F9CAF}" presName="spaceRect" presStyleCnt="0"/>
      <dgm:spPr/>
    </dgm:pt>
    <dgm:pt modelId="{70CEC0B5-C842-4014-89D5-74E47BB42A01}" type="pres">
      <dgm:prSet presAssocID="{4088B9E3-BA91-478C-9C6A-CCB1172F9CAF}" presName="parTx" presStyleLbl="revTx" presStyleIdx="1" presStyleCnt="4">
        <dgm:presLayoutVars>
          <dgm:chMax val="0"/>
          <dgm:chPref val="0"/>
        </dgm:presLayoutVars>
      </dgm:prSet>
      <dgm:spPr/>
    </dgm:pt>
    <dgm:pt modelId="{04053C40-BC76-4C4A-8A98-F5CEE9484BB1}" type="pres">
      <dgm:prSet presAssocID="{53DA38D4-A308-4043-840E-0304B183CBC8}" presName="sibTrans" presStyleCnt="0"/>
      <dgm:spPr/>
    </dgm:pt>
    <dgm:pt modelId="{FFAAA98F-F822-45B3-B6DE-461CBBE8D86F}" type="pres">
      <dgm:prSet presAssocID="{0FBAD1E6-5FAA-4022-AC2B-9D4E013EEF3D}" presName="compNode" presStyleCnt="0"/>
      <dgm:spPr/>
    </dgm:pt>
    <dgm:pt modelId="{C185B601-A200-4C92-80F2-F2D3E70DE9AD}" type="pres">
      <dgm:prSet presAssocID="{0FBAD1E6-5FAA-4022-AC2B-9D4E013EEF3D}" presName="bgRect" presStyleLbl="bgShp" presStyleIdx="2" presStyleCnt="4"/>
      <dgm:spPr/>
    </dgm:pt>
    <dgm:pt modelId="{90564125-1855-4D3F-9FC3-DD89E19FFA9D}" type="pres">
      <dgm:prSet presAssocID="{0FBAD1E6-5FAA-4022-AC2B-9D4E013EEF3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1E913DE8-A0E7-41DE-9BA4-83F2FC4D68B6}" type="pres">
      <dgm:prSet presAssocID="{0FBAD1E6-5FAA-4022-AC2B-9D4E013EEF3D}" presName="spaceRect" presStyleCnt="0"/>
      <dgm:spPr/>
    </dgm:pt>
    <dgm:pt modelId="{8D1A0885-B3ED-4A6F-91B9-73D5076F2A2F}" type="pres">
      <dgm:prSet presAssocID="{0FBAD1E6-5FAA-4022-AC2B-9D4E013EEF3D}" presName="parTx" presStyleLbl="revTx" presStyleIdx="2" presStyleCnt="4">
        <dgm:presLayoutVars>
          <dgm:chMax val="0"/>
          <dgm:chPref val="0"/>
        </dgm:presLayoutVars>
      </dgm:prSet>
      <dgm:spPr/>
    </dgm:pt>
    <dgm:pt modelId="{583209CF-A6E1-4F39-81DF-24BF918EDCC1}" type="pres">
      <dgm:prSet presAssocID="{3D7EFBAC-7152-426A-9E4D-04FF71111AC6}" presName="sibTrans" presStyleCnt="0"/>
      <dgm:spPr/>
    </dgm:pt>
    <dgm:pt modelId="{CB0729DB-FD5A-4734-97E9-B4A032BDE485}" type="pres">
      <dgm:prSet presAssocID="{AA9F99A9-E4A3-40AB-B087-90FD39E8256D}" presName="compNode" presStyleCnt="0"/>
      <dgm:spPr/>
    </dgm:pt>
    <dgm:pt modelId="{3EF2920F-840E-4C80-BB69-6C4521E30E3D}" type="pres">
      <dgm:prSet presAssocID="{AA9F99A9-E4A3-40AB-B087-90FD39E8256D}" presName="bgRect" presStyleLbl="bgShp" presStyleIdx="3" presStyleCnt="4"/>
      <dgm:spPr/>
    </dgm:pt>
    <dgm:pt modelId="{0AB36511-0A87-4FC9-9DFF-5F48B468777C}" type="pres">
      <dgm:prSet presAssocID="{AA9F99A9-E4A3-40AB-B087-90FD39E8256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ily Calendar"/>
        </a:ext>
      </dgm:extLst>
    </dgm:pt>
    <dgm:pt modelId="{9AE8F937-F3BF-448D-B729-B1961E2A1F1E}" type="pres">
      <dgm:prSet presAssocID="{AA9F99A9-E4A3-40AB-B087-90FD39E8256D}" presName="spaceRect" presStyleCnt="0"/>
      <dgm:spPr/>
    </dgm:pt>
    <dgm:pt modelId="{BF7E4DFB-72BB-486D-A7D6-2F19C423237C}" type="pres">
      <dgm:prSet presAssocID="{AA9F99A9-E4A3-40AB-B087-90FD39E8256D}" presName="parTx" presStyleLbl="revTx" presStyleIdx="3" presStyleCnt="4">
        <dgm:presLayoutVars>
          <dgm:chMax val="0"/>
          <dgm:chPref val="0"/>
        </dgm:presLayoutVars>
      </dgm:prSet>
      <dgm:spPr/>
    </dgm:pt>
  </dgm:ptLst>
  <dgm:cxnLst>
    <dgm:cxn modelId="{B6BF0D12-C76C-4BA1-8CBE-2AFFE6F7908D}" type="presOf" srcId="{AA9F99A9-E4A3-40AB-B087-90FD39E8256D}" destId="{BF7E4DFB-72BB-486D-A7D6-2F19C423237C}" srcOrd="0" destOrd="0" presId="urn:microsoft.com/office/officeart/2018/2/layout/IconVerticalSolidList"/>
    <dgm:cxn modelId="{915BCF22-ABAF-4247-BB00-E9A673F189EA}" type="presOf" srcId="{F7465FFD-BCDE-4928-8EAF-25560B5FC632}" destId="{2081CD07-5025-41D5-9499-FA84604D4260}" srcOrd="0" destOrd="0" presId="urn:microsoft.com/office/officeart/2018/2/layout/IconVerticalSolidList"/>
    <dgm:cxn modelId="{9AD89527-15D3-463C-B97E-7DFF64B5AEC3}" srcId="{F7465FFD-BCDE-4928-8EAF-25560B5FC632}" destId="{0FBAD1E6-5FAA-4022-AC2B-9D4E013EEF3D}" srcOrd="2" destOrd="0" parTransId="{764B3420-5473-4E5E-A81C-F784FC5628B1}" sibTransId="{3D7EFBAC-7152-426A-9E4D-04FF71111AC6}"/>
    <dgm:cxn modelId="{557B3666-7B3D-4478-92F7-320672DF46DA}" srcId="{F7465FFD-BCDE-4928-8EAF-25560B5FC632}" destId="{4088B9E3-BA91-478C-9C6A-CCB1172F9CAF}" srcOrd="1" destOrd="0" parTransId="{5CC22089-741D-4767-9A3F-236AD68AD476}" sibTransId="{53DA38D4-A308-4043-840E-0304B183CBC8}"/>
    <dgm:cxn modelId="{0988096D-1F82-4742-8A2B-210DB211067F}" type="presOf" srcId="{4088B9E3-BA91-478C-9C6A-CCB1172F9CAF}" destId="{70CEC0B5-C842-4014-89D5-74E47BB42A01}" srcOrd="0" destOrd="0" presId="urn:microsoft.com/office/officeart/2018/2/layout/IconVerticalSolidList"/>
    <dgm:cxn modelId="{AAF74C85-FCF2-4535-82CC-D6F314135DA9}" srcId="{F7465FFD-BCDE-4928-8EAF-25560B5FC632}" destId="{AA9F99A9-E4A3-40AB-B087-90FD39E8256D}" srcOrd="3" destOrd="0" parTransId="{CC5F5F2B-A9F8-403D-B472-5724036822E4}" sibTransId="{DF9B083E-B1D1-4682-B5CA-18BFC48EA73E}"/>
    <dgm:cxn modelId="{4BC69A8F-4DBC-4A55-A181-996296C5EDE5}" type="presOf" srcId="{0FBAD1E6-5FAA-4022-AC2B-9D4E013EEF3D}" destId="{8D1A0885-B3ED-4A6F-91B9-73D5076F2A2F}" srcOrd="0" destOrd="0" presId="urn:microsoft.com/office/officeart/2018/2/layout/IconVerticalSolidList"/>
    <dgm:cxn modelId="{753A05AB-242B-4665-B7D6-9518A2E74771}" type="presOf" srcId="{61C7752A-6146-4B08-9D09-B1A13091663C}" destId="{A244D65B-09AB-428E-B67D-9540307B9650}" srcOrd="0" destOrd="0" presId="urn:microsoft.com/office/officeart/2018/2/layout/IconVerticalSolidList"/>
    <dgm:cxn modelId="{F13FD9EA-2660-43B9-AE5A-2D358A799268}" srcId="{F7465FFD-BCDE-4928-8EAF-25560B5FC632}" destId="{61C7752A-6146-4B08-9D09-B1A13091663C}" srcOrd="0" destOrd="0" parTransId="{3C13BC29-A42B-4317-8B16-68E42370E87B}" sibTransId="{FB10DAB6-ECB1-4368-98F1-18E2EEDCA6B3}"/>
    <dgm:cxn modelId="{B86CA443-90D3-48C3-A96E-215A992FF553}" type="presParOf" srcId="{2081CD07-5025-41D5-9499-FA84604D4260}" destId="{5B417CBB-8CF8-4E3F-9DF9-74AAAEEF0B5E}" srcOrd="0" destOrd="0" presId="urn:microsoft.com/office/officeart/2018/2/layout/IconVerticalSolidList"/>
    <dgm:cxn modelId="{A8B7FA2C-5838-482C-B289-C91A16E097B6}" type="presParOf" srcId="{5B417CBB-8CF8-4E3F-9DF9-74AAAEEF0B5E}" destId="{EC79FDE1-E7F6-43EC-BE58-18AA63C93434}" srcOrd="0" destOrd="0" presId="urn:microsoft.com/office/officeart/2018/2/layout/IconVerticalSolidList"/>
    <dgm:cxn modelId="{64762C07-654F-4BCA-BF66-3F39DCC4159E}" type="presParOf" srcId="{5B417CBB-8CF8-4E3F-9DF9-74AAAEEF0B5E}" destId="{7806595F-DA1E-4067-B16C-9840BE96693A}" srcOrd="1" destOrd="0" presId="urn:microsoft.com/office/officeart/2018/2/layout/IconVerticalSolidList"/>
    <dgm:cxn modelId="{E6B85CD9-72C9-4244-B3F3-79A6DB540011}" type="presParOf" srcId="{5B417CBB-8CF8-4E3F-9DF9-74AAAEEF0B5E}" destId="{FA0F9CEE-CC55-479A-8C39-96AE8AA09551}" srcOrd="2" destOrd="0" presId="urn:microsoft.com/office/officeart/2018/2/layout/IconVerticalSolidList"/>
    <dgm:cxn modelId="{842BBFAE-99BA-43D7-9B65-DCF3F75F1B87}" type="presParOf" srcId="{5B417CBB-8CF8-4E3F-9DF9-74AAAEEF0B5E}" destId="{A244D65B-09AB-428E-B67D-9540307B9650}" srcOrd="3" destOrd="0" presId="urn:microsoft.com/office/officeart/2018/2/layout/IconVerticalSolidList"/>
    <dgm:cxn modelId="{4536A66F-DDDD-49EA-8D36-2BCFECEF839F}" type="presParOf" srcId="{2081CD07-5025-41D5-9499-FA84604D4260}" destId="{71C93A56-380A-4EEB-AA49-F52F984C0F6B}" srcOrd="1" destOrd="0" presId="urn:microsoft.com/office/officeart/2018/2/layout/IconVerticalSolidList"/>
    <dgm:cxn modelId="{7F46B1AE-6056-428C-8C55-748EF8831EB4}" type="presParOf" srcId="{2081CD07-5025-41D5-9499-FA84604D4260}" destId="{AEFD17C7-270D-4F12-B73F-0141591FEB3D}" srcOrd="2" destOrd="0" presId="urn:microsoft.com/office/officeart/2018/2/layout/IconVerticalSolidList"/>
    <dgm:cxn modelId="{5C4BA0BD-0ACD-446B-B42A-CC689E8C9BEB}" type="presParOf" srcId="{AEFD17C7-270D-4F12-B73F-0141591FEB3D}" destId="{78808793-3A1E-41BF-A36A-B8ED6B76DFE3}" srcOrd="0" destOrd="0" presId="urn:microsoft.com/office/officeart/2018/2/layout/IconVerticalSolidList"/>
    <dgm:cxn modelId="{9D8DDA20-823B-4D2F-BEEC-3C36E4E25F83}" type="presParOf" srcId="{AEFD17C7-270D-4F12-B73F-0141591FEB3D}" destId="{5D59D38F-48CB-4EED-84C1-6438899FA932}" srcOrd="1" destOrd="0" presId="urn:microsoft.com/office/officeart/2018/2/layout/IconVerticalSolidList"/>
    <dgm:cxn modelId="{399A26A6-7942-4870-A6EA-401E25ED326F}" type="presParOf" srcId="{AEFD17C7-270D-4F12-B73F-0141591FEB3D}" destId="{07E14AA8-BFBA-409E-84AF-AEF8952749C3}" srcOrd="2" destOrd="0" presId="urn:microsoft.com/office/officeart/2018/2/layout/IconVerticalSolidList"/>
    <dgm:cxn modelId="{C425DFA8-7197-4541-924E-92A3BE8EF7A6}" type="presParOf" srcId="{AEFD17C7-270D-4F12-B73F-0141591FEB3D}" destId="{70CEC0B5-C842-4014-89D5-74E47BB42A01}" srcOrd="3" destOrd="0" presId="urn:microsoft.com/office/officeart/2018/2/layout/IconVerticalSolidList"/>
    <dgm:cxn modelId="{EAC2516C-659F-43AC-9798-2D238BBBCA00}" type="presParOf" srcId="{2081CD07-5025-41D5-9499-FA84604D4260}" destId="{04053C40-BC76-4C4A-8A98-F5CEE9484BB1}" srcOrd="3" destOrd="0" presId="urn:microsoft.com/office/officeart/2018/2/layout/IconVerticalSolidList"/>
    <dgm:cxn modelId="{211A9BB0-06B4-4D47-9572-4228C13A3B7A}" type="presParOf" srcId="{2081CD07-5025-41D5-9499-FA84604D4260}" destId="{FFAAA98F-F822-45B3-B6DE-461CBBE8D86F}" srcOrd="4" destOrd="0" presId="urn:microsoft.com/office/officeart/2018/2/layout/IconVerticalSolidList"/>
    <dgm:cxn modelId="{0A6C17D5-3F3F-4501-AFA3-2C7F6EB87522}" type="presParOf" srcId="{FFAAA98F-F822-45B3-B6DE-461CBBE8D86F}" destId="{C185B601-A200-4C92-80F2-F2D3E70DE9AD}" srcOrd="0" destOrd="0" presId="urn:microsoft.com/office/officeart/2018/2/layout/IconVerticalSolidList"/>
    <dgm:cxn modelId="{46103655-63C5-40A4-808F-2F1CCE61F646}" type="presParOf" srcId="{FFAAA98F-F822-45B3-B6DE-461CBBE8D86F}" destId="{90564125-1855-4D3F-9FC3-DD89E19FFA9D}" srcOrd="1" destOrd="0" presId="urn:microsoft.com/office/officeart/2018/2/layout/IconVerticalSolidList"/>
    <dgm:cxn modelId="{866E754A-8DD2-4690-8ABB-6E5CCC48CAAE}" type="presParOf" srcId="{FFAAA98F-F822-45B3-B6DE-461CBBE8D86F}" destId="{1E913DE8-A0E7-41DE-9BA4-83F2FC4D68B6}" srcOrd="2" destOrd="0" presId="urn:microsoft.com/office/officeart/2018/2/layout/IconVerticalSolidList"/>
    <dgm:cxn modelId="{2F6D9C6F-DC4E-478E-BF7C-C5BC2C497ABB}" type="presParOf" srcId="{FFAAA98F-F822-45B3-B6DE-461CBBE8D86F}" destId="{8D1A0885-B3ED-4A6F-91B9-73D5076F2A2F}" srcOrd="3" destOrd="0" presId="urn:microsoft.com/office/officeart/2018/2/layout/IconVerticalSolidList"/>
    <dgm:cxn modelId="{60DD550C-1109-44D0-B04E-1EC95CA13749}" type="presParOf" srcId="{2081CD07-5025-41D5-9499-FA84604D4260}" destId="{583209CF-A6E1-4F39-81DF-24BF918EDCC1}" srcOrd="5" destOrd="0" presId="urn:microsoft.com/office/officeart/2018/2/layout/IconVerticalSolidList"/>
    <dgm:cxn modelId="{357DE841-61B6-4D49-9BEC-CFDD187D9D03}" type="presParOf" srcId="{2081CD07-5025-41D5-9499-FA84604D4260}" destId="{CB0729DB-FD5A-4734-97E9-B4A032BDE485}" srcOrd="6" destOrd="0" presId="urn:microsoft.com/office/officeart/2018/2/layout/IconVerticalSolidList"/>
    <dgm:cxn modelId="{F90D2831-41B7-4D3E-BA7D-502744F81C08}" type="presParOf" srcId="{CB0729DB-FD5A-4734-97E9-B4A032BDE485}" destId="{3EF2920F-840E-4C80-BB69-6C4521E30E3D}" srcOrd="0" destOrd="0" presId="urn:microsoft.com/office/officeart/2018/2/layout/IconVerticalSolidList"/>
    <dgm:cxn modelId="{AA005BEC-1924-4F89-82AA-E601C75B7F3D}" type="presParOf" srcId="{CB0729DB-FD5A-4734-97E9-B4A032BDE485}" destId="{0AB36511-0A87-4FC9-9DFF-5F48B468777C}" srcOrd="1" destOrd="0" presId="urn:microsoft.com/office/officeart/2018/2/layout/IconVerticalSolidList"/>
    <dgm:cxn modelId="{57B95C04-6C2C-4AE4-948D-4D42A684B6FB}" type="presParOf" srcId="{CB0729DB-FD5A-4734-97E9-B4A032BDE485}" destId="{9AE8F937-F3BF-448D-B729-B1961E2A1F1E}" srcOrd="2" destOrd="0" presId="urn:microsoft.com/office/officeart/2018/2/layout/IconVerticalSolidList"/>
    <dgm:cxn modelId="{E101EFD3-2CC4-404A-9ADD-B7CCD3EC3F70}" type="presParOf" srcId="{CB0729DB-FD5A-4734-97E9-B4A032BDE485}" destId="{BF7E4DFB-72BB-486D-A7D6-2F19C423237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0BD5234-47A2-4092-AC4D-919085258ECF}"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0829A34D-C041-4943-8FF3-D6EB92F17CFC}">
      <dgm:prSet/>
      <dgm:spPr/>
      <dgm:t>
        <a:bodyPr/>
        <a:lstStyle/>
        <a:p>
          <a:r>
            <a:rPr lang="en-US"/>
            <a:t>Architect assuming hardware failure</a:t>
          </a:r>
        </a:p>
      </dgm:t>
    </dgm:pt>
    <dgm:pt modelId="{FF9A4104-74AE-4139-80DC-3C8E10F19617}" type="parTrans" cxnId="{00EB5B20-92D7-43E2-88AB-B6857A5C8BA5}">
      <dgm:prSet/>
      <dgm:spPr/>
      <dgm:t>
        <a:bodyPr/>
        <a:lstStyle/>
        <a:p>
          <a:endParaRPr lang="en-US"/>
        </a:p>
      </dgm:t>
    </dgm:pt>
    <dgm:pt modelId="{A3E89D0E-3170-475B-AA2C-04F56C398FE8}" type="sibTrans" cxnId="{00EB5B20-92D7-43E2-88AB-B6857A5C8BA5}">
      <dgm:prSet/>
      <dgm:spPr/>
      <dgm:t>
        <a:bodyPr/>
        <a:lstStyle/>
        <a:p>
          <a:endParaRPr lang="en-US"/>
        </a:p>
      </dgm:t>
    </dgm:pt>
    <dgm:pt modelId="{A59D58D9-2DDF-4F06-9B2A-6CEFB6A2E704}">
      <dgm:prSet/>
      <dgm:spPr/>
      <dgm:t>
        <a:bodyPr/>
        <a:lstStyle/>
        <a:p>
          <a:r>
            <a:rPr lang="en-US"/>
            <a:t>How is data being backed up? (RDS daily backups, EBS/EFS mounts)</a:t>
          </a:r>
        </a:p>
      </dgm:t>
    </dgm:pt>
    <dgm:pt modelId="{0B13B25D-8997-461D-AA23-4C659C9C924B}" type="parTrans" cxnId="{A8AF2E68-E4E4-4F92-BDCF-A349A1E26081}">
      <dgm:prSet/>
      <dgm:spPr/>
      <dgm:t>
        <a:bodyPr/>
        <a:lstStyle/>
        <a:p>
          <a:endParaRPr lang="en-US"/>
        </a:p>
      </dgm:t>
    </dgm:pt>
    <dgm:pt modelId="{CAED8290-5329-4F11-B197-6C3C98CFE88A}" type="sibTrans" cxnId="{A8AF2E68-E4E4-4F92-BDCF-A349A1E26081}">
      <dgm:prSet/>
      <dgm:spPr/>
      <dgm:t>
        <a:bodyPr/>
        <a:lstStyle/>
        <a:p>
          <a:endParaRPr lang="en-US"/>
        </a:p>
      </dgm:t>
    </dgm:pt>
    <dgm:pt modelId="{06E5BF44-E4E8-4E96-9024-FD736436375E}">
      <dgm:prSet/>
      <dgm:spPr/>
      <dgm:t>
        <a:bodyPr/>
        <a:lstStyle/>
        <a:p>
          <a:r>
            <a:rPr lang="en-US"/>
            <a:t>Component failure management and recovery (ASG)</a:t>
          </a:r>
        </a:p>
      </dgm:t>
    </dgm:pt>
    <dgm:pt modelId="{B63A2C2A-A400-4AAA-8908-3A7A95A8A122}" type="parTrans" cxnId="{0086A467-94DE-47CF-AF65-4288BEC334D4}">
      <dgm:prSet/>
      <dgm:spPr/>
      <dgm:t>
        <a:bodyPr/>
        <a:lstStyle/>
        <a:p>
          <a:endParaRPr lang="en-US"/>
        </a:p>
      </dgm:t>
    </dgm:pt>
    <dgm:pt modelId="{9967683C-EB2A-4857-9FEA-500A56BE77EB}" type="sibTrans" cxnId="{0086A467-94DE-47CF-AF65-4288BEC334D4}">
      <dgm:prSet/>
      <dgm:spPr/>
      <dgm:t>
        <a:bodyPr/>
        <a:lstStyle/>
        <a:p>
          <a:endParaRPr lang="en-US"/>
        </a:p>
      </dgm:t>
    </dgm:pt>
    <dgm:pt modelId="{FE6FCCBC-59E0-46E3-8AC2-1D0CB285779A}" type="pres">
      <dgm:prSet presAssocID="{A0BD5234-47A2-4092-AC4D-919085258ECF}" presName="root" presStyleCnt="0">
        <dgm:presLayoutVars>
          <dgm:dir/>
          <dgm:resizeHandles val="exact"/>
        </dgm:presLayoutVars>
      </dgm:prSet>
      <dgm:spPr/>
    </dgm:pt>
    <dgm:pt modelId="{BBA3128C-3524-4B14-A531-491DD71403A5}" type="pres">
      <dgm:prSet presAssocID="{0829A34D-C041-4943-8FF3-D6EB92F17CFC}" presName="compNode" presStyleCnt="0"/>
      <dgm:spPr/>
    </dgm:pt>
    <dgm:pt modelId="{AA567081-6933-4C69-BD67-DF87F46C8792}" type="pres">
      <dgm:prSet presAssocID="{0829A34D-C041-4943-8FF3-D6EB92F17CFC}" presName="bgRect" presStyleLbl="bgShp" presStyleIdx="0" presStyleCnt="3"/>
      <dgm:spPr/>
    </dgm:pt>
    <dgm:pt modelId="{4CD5F57F-09E5-4CA5-998D-47E5140CF234}" type="pres">
      <dgm:prSet presAssocID="{0829A34D-C041-4943-8FF3-D6EB92F17CF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ools"/>
        </a:ext>
      </dgm:extLst>
    </dgm:pt>
    <dgm:pt modelId="{268C5426-EDA7-4679-AEC9-D82F10CFB45D}" type="pres">
      <dgm:prSet presAssocID="{0829A34D-C041-4943-8FF3-D6EB92F17CFC}" presName="spaceRect" presStyleCnt="0"/>
      <dgm:spPr/>
    </dgm:pt>
    <dgm:pt modelId="{8EF7252F-0A41-4879-9C89-5D8AF8C8563F}" type="pres">
      <dgm:prSet presAssocID="{0829A34D-C041-4943-8FF3-D6EB92F17CFC}" presName="parTx" presStyleLbl="revTx" presStyleIdx="0" presStyleCnt="3">
        <dgm:presLayoutVars>
          <dgm:chMax val="0"/>
          <dgm:chPref val="0"/>
        </dgm:presLayoutVars>
      </dgm:prSet>
      <dgm:spPr/>
    </dgm:pt>
    <dgm:pt modelId="{1803C3BF-631D-4CCD-82EE-B52A508AD3F8}" type="pres">
      <dgm:prSet presAssocID="{A3E89D0E-3170-475B-AA2C-04F56C398FE8}" presName="sibTrans" presStyleCnt="0"/>
      <dgm:spPr/>
    </dgm:pt>
    <dgm:pt modelId="{C90D582D-7AEF-449E-B696-A507D6163DE7}" type="pres">
      <dgm:prSet presAssocID="{A59D58D9-2DDF-4F06-9B2A-6CEFB6A2E704}" presName="compNode" presStyleCnt="0"/>
      <dgm:spPr/>
    </dgm:pt>
    <dgm:pt modelId="{DFC43FCD-F2C4-4EF1-9618-82C48E1953F5}" type="pres">
      <dgm:prSet presAssocID="{A59D58D9-2DDF-4F06-9B2A-6CEFB6A2E704}" presName="bgRect" presStyleLbl="bgShp" presStyleIdx="1" presStyleCnt="3"/>
      <dgm:spPr/>
    </dgm:pt>
    <dgm:pt modelId="{9D696DFD-CDEE-43DD-8532-7B39137F6149}" type="pres">
      <dgm:prSet presAssocID="{A59D58D9-2DDF-4F06-9B2A-6CEFB6A2E70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149423BA-5064-4B46-80E3-00AAB8E3BEB4}" type="pres">
      <dgm:prSet presAssocID="{A59D58D9-2DDF-4F06-9B2A-6CEFB6A2E704}" presName="spaceRect" presStyleCnt="0"/>
      <dgm:spPr/>
    </dgm:pt>
    <dgm:pt modelId="{F0A1C007-9435-456E-AD2D-B62037C73D19}" type="pres">
      <dgm:prSet presAssocID="{A59D58D9-2DDF-4F06-9B2A-6CEFB6A2E704}" presName="parTx" presStyleLbl="revTx" presStyleIdx="1" presStyleCnt="3">
        <dgm:presLayoutVars>
          <dgm:chMax val="0"/>
          <dgm:chPref val="0"/>
        </dgm:presLayoutVars>
      </dgm:prSet>
      <dgm:spPr/>
    </dgm:pt>
    <dgm:pt modelId="{DC2B91F5-A8BB-4766-B1CA-40D802C0D72A}" type="pres">
      <dgm:prSet presAssocID="{CAED8290-5329-4F11-B197-6C3C98CFE88A}" presName="sibTrans" presStyleCnt="0"/>
      <dgm:spPr/>
    </dgm:pt>
    <dgm:pt modelId="{A49FF733-809A-42CA-BA92-C67DD80F4F22}" type="pres">
      <dgm:prSet presAssocID="{06E5BF44-E4E8-4E96-9024-FD736436375E}" presName="compNode" presStyleCnt="0"/>
      <dgm:spPr/>
    </dgm:pt>
    <dgm:pt modelId="{B5753F1A-D332-48A6-B19D-C38D4B59B86B}" type="pres">
      <dgm:prSet presAssocID="{06E5BF44-E4E8-4E96-9024-FD736436375E}" presName="bgRect" presStyleLbl="bgShp" presStyleIdx="2" presStyleCnt="3"/>
      <dgm:spPr/>
    </dgm:pt>
    <dgm:pt modelId="{48EF4F43-2217-4FA7-825D-F9AF95F7975F}" type="pres">
      <dgm:prSet presAssocID="{06E5BF44-E4E8-4E96-9024-FD736436375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lippery"/>
        </a:ext>
      </dgm:extLst>
    </dgm:pt>
    <dgm:pt modelId="{812FB3BD-4DB8-4AAB-8C36-B41434A29DA1}" type="pres">
      <dgm:prSet presAssocID="{06E5BF44-E4E8-4E96-9024-FD736436375E}" presName="spaceRect" presStyleCnt="0"/>
      <dgm:spPr/>
    </dgm:pt>
    <dgm:pt modelId="{8249877D-AE50-4A0D-9CC9-79502C68486A}" type="pres">
      <dgm:prSet presAssocID="{06E5BF44-E4E8-4E96-9024-FD736436375E}" presName="parTx" presStyleLbl="revTx" presStyleIdx="2" presStyleCnt="3">
        <dgm:presLayoutVars>
          <dgm:chMax val="0"/>
          <dgm:chPref val="0"/>
        </dgm:presLayoutVars>
      </dgm:prSet>
      <dgm:spPr/>
    </dgm:pt>
  </dgm:ptLst>
  <dgm:cxnLst>
    <dgm:cxn modelId="{00EB5B20-92D7-43E2-88AB-B6857A5C8BA5}" srcId="{A0BD5234-47A2-4092-AC4D-919085258ECF}" destId="{0829A34D-C041-4943-8FF3-D6EB92F17CFC}" srcOrd="0" destOrd="0" parTransId="{FF9A4104-74AE-4139-80DC-3C8E10F19617}" sibTransId="{A3E89D0E-3170-475B-AA2C-04F56C398FE8}"/>
    <dgm:cxn modelId="{0086A467-94DE-47CF-AF65-4288BEC334D4}" srcId="{A0BD5234-47A2-4092-AC4D-919085258ECF}" destId="{06E5BF44-E4E8-4E96-9024-FD736436375E}" srcOrd="2" destOrd="0" parTransId="{B63A2C2A-A400-4AAA-8908-3A7A95A8A122}" sibTransId="{9967683C-EB2A-4857-9FEA-500A56BE77EB}"/>
    <dgm:cxn modelId="{A8AF2E68-E4E4-4F92-BDCF-A349A1E26081}" srcId="{A0BD5234-47A2-4092-AC4D-919085258ECF}" destId="{A59D58D9-2DDF-4F06-9B2A-6CEFB6A2E704}" srcOrd="1" destOrd="0" parTransId="{0B13B25D-8997-461D-AA23-4C659C9C924B}" sibTransId="{CAED8290-5329-4F11-B197-6C3C98CFE88A}"/>
    <dgm:cxn modelId="{991D7395-6974-4492-B250-D630165BDC1B}" type="presOf" srcId="{A0BD5234-47A2-4092-AC4D-919085258ECF}" destId="{FE6FCCBC-59E0-46E3-8AC2-1D0CB285779A}" srcOrd="0" destOrd="0" presId="urn:microsoft.com/office/officeart/2018/2/layout/IconVerticalSolidList"/>
    <dgm:cxn modelId="{0C6AB4A3-6468-43D0-8DB4-42272710E7C9}" type="presOf" srcId="{06E5BF44-E4E8-4E96-9024-FD736436375E}" destId="{8249877D-AE50-4A0D-9CC9-79502C68486A}" srcOrd="0" destOrd="0" presId="urn:microsoft.com/office/officeart/2018/2/layout/IconVerticalSolidList"/>
    <dgm:cxn modelId="{186275AD-ECB9-4D6C-8676-C71F0B9CCCB5}" type="presOf" srcId="{A59D58D9-2DDF-4F06-9B2A-6CEFB6A2E704}" destId="{F0A1C007-9435-456E-AD2D-B62037C73D19}" srcOrd="0" destOrd="0" presId="urn:microsoft.com/office/officeart/2018/2/layout/IconVerticalSolidList"/>
    <dgm:cxn modelId="{0879DEDC-D067-445F-BB4E-3E8874E1F0C5}" type="presOf" srcId="{0829A34D-C041-4943-8FF3-D6EB92F17CFC}" destId="{8EF7252F-0A41-4879-9C89-5D8AF8C8563F}" srcOrd="0" destOrd="0" presId="urn:microsoft.com/office/officeart/2018/2/layout/IconVerticalSolidList"/>
    <dgm:cxn modelId="{B2CAD220-5C06-4C8D-A167-7EB79D6B3115}" type="presParOf" srcId="{FE6FCCBC-59E0-46E3-8AC2-1D0CB285779A}" destId="{BBA3128C-3524-4B14-A531-491DD71403A5}" srcOrd="0" destOrd="0" presId="urn:microsoft.com/office/officeart/2018/2/layout/IconVerticalSolidList"/>
    <dgm:cxn modelId="{DD818F95-A8D0-4D04-8915-454A18D8CA36}" type="presParOf" srcId="{BBA3128C-3524-4B14-A531-491DD71403A5}" destId="{AA567081-6933-4C69-BD67-DF87F46C8792}" srcOrd="0" destOrd="0" presId="urn:microsoft.com/office/officeart/2018/2/layout/IconVerticalSolidList"/>
    <dgm:cxn modelId="{B446EA1F-1C91-46A1-8566-BF85F259AED8}" type="presParOf" srcId="{BBA3128C-3524-4B14-A531-491DD71403A5}" destId="{4CD5F57F-09E5-4CA5-998D-47E5140CF234}" srcOrd="1" destOrd="0" presId="urn:microsoft.com/office/officeart/2018/2/layout/IconVerticalSolidList"/>
    <dgm:cxn modelId="{B6F0A0D1-E0FD-42B7-BCAD-B87779F33BB9}" type="presParOf" srcId="{BBA3128C-3524-4B14-A531-491DD71403A5}" destId="{268C5426-EDA7-4679-AEC9-D82F10CFB45D}" srcOrd="2" destOrd="0" presId="urn:microsoft.com/office/officeart/2018/2/layout/IconVerticalSolidList"/>
    <dgm:cxn modelId="{5107552F-F2AD-4691-8A2E-AE3B79C62BC1}" type="presParOf" srcId="{BBA3128C-3524-4B14-A531-491DD71403A5}" destId="{8EF7252F-0A41-4879-9C89-5D8AF8C8563F}" srcOrd="3" destOrd="0" presId="urn:microsoft.com/office/officeart/2018/2/layout/IconVerticalSolidList"/>
    <dgm:cxn modelId="{D8B34128-427C-4FAD-BB50-40833D580131}" type="presParOf" srcId="{FE6FCCBC-59E0-46E3-8AC2-1D0CB285779A}" destId="{1803C3BF-631D-4CCD-82EE-B52A508AD3F8}" srcOrd="1" destOrd="0" presId="urn:microsoft.com/office/officeart/2018/2/layout/IconVerticalSolidList"/>
    <dgm:cxn modelId="{83643D72-309A-477A-B4E6-0D74A9DC7750}" type="presParOf" srcId="{FE6FCCBC-59E0-46E3-8AC2-1D0CB285779A}" destId="{C90D582D-7AEF-449E-B696-A507D6163DE7}" srcOrd="2" destOrd="0" presId="urn:microsoft.com/office/officeart/2018/2/layout/IconVerticalSolidList"/>
    <dgm:cxn modelId="{D18D4B29-A6EF-4E05-BE9E-65421E269FBA}" type="presParOf" srcId="{C90D582D-7AEF-449E-B696-A507D6163DE7}" destId="{DFC43FCD-F2C4-4EF1-9618-82C48E1953F5}" srcOrd="0" destOrd="0" presId="urn:microsoft.com/office/officeart/2018/2/layout/IconVerticalSolidList"/>
    <dgm:cxn modelId="{7CEF5616-139A-42A0-A65B-0AD4CD3E814A}" type="presParOf" srcId="{C90D582D-7AEF-449E-B696-A507D6163DE7}" destId="{9D696DFD-CDEE-43DD-8532-7B39137F6149}" srcOrd="1" destOrd="0" presId="urn:microsoft.com/office/officeart/2018/2/layout/IconVerticalSolidList"/>
    <dgm:cxn modelId="{ED5C95B7-F902-46D3-9995-6C60719BB2C4}" type="presParOf" srcId="{C90D582D-7AEF-449E-B696-A507D6163DE7}" destId="{149423BA-5064-4B46-80E3-00AAB8E3BEB4}" srcOrd="2" destOrd="0" presId="urn:microsoft.com/office/officeart/2018/2/layout/IconVerticalSolidList"/>
    <dgm:cxn modelId="{EC14AC2D-F223-4F9F-989D-C3AA3AEB318B}" type="presParOf" srcId="{C90D582D-7AEF-449E-B696-A507D6163DE7}" destId="{F0A1C007-9435-456E-AD2D-B62037C73D19}" srcOrd="3" destOrd="0" presId="urn:microsoft.com/office/officeart/2018/2/layout/IconVerticalSolidList"/>
    <dgm:cxn modelId="{140BDB00-3EB2-4223-A466-61E32061E69A}" type="presParOf" srcId="{FE6FCCBC-59E0-46E3-8AC2-1D0CB285779A}" destId="{DC2B91F5-A8BB-4766-B1CA-40D802C0D72A}" srcOrd="3" destOrd="0" presId="urn:microsoft.com/office/officeart/2018/2/layout/IconVerticalSolidList"/>
    <dgm:cxn modelId="{9F23C385-F50A-498C-94EF-9BD67FAEBB86}" type="presParOf" srcId="{FE6FCCBC-59E0-46E3-8AC2-1D0CB285779A}" destId="{A49FF733-809A-42CA-BA92-C67DD80F4F22}" srcOrd="4" destOrd="0" presId="urn:microsoft.com/office/officeart/2018/2/layout/IconVerticalSolidList"/>
    <dgm:cxn modelId="{9ED7C5EE-9163-4FD8-9C9E-E4689B290D92}" type="presParOf" srcId="{A49FF733-809A-42CA-BA92-C67DD80F4F22}" destId="{B5753F1A-D332-48A6-B19D-C38D4B59B86B}" srcOrd="0" destOrd="0" presId="urn:microsoft.com/office/officeart/2018/2/layout/IconVerticalSolidList"/>
    <dgm:cxn modelId="{749E0063-ED22-465B-96CF-126F36130813}" type="presParOf" srcId="{A49FF733-809A-42CA-BA92-C67DD80F4F22}" destId="{48EF4F43-2217-4FA7-825D-F9AF95F7975F}" srcOrd="1" destOrd="0" presId="urn:microsoft.com/office/officeart/2018/2/layout/IconVerticalSolidList"/>
    <dgm:cxn modelId="{5E1CF00D-23A9-445C-9450-2489B6AB20C4}" type="presParOf" srcId="{A49FF733-809A-42CA-BA92-C67DD80F4F22}" destId="{812FB3BD-4DB8-4AAB-8C36-B41434A29DA1}" srcOrd="2" destOrd="0" presId="urn:microsoft.com/office/officeart/2018/2/layout/IconVerticalSolidList"/>
    <dgm:cxn modelId="{180F1D50-58C6-40D3-B412-E2BE965764D1}" type="presParOf" srcId="{A49FF733-809A-42CA-BA92-C67DD80F4F22}" destId="{8249877D-AE50-4A0D-9CC9-79502C6848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60F4D01-E67C-489D-932D-DCAB7B3B89F6}"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BD12ED7-1300-42C7-9E59-B4214A644F81}">
      <dgm:prSet/>
      <dgm:spPr/>
      <dgm:t>
        <a:bodyPr/>
        <a:lstStyle/>
        <a:p>
          <a:r>
            <a:rPr lang="en-US"/>
            <a:t>Using compute resources efficiently</a:t>
          </a:r>
        </a:p>
      </dgm:t>
    </dgm:pt>
    <dgm:pt modelId="{78556E56-8E44-433A-B901-F871E8D4329D}" type="parTrans" cxnId="{3B3D782A-B99F-4313-8EC8-D5565203C398}">
      <dgm:prSet/>
      <dgm:spPr/>
      <dgm:t>
        <a:bodyPr/>
        <a:lstStyle/>
        <a:p>
          <a:endParaRPr lang="en-US"/>
        </a:p>
      </dgm:t>
    </dgm:pt>
    <dgm:pt modelId="{3A8B0BEE-C2A8-4FAD-800D-CE35FD835617}" type="sibTrans" cxnId="{3B3D782A-B99F-4313-8EC8-D5565203C398}">
      <dgm:prSet/>
      <dgm:spPr/>
      <dgm:t>
        <a:bodyPr/>
        <a:lstStyle/>
        <a:p>
          <a:endParaRPr lang="en-US"/>
        </a:p>
      </dgm:t>
    </dgm:pt>
    <dgm:pt modelId="{EBC8AA65-43C4-4D1B-817A-4860AC956957}">
      <dgm:prSet/>
      <dgm:spPr/>
      <dgm:t>
        <a:bodyPr/>
        <a:lstStyle/>
        <a:p>
          <a:r>
            <a:rPr lang="en-US"/>
            <a:t>Selecting the correct instance type</a:t>
          </a:r>
        </a:p>
      </dgm:t>
    </dgm:pt>
    <dgm:pt modelId="{80EEB4D8-81BC-46EB-8555-4771F74C9C4A}" type="parTrans" cxnId="{1AB0A253-6F42-4B95-AA01-F42C5F6E75F3}">
      <dgm:prSet/>
      <dgm:spPr/>
      <dgm:t>
        <a:bodyPr/>
        <a:lstStyle/>
        <a:p>
          <a:endParaRPr lang="en-US"/>
        </a:p>
      </dgm:t>
    </dgm:pt>
    <dgm:pt modelId="{A477D919-D395-48BC-8020-656412A64BA1}" type="sibTrans" cxnId="{1AB0A253-6F42-4B95-AA01-F42C5F6E75F3}">
      <dgm:prSet/>
      <dgm:spPr/>
      <dgm:t>
        <a:bodyPr/>
        <a:lstStyle/>
        <a:p>
          <a:endParaRPr lang="en-US"/>
        </a:p>
      </dgm:t>
    </dgm:pt>
    <dgm:pt modelId="{983738E5-72CB-4491-B5AC-E063DB273098}" type="pres">
      <dgm:prSet presAssocID="{860F4D01-E67C-489D-932D-DCAB7B3B89F6}" presName="root" presStyleCnt="0">
        <dgm:presLayoutVars>
          <dgm:dir/>
          <dgm:resizeHandles val="exact"/>
        </dgm:presLayoutVars>
      </dgm:prSet>
      <dgm:spPr/>
    </dgm:pt>
    <dgm:pt modelId="{4A294745-9EF2-481F-893D-B688960F1EFF}" type="pres">
      <dgm:prSet presAssocID="{BBD12ED7-1300-42C7-9E59-B4214A644F81}" presName="compNode" presStyleCnt="0"/>
      <dgm:spPr/>
    </dgm:pt>
    <dgm:pt modelId="{AA3456D3-9462-4076-B9E6-A3E3A139D40F}" type="pres">
      <dgm:prSet presAssocID="{BBD12ED7-1300-42C7-9E59-B4214A644F81}" presName="bgRect" presStyleLbl="bgShp" presStyleIdx="0" presStyleCnt="2"/>
      <dgm:spPr/>
    </dgm:pt>
    <dgm:pt modelId="{EF2C3D78-60D7-4793-913E-9212715D68B8}" type="pres">
      <dgm:prSet presAssocID="{BBD12ED7-1300-42C7-9E59-B4214A644F8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98D9C82D-7AB3-4D8B-AF73-4B7BBA530D78}" type="pres">
      <dgm:prSet presAssocID="{BBD12ED7-1300-42C7-9E59-B4214A644F81}" presName="spaceRect" presStyleCnt="0"/>
      <dgm:spPr/>
    </dgm:pt>
    <dgm:pt modelId="{49CF3349-5AE9-44ED-8584-6B696583AFBA}" type="pres">
      <dgm:prSet presAssocID="{BBD12ED7-1300-42C7-9E59-B4214A644F81}" presName="parTx" presStyleLbl="revTx" presStyleIdx="0" presStyleCnt="2">
        <dgm:presLayoutVars>
          <dgm:chMax val="0"/>
          <dgm:chPref val="0"/>
        </dgm:presLayoutVars>
      </dgm:prSet>
      <dgm:spPr/>
    </dgm:pt>
    <dgm:pt modelId="{CE13A01C-6B13-4C91-84B4-52F470718B49}" type="pres">
      <dgm:prSet presAssocID="{3A8B0BEE-C2A8-4FAD-800D-CE35FD835617}" presName="sibTrans" presStyleCnt="0"/>
      <dgm:spPr/>
    </dgm:pt>
    <dgm:pt modelId="{688F0E01-00D0-457C-B6F6-CF05285DEE24}" type="pres">
      <dgm:prSet presAssocID="{EBC8AA65-43C4-4D1B-817A-4860AC956957}" presName="compNode" presStyleCnt="0"/>
      <dgm:spPr/>
    </dgm:pt>
    <dgm:pt modelId="{938DF749-3513-49D6-9558-01FCA15D4565}" type="pres">
      <dgm:prSet presAssocID="{EBC8AA65-43C4-4D1B-817A-4860AC956957}" presName="bgRect" presStyleLbl="bgShp" presStyleIdx="1" presStyleCnt="2"/>
      <dgm:spPr/>
    </dgm:pt>
    <dgm:pt modelId="{BB8339AF-A839-4129-AD6B-FEB28E6A16D9}" type="pres">
      <dgm:prSet presAssocID="{EBC8AA65-43C4-4D1B-817A-4860AC95695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5B0B6BA8-CA2B-4A08-952E-58349B84E73C}" type="pres">
      <dgm:prSet presAssocID="{EBC8AA65-43C4-4D1B-817A-4860AC956957}" presName="spaceRect" presStyleCnt="0"/>
      <dgm:spPr/>
    </dgm:pt>
    <dgm:pt modelId="{8361EB97-802C-4F0A-813D-19B8987804EA}" type="pres">
      <dgm:prSet presAssocID="{EBC8AA65-43C4-4D1B-817A-4860AC956957}" presName="parTx" presStyleLbl="revTx" presStyleIdx="1" presStyleCnt="2">
        <dgm:presLayoutVars>
          <dgm:chMax val="0"/>
          <dgm:chPref val="0"/>
        </dgm:presLayoutVars>
      </dgm:prSet>
      <dgm:spPr/>
    </dgm:pt>
  </dgm:ptLst>
  <dgm:cxnLst>
    <dgm:cxn modelId="{0115522A-DC33-4F7D-B360-9B94982C0B11}" type="presOf" srcId="{860F4D01-E67C-489D-932D-DCAB7B3B89F6}" destId="{983738E5-72CB-4491-B5AC-E063DB273098}" srcOrd="0" destOrd="0" presId="urn:microsoft.com/office/officeart/2018/2/layout/IconVerticalSolidList"/>
    <dgm:cxn modelId="{3B3D782A-B99F-4313-8EC8-D5565203C398}" srcId="{860F4D01-E67C-489D-932D-DCAB7B3B89F6}" destId="{BBD12ED7-1300-42C7-9E59-B4214A644F81}" srcOrd="0" destOrd="0" parTransId="{78556E56-8E44-433A-B901-F871E8D4329D}" sibTransId="{3A8B0BEE-C2A8-4FAD-800D-CE35FD835617}"/>
    <dgm:cxn modelId="{EFBDA351-DDA6-480A-9F68-B9E8FBBDE15F}" type="presOf" srcId="{EBC8AA65-43C4-4D1B-817A-4860AC956957}" destId="{8361EB97-802C-4F0A-813D-19B8987804EA}" srcOrd="0" destOrd="0" presId="urn:microsoft.com/office/officeart/2018/2/layout/IconVerticalSolidList"/>
    <dgm:cxn modelId="{1AB0A253-6F42-4B95-AA01-F42C5F6E75F3}" srcId="{860F4D01-E67C-489D-932D-DCAB7B3B89F6}" destId="{EBC8AA65-43C4-4D1B-817A-4860AC956957}" srcOrd="1" destOrd="0" parTransId="{80EEB4D8-81BC-46EB-8555-4771F74C9C4A}" sibTransId="{A477D919-D395-48BC-8020-656412A64BA1}"/>
    <dgm:cxn modelId="{0A893598-C0C8-4FB5-B355-A4B45553034B}" type="presOf" srcId="{BBD12ED7-1300-42C7-9E59-B4214A644F81}" destId="{49CF3349-5AE9-44ED-8584-6B696583AFBA}" srcOrd="0" destOrd="0" presId="urn:microsoft.com/office/officeart/2018/2/layout/IconVerticalSolidList"/>
    <dgm:cxn modelId="{6CD27C14-024B-4FC8-950D-20008E0CE81D}" type="presParOf" srcId="{983738E5-72CB-4491-B5AC-E063DB273098}" destId="{4A294745-9EF2-481F-893D-B688960F1EFF}" srcOrd="0" destOrd="0" presId="urn:microsoft.com/office/officeart/2018/2/layout/IconVerticalSolidList"/>
    <dgm:cxn modelId="{00F13C50-2084-4CE8-8199-D21AD179398A}" type="presParOf" srcId="{4A294745-9EF2-481F-893D-B688960F1EFF}" destId="{AA3456D3-9462-4076-B9E6-A3E3A139D40F}" srcOrd="0" destOrd="0" presId="urn:microsoft.com/office/officeart/2018/2/layout/IconVerticalSolidList"/>
    <dgm:cxn modelId="{A4C17C52-3AEB-4F43-9D73-1465A75E076B}" type="presParOf" srcId="{4A294745-9EF2-481F-893D-B688960F1EFF}" destId="{EF2C3D78-60D7-4793-913E-9212715D68B8}" srcOrd="1" destOrd="0" presId="urn:microsoft.com/office/officeart/2018/2/layout/IconVerticalSolidList"/>
    <dgm:cxn modelId="{1AD10E08-E464-497E-B89C-5905BD2325CA}" type="presParOf" srcId="{4A294745-9EF2-481F-893D-B688960F1EFF}" destId="{98D9C82D-7AB3-4D8B-AF73-4B7BBA530D78}" srcOrd="2" destOrd="0" presId="urn:microsoft.com/office/officeart/2018/2/layout/IconVerticalSolidList"/>
    <dgm:cxn modelId="{A8F27E9C-811C-4E82-A6FB-A37991D15B4B}" type="presParOf" srcId="{4A294745-9EF2-481F-893D-B688960F1EFF}" destId="{49CF3349-5AE9-44ED-8584-6B696583AFBA}" srcOrd="3" destOrd="0" presId="urn:microsoft.com/office/officeart/2018/2/layout/IconVerticalSolidList"/>
    <dgm:cxn modelId="{F893D397-46EA-4B41-B8E4-F7350748DD55}" type="presParOf" srcId="{983738E5-72CB-4491-B5AC-E063DB273098}" destId="{CE13A01C-6B13-4C91-84B4-52F470718B49}" srcOrd="1" destOrd="0" presId="urn:microsoft.com/office/officeart/2018/2/layout/IconVerticalSolidList"/>
    <dgm:cxn modelId="{82186537-46EE-4509-A1BC-F3FDFB998415}" type="presParOf" srcId="{983738E5-72CB-4491-B5AC-E063DB273098}" destId="{688F0E01-00D0-457C-B6F6-CF05285DEE24}" srcOrd="2" destOrd="0" presId="urn:microsoft.com/office/officeart/2018/2/layout/IconVerticalSolidList"/>
    <dgm:cxn modelId="{9CAF5B6E-0F9F-44F1-A867-399B32C2ECA6}" type="presParOf" srcId="{688F0E01-00D0-457C-B6F6-CF05285DEE24}" destId="{938DF749-3513-49D6-9558-01FCA15D4565}" srcOrd="0" destOrd="0" presId="urn:microsoft.com/office/officeart/2018/2/layout/IconVerticalSolidList"/>
    <dgm:cxn modelId="{2276AA59-D7A9-461D-AF3E-675FBCBE518C}" type="presParOf" srcId="{688F0E01-00D0-457C-B6F6-CF05285DEE24}" destId="{BB8339AF-A839-4129-AD6B-FEB28E6A16D9}" srcOrd="1" destOrd="0" presId="urn:microsoft.com/office/officeart/2018/2/layout/IconVerticalSolidList"/>
    <dgm:cxn modelId="{3BD9E025-3711-43F7-93FA-17D91357FFAC}" type="presParOf" srcId="{688F0E01-00D0-457C-B6F6-CF05285DEE24}" destId="{5B0B6BA8-CA2B-4A08-952E-58349B84E73C}" srcOrd="2" destOrd="0" presId="urn:microsoft.com/office/officeart/2018/2/layout/IconVerticalSolidList"/>
    <dgm:cxn modelId="{3E151FE5-49C7-4F3F-A3E4-F483F588FF28}" type="presParOf" srcId="{688F0E01-00D0-457C-B6F6-CF05285DEE24}" destId="{8361EB97-802C-4F0A-813D-19B8987804E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9874E14-7C13-4630-AFED-6D698A174B1D}"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0F25E2EF-B385-4BC4-A060-6A188B1331E4}">
      <dgm:prSet/>
      <dgm:spPr/>
      <dgm:t>
        <a:bodyPr/>
        <a:lstStyle/>
        <a:p>
          <a:r>
            <a:rPr lang="en-US"/>
            <a:t>Access method – block, file, object</a:t>
          </a:r>
        </a:p>
      </dgm:t>
    </dgm:pt>
    <dgm:pt modelId="{2638C13D-D184-42CB-85C8-BFA3A32CC247}" type="parTrans" cxnId="{57F364CF-4B23-4B71-BCEE-058BBF8429E1}">
      <dgm:prSet/>
      <dgm:spPr/>
      <dgm:t>
        <a:bodyPr/>
        <a:lstStyle/>
        <a:p>
          <a:endParaRPr lang="en-US"/>
        </a:p>
      </dgm:t>
    </dgm:pt>
    <dgm:pt modelId="{74E9B0ED-6E9F-456B-A7AC-E33766A27D72}" type="sibTrans" cxnId="{57F364CF-4B23-4B71-BCEE-058BBF8429E1}">
      <dgm:prSet/>
      <dgm:spPr/>
      <dgm:t>
        <a:bodyPr/>
        <a:lstStyle/>
        <a:p>
          <a:endParaRPr lang="en-US"/>
        </a:p>
      </dgm:t>
    </dgm:pt>
    <dgm:pt modelId="{BEBCB132-CF79-424B-B2BD-1E850C21D02C}">
      <dgm:prSet/>
      <dgm:spPr/>
      <dgm:t>
        <a:bodyPr/>
        <a:lstStyle/>
        <a:p>
          <a:r>
            <a:rPr lang="en-US"/>
            <a:t>Durability constraints</a:t>
          </a:r>
        </a:p>
      </dgm:t>
    </dgm:pt>
    <dgm:pt modelId="{A917AE25-2B81-4FA5-93A5-07010E44C902}" type="parTrans" cxnId="{300B77C2-B4BF-4F51-B507-CD1303B37F07}">
      <dgm:prSet/>
      <dgm:spPr/>
      <dgm:t>
        <a:bodyPr/>
        <a:lstStyle/>
        <a:p>
          <a:endParaRPr lang="en-US"/>
        </a:p>
      </dgm:t>
    </dgm:pt>
    <dgm:pt modelId="{3CF302E6-B88A-4463-8731-38978FA9DE1E}" type="sibTrans" cxnId="{300B77C2-B4BF-4F51-B507-CD1303B37F07}">
      <dgm:prSet/>
      <dgm:spPr/>
      <dgm:t>
        <a:bodyPr/>
        <a:lstStyle/>
        <a:p>
          <a:endParaRPr lang="en-US"/>
        </a:p>
      </dgm:t>
    </dgm:pt>
    <dgm:pt modelId="{86A47FF2-9B65-4649-A978-E070A98739B2}">
      <dgm:prSet/>
      <dgm:spPr/>
      <dgm:t>
        <a:bodyPr/>
        <a:lstStyle/>
        <a:p>
          <a:r>
            <a:rPr lang="en-US"/>
            <a:t>Frequency of access (glacier or S3)</a:t>
          </a:r>
        </a:p>
      </dgm:t>
    </dgm:pt>
    <dgm:pt modelId="{E56FF422-B169-4367-B159-9F2C7022B664}" type="parTrans" cxnId="{FBFF7EA3-0CBF-4555-A2DE-326DFB184FF6}">
      <dgm:prSet/>
      <dgm:spPr/>
      <dgm:t>
        <a:bodyPr/>
        <a:lstStyle/>
        <a:p>
          <a:endParaRPr lang="en-US"/>
        </a:p>
      </dgm:t>
    </dgm:pt>
    <dgm:pt modelId="{EB6CC76E-9B4A-40DA-A240-F0F532A37E9F}" type="sibTrans" cxnId="{FBFF7EA3-0CBF-4555-A2DE-326DFB184FF6}">
      <dgm:prSet/>
      <dgm:spPr/>
      <dgm:t>
        <a:bodyPr/>
        <a:lstStyle/>
        <a:p>
          <a:endParaRPr lang="en-US"/>
        </a:p>
      </dgm:t>
    </dgm:pt>
    <dgm:pt modelId="{93C32183-C368-44A5-8D33-58471F124B4E}" type="pres">
      <dgm:prSet presAssocID="{19874E14-7C13-4630-AFED-6D698A174B1D}" presName="root" presStyleCnt="0">
        <dgm:presLayoutVars>
          <dgm:dir/>
          <dgm:resizeHandles val="exact"/>
        </dgm:presLayoutVars>
      </dgm:prSet>
      <dgm:spPr/>
    </dgm:pt>
    <dgm:pt modelId="{67DADCBF-8C9A-412A-A24F-A37E43A42EB7}" type="pres">
      <dgm:prSet presAssocID="{0F25E2EF-B385-4BC4-A060-6A188B1331E4}" presName="compNode" presStyleCnt="0"/>
      <dgm:spPr/>
    </dgm:pt>
    <dgm:pt modelId="{5F55597F-E749-47AD-ACC1-81C6A1358743}" type="pres">
      <dgm:prSet presAssocID="{0F25E2EF-B385-4BC4-A060-6A188B1331E4}" presName="bgRect" presStyleLbl="bgShp" presStyleIdx="0" presStyleCnt="3"/>
      <dgm:spPr/>
    </dgm:pt>
    <dgm:pt modelId="{64AB7431-7BBB-4F8B-A449-0F1825C0499E}" type="pres">
      <dgm:prSet presAssocID="{0F25E2EF-B385-4BC4-A060-6A188B1331E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ey"/>
        </a:ext>
      </dgm:extLst>
    </dgm:pt>
    <dgm:pt modelId="{598C419C-2C81-41A9-84F6-B393BB427D66}" type="pres">
      <dgm:prSet presAssocID="{0F25E2EF-B385-4BC4-A060-6A188B1331E4}" presName="spaceRect" presStyleCnt="0"/>
      <dgm:spPr/>
    </dgm:pt>
    <dgm:pt modelId="{746E5738-5E99-4638-8A7A-4F8C54119808}" type="pres">
      <dgm:prSet presAssocID="{0F25E2EF-B385-4BC4-A060-6A188B1331E4}" presName="parTx" presStyleLbl="revTx" presStyleIdx="0" presStyleCnt="3">
        <dgm:presLayoutVars>
          <dgm:chMax val="0"/>
          <dgm:chPref val="0"/>
        </dgm:presLayoutVars>
      </dgm:prSet>
      <dgm:spPr/>
    </dgm:pt>
    <dgm:pt modelId="{9ECCD311-1B93-4795-A5A0-3C4F223A1471}" type="pres">
      <dgm:prSet presAssocID="{74E9B0ED-6E9F-456B-A7AC-E33766A27D72}" presName="sibTrans" presStyleCnt="0"/>
      <dgm:spPr/>
    </dgm:pt>
    <dgm:pt modelId="{3E37684A-0221-43C1-BE44-4B8D7C8617B8}" type="pres">
      <dgm:prSet presAssocID="{BEBCB132-CF79-424B-B2BD-1E850C21D02C}" presName="compNode" presStyleCnt="0"/>
      <dgm:spPr/>
    </dgm:pt>
    <dgm:pt modelId="{3F868F10-1077-4FE9-987C-243D9462512B}" type="pres">
      <dgm:prSet presAssocID="{BEBCB132-CF79-424B-B2BD-1E850C21D02C}" presName="bgRect" presStyleLbl="bgShp" presStyleIdx="1" presStyleCnt="3"/>
      <dgm:spPr/>
    </dgm:pt>
    <dgm:pt modelId="{915873EA-AF25-478C-BE6E-67842576E53C}" type="pres">
      <dgm:prSet presAssocID="{BEBCB132-CF79-424B-B2BD-1E850C21D02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FF03FF0F-9845-450E-A41F-199ADC227143}" type="pres">
      <dgm:prSet presAssocID="{BEBCB132-CF79-424B-B2BD-1E850C21D02C}" presName="spaceRect" presStyleCnt="0"/>
      <dgm:spPr/>
    </dgm:pt>
    <dgm:pt modelId="{8D6E826E-4F02-46E1-A7D6-7DB1B236B980}" type="pres">
      <dgm:prSet presAssocID="{BEBCB132-CF79-424B-B2BD-1E850C21D02C}" presName="parTx" presStyleLbl="revTx" presStyleIdx="1" presStyleCnt="3">
        <dgm:presLayoutVars>
          <dgm:chMax val="0"/>
          <dgm:chPref val="0"/>
        </dgm:presLayoutVars>
      </dgm:prSet>
      <dgm:spPr/>
    </dgm:pt>
    <dgm:pt modelId="{DF1B54EA-BCD4-4371-BA78-F2E3927754AD}" type="pres">
      <dgm:prSet presAssocID="{3CF302E6-B88A-4463-8731-38978FA9DE1E}" presName="sibTrans" presStyleCnt="0"/>
      <dgm:spPr/>
    </dgm:pt>
    <dgm:pt modelId="{315A4CB1-7C20-41EE-AD31-6E9B86E4CB38}" type="pres">
      <dgm:prSet presAssocID="{86A47FF2-9B65-4649-A978-E070A98739B2}" presName="compNode" presStyleCnt="0"/>
      <dgm:spPr/>
    </dgm:pt>
    <dgm:pt modelId="{B86D7AD1-7342-4C10-890F-C0C902A6B967}" type="pres">
      <dgm:prSet presAssocID="{86A47FF2-9B65-4649-A978-E070A98739B2}" presName="bgRect" presStyleLbl="bgShp" presStyleIdx="2" presStyleCnt="3"/>
      <dgm:spPr/>
    </dgm:pt>
    <dgm:pt modelId="{8A49621F-8252-4B90-AE90-1AADC0E3A1F1}" type="pres">
      <dgm:prSet presAssocID="{86A47FF2-9B65-4649-A978-E070A98739B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88114742-028E-4468-9312-F0AA61267D3D}" type="pres">
      <dgm:prSet presAssocID="{86A47FF2-9B65-4649-A978-E070A98739B2}" presName="spaceRect" presStyleCnt="0"/>
      <dgm:spPr/>
    </dgm:pt>
    <dgm:pt modelId="{03769682-A40F-4EE0-BEC5-9D6CB3897C6B}" type="pres">
      <dgm:prSet presAssocID="{86A47FF2-9B65-4649-A978-E070A98739B2}" presName="parTx" presStyleLbl="revTx" presStyleIdx="2" presStyleCnt="3">
        <dgm:presLayoutVars>
          <dgm:chMax val="0"/>
          <dgm:chPref val="0"/>
        </dgm:presLayoutVars>
      </dgm:prSet>
      <dgm:spPr/>
    </dgm:pt>
  </dgm:ptLst>
  <dgm:cxnLst>
    <dgm:cxn modelId="{345F410D-2FBC-45F9-A0DE-FE21803FE0C4}" type="presOf" srcId="{0F25E2EF-B385-4BC4-A060-6A188B1331E4}" destId="{746E5738-5E99-4638-8A7A-4F8C54119808}" srcOrd="0" destOrd="0" presId="urn:microsoft.com/office/officeart/2018/2/layout/IconVerticalSolidList"/>
    <dgm:cxn modelId="{4D8BF556-B169-4ECB-9E61-D758BADD608E}" type="presOf" srcId="{86A47FF2-9B65-4649-A978-E070A98739B2}" destId="{03769682-A40F-4EE0-BEC5-9D6CB3897C6B}" srcOrd="0" destOrd="0" presId="urn:microsoft.com/office/officeart/2018/2/layout/IconVerticalSolidList"/>
    <dgm:cxn modelId="{97862D66-96CC-4646-A704-00E594E85790}" type="presOf" srcId="{BEBCB132-CF79-424B-B2BD-1E850C21D02C}" destId="{8D6E826E-4F02-46E1-A7D6-7DB1B236B980}" srcOrd="0" destOrd="0" presId="urn:microsoft.com/office/officeart/2018/2/layout/IconVerticalSolidList"/>
    <dgm:cxn modelId="{D7CA99A1-C321-4818-AEF5-D77EAC5DAE93}" type="presOf" srcId="{19874E14-7C13-4630-AFED-6D698A174B1D}" destId="{93C32183-C368-44A5-8D33-58471F124B4E}" srcOrd="0" destOrd="0" presId="urn:microsoft.com/office/officeart/2018/2/layout/IconVerticalSolidList"/>
    <dgm:cxn modelId="{FBFF7EA3-0CBF-4555-A2DE-326DFB184FF6}" srcId="{19874E14-7C13-4630-AFED-6D698A174B1D}" destId="{86A47FF2-9B65-4649-A978-E070A98739B2}" srcOrd="2" destOrd="0" parTransId="{E56FF422-B169-4367-B159-9F2C7022B664}" sibTransId="{EB6CC76E-9B4A-40DA-A240-F0F532A37E9F}"/>
    <dgm:cxn modelId="{300B77C2-B4BF-4F51-B507-CD1303B37F07}" srcId="{19874E14-7C13-4630-AFED-6D698A174B1D}" destId="{BEBCB132-CF79-424B-B2BD-1E850C21D02C}" srcOrd="1" destOrd="0" parTransId="{A917AE25-2B81-4FA5-93A5-07010E44C902}" sibTransId="{3CF302E6-B88A-4463-8731-38978FA9DE1E}"/>
    <dgm:cxn modelId="{57F364CF-4B23-4B71-BCEE-058BBF8429E1}" srcId="{19874E14-7C13-4630-AFED-6D698A174B1D}" destId="{0F25E2EF-B385-4BC4-A060-6A188B1331E4}" srcOrd="0" destOrd="0" parTransId="{2638C13D-D184-42CB-85C8-BFA3A32CC247}" sibTransId="{74E9B0ED-6E9F-456B-A7AC-E33766A27D72}"/>
    <dgm:cxn modelId="{E792E5FF-D8B6-4A5C-9968-29FBF415811B}" type="presParOf" srcId="{93C32183-C368-44A5-8D33-58471F124B4E}" destId="{67DADCBF-8C9A-412A-A24F-A37E43A42EB7}" srcOrd="0" destOrd="0" presId="urn:microsoft.com/office/officeart/2018/2/layout/IconVerticalSolidList"/>
    <dgm:cxn modelId="{034E444C-75A5-4BEE-8BE0-38903E090BF9}" type="presParOf" srcId="{67DADCBF-8C9A-412A-A24F-A37E43A42EB7}" destId="{5F55597F-E749-47AD-ACC1-81C6A1358743}" srcOrd="0" destOrd="0" presId="urn:microsoft.com/office/officeart/2018/2/layout/IconVerticalSolidList"/>
    <dgm:cxn modelId="{396FA8BC-0142-4A1D-8300-49322BDCE9F4}" type="presParOf" srcId="{67DADCBF-8C9A-412A-A24F-A37E43A42EB7}" destId="{64AB7431-7BBB-4F8B-A449-0F1825C0499E}" srcOrd="1" destOrd="0" presId="urn:microsoft.com/office/officeart/2018/2/layout/IconVerticalSolidList"/>
    <dgm:cxn modelId="{59E92F1A-B597-4E7B-8097-F22A5CE9E57E}" type="presParOf" srcId="{67DADCBF-8C9A-412A-A24F-A37E43A42EB7}" destId="{598C419C-2C81-41A9-84F6-B393BB427D66}" srcOrd="2" destOrd="0" presId="urn:microsoft.com/office/officeart/2018/2/layout/IconVerticalSolidList"/>
    <dgm:cxn modelId="{73B481A4-9107-448D-93C9-94AB28309EE8}" type="presParOf" srcId="{67DADCBF-8C9A-412A-A24F-A37E43A42EB7}" destId="{746E5738-5E99-4638-8A7A-4F8C54119808}" srcOrd="3" destOrd="0" presId="urn:microsoft.com/office/officeart/2018/2/layout/IconVerticalSolidList"/>
    <dgm:cxn modelId="{B8FFD58B-D206-421A-AEB0-352305F3DCF9}" type="presParOf" srcId="{93C32183-C368-44A5-8D33-58471F124B4E}" destId="{9ECCD311-1B93-4795-A5A0-3C4F223A1471}" srcOrd="1" destOrd="0" presId="urn:microsoft.com/office/officeart/2018/2/layout/IconVerticalSolidList"/>
    <dgm:cxn modelId="{BF01349F-E4B0-46B5-80F6-A3641DA0E0DE}" type="presParOf" srcId="{93C32183-C368-44A5-8D33-58471F124B4E}" destId="{3E37684A-0221-43C1-BE44-4B8D7C8617B8}" srcOrd="2" destOrd="0" presId="urn:microsoft.com/office/officeart/2018/2/layout/IconVerticalSolidList"/>
    <dgm:cxn modelId="{55765BA7-8555-42B4-89F6-8FF51D5C58E2}" type="presParOf" srcId="{3E37684A-0221-43C1-BE44-4B8D7C8617B8}" destId="{3F868F10-1077-4FE9-987C-243D9462512B}" srcOrd="0" destOrd="0" presId="urn:microsoft.com/office/officeart/2018/2/layout/IconVerticalSolidList"/>
    <dgm:cxn modelId="{07ED22E5-17A9-47DF-ADBA-ED4CF03E4FD3}" type="presParOf" srcId="{3E37684A-0221-43C1-BE44-4B8D7C8617B8}" destId="{915873EA-AF25-478C-BE6E-67842576E53C}" srcOrd="1" destOrd="0" presId="urn:microsoft.com/office/officeart/2018/2/layout/IconVerticalSolidList"/>
    <dgm:cxn modelId="{3BB1B829-8A2B-4787-A3EE-3584AFFAC2A0}" type="presParOf" srcId="{3E37684A-0221-43C1-BE44-4B8D7C8617B8}" destId="{FF03FF0F-9845-450E-A41F-199ADC227143}" srcOrd="2" destOrd="0" presId="urn:microsoft.com/office/officeart/2018/2/layout/IconVerticalSolidList"/>
    <dgm:cxn modelId="{2DD6A769-F42B-4426-BF1B-A0D33E75CC4C}" type="presParOf" srcId="{3E37684A-0221-43C1-BE44-4B8D7C8617B8}" destId="{8D6E826E-4F02-46E1-A7D6-7DB1B236B980}" srcOrd="3" destOrd="0" presId="urn:microsoft.com/office/officeart/2018/2/layout/IconVerticalSolidList"/>
    <dgm:cxn modelId="{476A2E2E-53BA-40C6-A50C-52DCB9E661C5}" type="presParOf" srcId="{93C32183-C368-44A5-8D33-58471F124B4E}" destId="{DF1B54EA-BCD4-4371-BA78-F2E3927754AD}" srcOrd="3" destOrd="0" presId="urn:microsoft.com/office/officeart/2018/2/layout/IconVerticalSolidList"/>
    <dgm:cxn modelId="{D1B432E1-203C-4991-A080-A5E85B52B7A9}" type="presParOf" srcId="{93C32183-C368-44A5-8D33-58471F124B4E}" destId="{315A4CB1-7C20-41EE-AD31-6E9B86E4CB38}" srcOrd="4" destOrd="0" presId="urn:microsoft.com/office/officeart/2018/2/layout/IconVerticalSolidList"/>
    <dgm:cxn modelId="{54415E28-6D1D-4136-BB6F-ED48AE9D8009}" type="presParOf" srcId="{315A4CB1-7C20-41EE-AD31-6E9B86E4CB38}" destId="{B86D7AD1-7342-4C10-890F-C0C902A6B967}" srcOrd="0" destOrd="0" presId="urn:microsoft.com/office/officeart/2018/2/layout/IconVerticalSolidList"/>
    <dgm:cxn modelId="{BDAA4D81-8B9C-4C9C-96DC-60EE1AC6442D}" type="presParOf" srcId="{315A4CB1-7C20-41EE-AD31-6E9B86E4CB38}" destId="{8A49621F-8252-4B90-AE90-1AADC0E3A1F1}" srcOrd="1" destOrd="0" presId="urn:microsoft.com/office/officeart/2018/2/layout/IconVerticalSolidList"/>
    <dgm:cxn modelId="{61EBEC47-5A4B-4567-A268-3106DBB2B872}" type="presParOf" srcId="{315A4CB1-7C20-41EE-AD31-6E9B86E4CB38}" destId="{88114742-028E-4468-9312-F0AA61267D3D}" srcOrd="2" destOrd="0" presId="urn:microsoft.com/office/officeart/2018/2/layout/IconVerticalSolidList"/>
    <dgm:cxn modelId="{8A152F3E-07FB-49DD-B388-442EC193702A}" type="presParOf" srcId="{315A4CB1-7C20-41EE-AD31-6E9B86E4CB38}" destId="{03769682-A40F-4EE0-BEC5-9D6CB3897C6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FA960E-BA83-CC46-ADA5-40FF9C64F987}">
      <dsp:nvSpPr>
        <dsp:cNvPr id="0" name=""/>
        <dsp:cNvSpPr/>
      </dsp:nvSpPr>
      <dsp:spPr>
        <a:xfrm>
          <a:off x="0" y="43762"/>
          <a:ext cx="5115491" cy="156633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Proactive cyclic scaling (expected recurring surge in requests)</a:t>
          </a:r>
        </a:p>
      </dsp:txBody>
      <dsp:txXfrm>
        <a:off x="76462" y="120224"/>
        <a:ext cx="4962567" cy="1413413"/>
      </dsp:txXfrm>
    </dsp:sp>
    <dsp:sp modelId="{96790255-7016-4C4C-B849-7E8E4EDD8497}">
      <dsp:nvSpPr>
        <dsp:cNvPr id="0" name=""/>
        <dsp:cNvSpPr/>
      </dsp:nvSpPr>
      <dsp:spPr>
        <a:xfrm>
          <a:off x="0" y="1690740"/>
          <a:ext cx="5115491" cy="1566337"/>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Proactive event based scaling ( product launch, marketing campaigns)</a:t>
          </a:r>
        </a:p>
      </dsp:txBody>
      <dsp:txXfrm>
        <a:off x="76462" y="1767202"/>
        <a:ext cx="4962567" cy="1413413"/>
      </dsp:txXfrm>
    </dsp:sp>
    <dsp:sp modelId="{5437B788-28C0-BA42-BDD6-A67F71CF7904}">
      <dsp:nvSpPr>
        <dsp:cNvPr id="0" name=""/>
        <dsp:cNvSpPr/>
      </dsp:nvSpPr>
      <dsp:spPr>
        <a:xfrm>
          <a:off x="0" y="3337717"/>
          <a:ext cx="5115491" cy="1566337"/>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Autoscaling based on demand (scaling based on metrics for e.g. CPU utilization)</a:t>
          </a:r>
        </a:p>
      </dsp:txBody>
      <dsp:txXfrm>
        <a:off x="76462" y="3414179"/>
        <a:ext cx="4962567" cy="141341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745B04-BE40-0A42-AB75-89FD26859452}">
      <dsp:nvSpPr>
        <dsp:cNvPr id="0" name=""/>
        <dsp:cNvSpPr/>
      </dsp:nvSpPr>
      <dsp:spPr>
        <a:xfrm>
          <a:off x="654904" y="1805"/>
          <a:ext cx="4779840" cy="145785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en-US" sz="4900" kern="1200"/>
            <a:t>SQL DBs - RDS </a:t>
          </a:r>
        </a:p>
      </dsp:txBody>
      <dsp:txXfrm>
        <a:off x="654904" y="1805"/>
        <a:ext cx="4779840" cy="1457851"/>
      </dsp:txXfrm>
    </dsp:sp>
    <dsp:sp modelId="{9238DBE4-877C-8F46-9542-5599D4A2CC2D}">
      <dsp:nvSpPr>
        <dsp:cNvPr id="0" name=""/>
        <dsp:cNvSpPr/>
      </dsp:nvSpPr>
      <dsp:spPr>
        <a:xfrm>
          <a:off x="654904" y="2057136"/>
          <a:ext cx="4779840" cy="145785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en-US" sz="4900" kern="1200"/>
            <a:t>No SQL DBs DynamoDB</a:t>
          </a:r>
        </a:p>
      </dsp:txBody>
      <dsp:txXfrm>
        <a:off x="654904" y="2057136"/>
        <a:ext cx="4779840" cy="1457851"/>
      </dsp:txXfrm>
    </dsp:sp>
    <dsp:sp modelId="{F30152CB-642D-6949-9412-7C5903943EBC}">
      <dsp:nvSpPr>
        <dsp:cNvPr id="0" name=""/>
        <dsp:cNvSpPr/>
      </dsp:nvSpPr>
      <dsp:spPr>
        <a:xfrm>
          <a:off x="654904" y="4112468"/>
          <a:ext cx="4779840" cy="145785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en-US" sz="4900" kern="1200"/>
            <a:t>Datawarehousing  - Redshift </a:t>
          </a:r>
        </a:p>
      </dsp:txBody>
      <dsp:txXfrm>
        <a:off x="654904" y="4112468"/>
        <a:ext cx="4779840" cy="145785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F1EC8B-3208-0245-8A2C-3D0730893308}">
      <dsp:nvSpPr>
        <dsp:cNvPr id="0" name=""/>
        <dsp:cNvSpPr/>
      </dsp:nvSpPr>
      <dsp:spPr>
        <a:xfrm>
          <a:off x="0" y="662153"/>
          <a:ext cx="2285999" cy="320039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8225" tIns="330200" rIns="178225" bIns="330200" numCol="1" spcCol="1270" anchor="t" anchorCtr="0">
          <a:noAutofit/>
        </a:bodyPr>
        <a:lstStyle/>
        <a:p>
          <a:pPr marL="0" lvl="0" indent="0" algn="l" defTabSz="844550">
            <a:lnSpc>
              <a:spcPct val="90000"/>
            </a:lnSpc>
            <a:spcBef>
              <a:spcPct val="0"/>
            </a:spcBef>
            <a:spcAft>
              <a:spcPct val="35000"/>
            </a:spcAft>
            <a:buNone/>
          </a:pPr>
          <a:r>
            <a:rPr lang="en-US" sz="1900" kern="1200"/>
            <a:t>Add read replicas to RDS to lower latency due to load</a:t>
          </a:r>
        </a:p>
      </dsp:txBody>
      <dsp:txXfrm>
        <a:off x="0" y="1878305"/>
        <a:ext cx="2285999" cy="1920239"/>
      </dsp:txXfrm>
    </dsp:sp>
    <dsp:sp modelId="{810AEDC5-629E-A743-A9B7-4C2DD33F9E1B}">
      <dsp:nvSpPr>
        <dsp:cNvPr id="0" name=""/>
        <dsp:cNvSpPr/>
      </dsp:nvSpPr>
      <dsp:spPr>
        <a:xfrm>
          <a:off x="662940" y="982193"/>
          <a:ext cx="960119" cy="960119"/>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4855" tIns="12700" rIns="74855" bIns="12700" numCol="1" spcCol="1270" anchor="ctr" anchorCtr="0">
          <a:noAutofit/>
        </a:bodyPr>
        <a:lstStyle/>
        <a:p>
          <a:pPr marL="0" lvl="0" indent="0" algn="ctr" defTabSz="2044700">
            <a:lnSpc>
              <a:spcPct val="90000"/>
            </a:lnSpc>
            <a:spcBef>
              <a:spcPct val="0"/>
            </a:spcBef>
            <a:spcAft>
              <a:spcPct val="35000"/>
            </a:spcAft>
            <a:buNone/>
          </a:pPr>
          <a:r>
            <a:rPr lang="en-US" sz="4600" kern="1200"/>
            <a:t>1</a:t>
          </a:r>
        </a:p>
      </dsp:txBody>
      <dsp:txXfrm>
        <a:off x="803546" y="1122799"/>
        <a:ext cx="678907" cy="678907"/>
      </dsp:txXfrm>
    </dsp:sp>
    <dsp:sp modelId="{12424EE1-CDDD-1A4F-A5AD-0EF8E34BD1B3}">
      <dsp:nvSpPr>
        <dsp:cNvPr id="0" name=""/>
        <dsp:cNvSpPr/>
      </dsp:nvSpPr>
      <dsp:spPr>
        <a:xfrm>
          <a:off x="0" y="3862480"/>
          <a:ext cx="2285999"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C0152E7-E038-814D-A782-BC073013FAC8}">
      <dsp:nvSpPr>
        <dsp:cNvPr id="0" name=""/>
        <dsp:cNvSpPr/>
      </dsp:nvSpPr>
      <dsp:spPr>
        <a:xfrm>
          <a:off x="2514600" y="662153"/>
          <a:ext cx="2285999" cy="320039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8225" tIns="330200" rIns="178225" bIns="330200" numCol="1" spcCol="1270" anchor="t" anchorCtr="0">
          <a:noAutofit/>
        </a:bodyPr>
        <a:lstStyle/>
        <a:p>
          <a:pPr marL="0" lvl="0" indent="0" algn="l" defTabSz="844550">
            <a:lnSpc>
              <a:spcPct val="90000"/>
            </a:lnSpc>
            <a:spcBef>
              <a:spcPct val="0"/>
            </a:spcBef>
            <a:spcAft>
              <a:spcPct val="35000"/>
            </a:spcAft>
            <a:buNone/>
          </a:pPr>
          <a:r>
            <a:rPr lang="en-US" sz="1900" kern="1200"/>
            <a:t>Direct connect to provide predictable latency from DC to AWS</a:t>
          </a:r>
        </a:p>
      </dsp:txBody>
      <dsp:txXfrm>
        <a:off x="2514600" y="1878305"/>
        <a:ext cx="2285999" cy="1920239"/>
      </dsp:txXfrm>
    </dsp:sp>
    <dsp:sp modelId="{463CFADC-323B-A34F-A378-FD75810AB66C}">
      <dsp:nvSpPr>
        <dsp:cNvPr id="0" name=""/>
        <dsp:cNvSpPr/>
      </dsp:nvSpPr>
      <dsp:spPr>
        <a:xfrm>
          <a:off x="3177540" y="982193"/>
          <a:ext cx="960119" cy="960119"/>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4855" tIns="12700" rIns="74855" bIns="12700" numCol="1" spcCol="1270" anchor="ctr" anchorCtr="0">
          <a:noAutofit/>
        </a:bodyPr>
        <a:lstStyle/>
        <a:p>
          <a:pPr marL="0" lvl="0" indent="0" algn="ctr" defTabSz="2044700">
            <a:lnSpc>
              <a:spcPct val="90000"/>
            </a:lnSpc>
            <a:spcBef>
              <a:spcPct val="0"/>
            </a:spcBef>
            <a:spcAft>
              <a:spcPct val="35000"/>
            </a:spcAft>
            <a:buNone/>
          </a:pPr>
          <a:r>
            <a:rPr lang="en-US" sz="4600" kern="1200"/>
            <a:t>2</a:t>
          </a:r>
        </a:p>
      </dsp:txBody>
      <dsp:txXfrm>
        <a:off x="3318146" y="1122799"/>
        <a:ext cx="678907" cy="678907"/>
      </dsp:txXfrm>
    </dsp:sp>
    <dsp:sp modelId="{5F1054DD-0E39-3648-AFC4-FAAD595BEDD0}">
      <dsp:nvSpPr>
        <dsp:cNvPr id="0" name=""/>
        <dsp:cNvSpPr/>
      </dsp:nvSpPr>
      <dsp:spPr>
        <a:xfrm>
          <a:off x="2514600" y="3862480"/>
          <a:ext cx="2285999"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F0A4199-5D20-5042-A45B-1A2FF53D7B4A}">
      <dsp:nvSpPr>
        <dsp:cNvPr id="0" name=""/>
        <dsp:cNvSpPr/>
      </dsp:nvSpPr>
      <dsp:spPr>
        <a:xfrm>
          <a:off x="5029199" y="662153"/>
          <a:ext cx="2285999" cy="320039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8225" tIns="330200" rIns="178225" bIns="330200" numCol="1" spcCol="1270" anchor="t" anchorCtr="0">
          <a:noAutofit/>
        </a:bodyPr>
        <a:lstStyle/>
        <a:p>
          <a:pPr marL="0" lvl="0" indent="0" algn="l" defTabSz="844550">
            <a:lnSpc>
              <a:spcPct val="90000"/>
            </a:lnSpc>
            <a:spcBef>
              <a:spcPct val="0"/>
            </a:spcBef>
            <a:spcAft>
              <a:spcPct val="35000"/>
            </a:spcAft>
            <a:buNone/>
          </a:pPr>
          <a:r>
            <a:rPr lang="en-US" sz="1900" kern="1200"/>
            <a:t>Use Cloudfront for caching based on region</a:t>
          </a:r>
        </a:p>
      </dsp:txBody>
      <dsp:txXfrm>
        <a:off x="5029199" y="1878305"/>
        <a:ext cx="2285999" cy="1920239"/>
      </dsp:txXfrm>
    </dsp:sp>
    <dsp:sp modelId="{6086BEB6-AACF-D24A-9027-F301E2777441}">
      <dsp:nvSpPr>
        <dsp:cNvPr id="0" name=""/>
        <dsp:cNvSpPr/>
      </dsp:nvSpPr>
      <dsp:spPr>
        <a:xfrm>
          <a:off x="5692139" y="982193"/>
          <a:ext cx="960119" cy="960119"/>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4855" tIns="12700" rIns="74855" bIns="12700" numCol="1" spcCol="1270" anchor="ctr" anchorCtr="0">
          <a:noAutofit/>
        </a:bodyPr>
        <a:lstStyle/>
        <a:p>
          <a:pPr marL="0" lvl="0" indent="0" algn="ctr" defTabSz="2044700">
            <a:lnSpc>
              <a:spcPct val="90000"/>
            </a:lnSpc>
            <a:spcBef>
              <a:spcPct val="0"/>
            </a:spcBef>
            <a:spcAft>
              <a:spcPct val="35000"/>
            </a:spcAft>
            <a:buNone/>
          </a:pPr>
          <a:r>
            <a:rPr lang="en-US" sz="4600" kern="1200"/>
            <a:t>3</a:t>
          </a:r>
        </a:p>
      </dsp:txBody>
      <dsp:txXfrm>
        <a:off x="5832745" y="1122799"/>
        <a:ext cx="678907" cy="678907"/>
      </dsp:txXfrm>
    </dsp:sp>
    <dsp:sp modelId="{DC3BD456-CE17-A341-ACDD-D1B298CC3EBF}">
      <dsp:nvSpPr>
        <dsp:cNvPr id="0" name=""/>
        <dsp:cNvSpPr/>
      </dsp:nvSpPr>
      <dsp:spPr>
        <a:xfrm>
          <a:off x="5029199" y="3862480"/>
          <a:ext cx="2285999"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6B0B9F-8475-9944-982E-CE30E8F438AE}">
      <dsp:nvSpPr>
        <dsp:cNvPr id="0" name=""/>
        <dsp:cNvSpPr/>
      </dsp:nvSpPr>
      <dsp:spPr>
        <a:xfrm rot="5400000">
          <a:off x="3280902" y="-648846"/>
          <a:ext cx="2296695" cy="4168706"/>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60960" rIns="121920" bIns="60960" numCol="1" spcCol="1270" anchor="ctr" anchorCtr="0">
          <a:noAutofit/>
        </a:bodyPr>
        <a:lstStyle/>
        <a:p>
          <a:pPr marL="285750" lvl="1" indent="-285750" algn="l" defTabSz="1422400">
            <a:lnSpc>
              <a:spcPct val="90000"/>
            </a:lnSpc>
            <a:spcBef>
              <a:spcPct val="0"/>
            </a:spcBef>
            <a:spcAft>
              <a:spcPct val="15000"/>
            </a:spcAft>
            <a:buChar char="•"/>
          </a:pPr>
          <a:r>
            <a:rPr lang="en-US" sz="3200" kern="1200"/>
            <a:t>ASG</a:t>
          </a:r>
        </a:p>
        <a:p>
          <a:pPr marL="285750" lvl="1" indent="-285750" algn="l" defTabSz="1422400">
            <a:lnSpc>
              <a:spcPct val="90000"/>
            </a:lnSpc>
            <a:spcBef>
              <a:spcPct val="0"/>
            </a:spcBef>
            <a:spcAft>
              <a:spcPct val="15000"/>
            </a:spcAft>
            <a:buChar char="•"/>
          </a:pPr>
          <a:r>
            <a:rPr lang="en-US" sz="3200" kern="1200"/>
            <a:t>Serverless – only charged when requests come in</a:t>
          </a:r>
        </a:p>
      </dsp:txBody>
      <dsp:txXfrm rot="-5400000">
        <a:off x="2344897" y="399274"/>
        <a:ext cx="4056591" cy="2072465"/>
      </dsp:txXfrm>
    </dsp:sp>
    <dsp:sp modelId="{DC193D4A-BB9A-B74E-8FDF-9152248904D7}">
      <dsp:nvSpPr>
        <dsp:cNvPr id="0" name=""/>
        <dsp:cNvSpPr/>
      </dsp:nvSpPr>
      <dsp:spPr>
        <a:xfrm>
          <a:off x="0" y="71"/>
          <a:ext cx="2344897" cy="287086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a:t>Match supply and Demand</a:t>
          </a:r>
        </a:p>
      </dsp:txBody>
      <dsp:txXfrm>
        <a:off x="114468" y="114539"/>
        <a:ext cx="2115961" cy="2641933"/>
      </dsp:txXfrm>
    </dsp:sp>
    <dsp:sp modelId="{7EA655A9-AF8F-EC46-AC3D-4F55B2D3F809}">
      <dsp:nvSpPr>
        <dsp:cNvPr id="0" name=""/>
        <dsp:cNvSpPr/>
      </dsp:nvSpPr>
      <dsp:spPr>
        <a:xfrm rot="5400000">
          <a:off x="3280902" y="2365566"/>
          <a:ext cx="2296695" cy="4168706"/>
        </a:xfrm>
        <a:prstGeom prst="round2Same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60960" rIns="121920" bIns="60960" numCol="1" spcCol="1270" anchor="ctr" anchorCtr="0">
          <a:noAutofit/>
        </a:bodyPr>
        <a:lstStyle/>
        <a:p>
          <a:pPr marL="285750" lvl="1" indent="-285750" algn="l" defTabSz="1422400">
            <a:lnSpc>
              <a:spcPct val="90000"/>
            </a:lnSpc>
            <a:spcBef>
              <a:spcPct val="0"/>
            </a:spcBef>
            <a:spcAft>
              <a:spcPct val="15000"/>
            </a:spcAft>
            <a:buChar char="•"/>
          </a:pPr>
          <a:r>
            <a:rPr lang="en-US" sz="3200" kern="1200"/>
            <a:t>Decommissioning plan</a:t>
          </a:r>
        </a:p>
        <a:p>
          <a:pPr marL="285750" lvl="1" indent="-285750" algn="l" defTabSz="1422400">
            <a:lnSpc>
              <a:spcPct val="90000"/>
            </a:lnSpc>
            <a:spcBef>
              <a:spcPct val="0"/>
            </a:spcBef>
            <a:spcAft>
              <a:spcPct val="15000"/>
            </a:spcAft>
            <a:buChar char="•"/>
          </a:pPr>
          <a:r>
            <a:rPr lang="en-US" sz="3200" kern="1200"/>
            <a:t>Cost monitoring</a:t>
          </a:r>
        </a:p>
        <a:p>
          <a:pPr marL="285750" lvl="1" indent="-285750" algn="l" defTabSz="1422400">
            <a:lnSpc>
              <a:spcPct val="90000"/>
            </a:lnSpc>
            <a:spcBef>
              <a:spcPct val="0"/>
            </a:spcBef>
            <a:spcAft>
              <a:spcPct val="15000"/>
            </a:spcAft>
            <a:buChar char="•"/>
          </a:pPr>
          <a:r>
            <a:rPr lang="en-US" sz="3200" kern="1200"/>
            <a:t>AWS trusted advisor</a:t>
          </a:r>
        </a:p>
      </dsp:txBody>
      <dsp:txXfrm rot="-5400000">
        <a:off x="2344897" y="3413687"/>
        <a:ext cx="4056591" cy="2072465"/>
      </dsp:txXfrm>
    </dsp:sp>
    <dsp:sp modelId="{0680D821-EE07-A24F-BD3F-DB48A921AF9C}">
      <dsp:nvSpPr>
        <dsp:cNvPr id="0" name=""/>
        <dsp:cNvSpPr/>
      </dsp:nvSpPr>
      <dsp:spPr>
        <a:xfrm>
          <a:off x="0" y="3014484"/>
          <a:ext cx="2344897" cy="287086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a:t>Expenditure Awareness</a:t>
          </a:r>
        </a:p>
      </dsp:txBody>
      <dsp:txXfrm>
        <a:off x="114468" y="3128952"/>
        <a:ext cx="2115961" cy="264193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768154-0660-4315-B38D-6BA21F366BAA}">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EB30380-074E-48B2-9274-2A34E0F5F1C1}">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6DE69E0-04DC-44BC-9D92-9AD0782675A1}">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Perform operations with code</a:t>
          </a:r>
        </a:p>
      </dsp:txBody>
      <dsp:txXfrm>
        <a:off x="1429899" y="2442"/>
        <a:ext cx="5083704" cy="1238008"/>
      </dsp:txXfrm>
    </dsp:sp>
    <dsp:sp modelId="{BB14C963-F8CE-471B-A1E2-8B15AADB315D}">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9B730F1-B096-4D27-AADE-5D6167211A4E}">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D30FB1E-D6B6-49AA-BF0B-B434CD3CFA80}">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Align operations processes to business objective</a:t>
          </a:r>
        </a:p>
      </dsp:txBody>
      <dsp:txXfrm>
        <a:off x="1429899" y="1549953"/>
        <a:ext cx="5083704" cy="1238008"/>
      </dsp:txXfrm>
    </dsp:sp>
    <dsp:sp modelId="{E8AEE717-6DC1-4E40-A54E-94DC0A92D752}">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C6E4C58-772F-44E6-A300-56B7A91C5379}">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2BB2F0D-3114-4DD2-9F53-D3809DCB8A32}">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Make small incremental changes</a:t>
          </a:r>
        </a:p>
      </dsp:txBody>
      <dsp:txXfrm>
        <a:off x="1429899" y="3097464"/>
        <a:ext cx="5083704" cy="1238008"/>
      </dsp:txXfrm>
    </dsp:sp>
    <dsp:sp modelId="{5061B8E9-B755-492B-931A-130BE88A251E}">
      <dsp:nvSpPr>
        <dsp:cNvPr id="0" name=""/>
        <dsp:cNvSpPr/>
      </dsp:nvSpPr>
      <dsp:spPr>
        <a:xfrm>
          <a:off x="0" y="464497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6F1D5AC-57E5-4C3E-AD57-CF61D82E1A62}">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59C3AE2-874B-434D-98BA-9BA731FBAA5C}">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Keep operations procedures up to date</a:t>
          </a:r>
        </a:p>
      </dsp:txBody>
      <dsp:txXfrm>
        <a:off x="1429899" y="4644974"/>
        <a:ext cx="5083704" cy="123800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ADC7F9-5CC0-43BF-8450-71ED6A5260B6}">
      <dsp:nvSpPr>
        <dsp:cNvPr id="0" name=""/>
        <dsp:cNvSpPr/>
      </dsp:nvSpPr>
      <dsp:spPr>
        <a:xfrm>
          <a:off x="0" y="956381"/>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65171C1-62BA-456E-82BA-B1A10761A463}">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BF01ED1-10FC-417A-B337-F74012DBF468}">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t>Runbooks – daily tasks</a:t>
          </a:r>
        </a:p>
      </dsp:txBody>
      <dsp:txXfrm>
        <a:off x="2039300" y="956381"/>
        <a:ext cx="4474303" cy="1765627"/>
      </dsp:txXfrm>
    </dsp:sp>
    <dsp:sp modelId="{6EE7B3AB-E726-4B90-9272-00C0DB3D4EAC}">
      <dsp:nvSpPr>
        <dsp:cNvPr id="0" name=""/>
        <dsp:cNvSpPr/>
      </dsp:nvSpPr>
      <dsp:spPr>
        <a:xfrm>
          <a:off x="0" y="3163416"/>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2AC6897-7EED-451A-BDB3-3A29311E8944}">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F34ECDB-EC90-4B84-BC29-AFE5F39A7961}">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t>Playbooks – unexpected operational event, response plan, escalation plan</a:t>
          </a:r>
        </a:p>
      </dsp:txBody>
      <dsp:txXfrm>
        <a:off x="2039300" y="3163416"/>
        <a:ext cx="4474303" cy="1765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475C25-8A4E-42A3-AA58-70F27574AD21}">
      <dsp:nvSpPr>
        <dsp:cNvPr id="0" name=""/>
        <dsp:cNvSpPr/>
      </dsp:nvSpPr>
      <dsp:spPr>
        <a:xfrm>
          <a:off x="0" y="905470"/>
          <a:ext cx="6269038" cy="167163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3E23039-F1D5-4187-94A0-8FFA53E087B8}">
      <dsp:nvSpPr>
        <dsp:cNvPr id="0" name=""/>
        <dsp:cNvSpPr/>
      </dsp:nvSpPr>
      <dsp:spPr>
        <a:xfrm>
          <a:off x="505670" y="1281588"/>
          <a:ext cx="919400" cy="9194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5DDF2B6-89B3-4580-8A2E-9A3362EAC08B}">
      <dsp:nvSpPr>
        <dsp:cNvPr id="0" name=""/>
        <dsp:cNvSpPr/>
      </dsp:nvSpPr>
      <dsp:spPr>
        <a:xfrm>
          <a:off x="1930741" y="905470"/>
          <a:ext cx="4338296" cy="167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15" tIns="176915" rIns="176915" bIns="176915" numCol="1" spcCol="1270" anchor="ctr" anchorCtr="0">
          <a:noAutofit/>
        </a:bodyPr>
        <a:lstStyle/>
        <a:p>
          <a:pPr marL="0" lvl="0" indent="0" algn="l" defTabSz="1022350">
            <a:lnSpc>
              <a:spcPct val="90000"/>
            </a:lnSpc>
            <a:spcBef>
              <a:spcPct val="0"/>
            </a:spcBef>
            <a:spcAft>
              <a:spcPct val="35000"/>
            </a:spcAft>
            <a:buNone/>
          </a:pPr>
          <a:r>
            <a:rPr lang="en-US" sz="2300" kern="1200"/>
            <a:t>Deny all traffic to DB (for e.g. put in private subnet. Associate SG with no access except app layer)</a:t>
          </a:r>
        </a:p>
      </dsp:txBody>
      <dsp:txXfrm>
        <a:off x="1930741" y="905470"/>
        <a:ext cx="4338296" cy="1671637"/>
      </dsp:txXfrm>
    </dsp:sp>
    <dsp:sp modelId="{E21E5998-A622-4BC6-9F7F-8AEACB86E170}">
      <dsp:nvSpPr>
        <dsp:cNvPr id="0" name=""/>
        <dsp:cNvSpPr/>
      </dsp:nvSpPr>
      <dsp:spPr>
        <a:xfrm>
          <a:off x="0" y="2995017"/>
          <a:ext cx="6269038" cy="167163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4435DB3-7155-4AE1-9DB8-000EF22733E3}">
      <dsp:nvSpPr>
        <dsp:cNvPr id="0" name=""/>
        <dsp:cNvSpPr/>
      </dsp:nvSpPr>
      <dsp:spPr>
        <a:xfrm>
          <a:off x="505670" y="3371135"/>
          <a:ext cx="919400" cy="9194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13687AC-8903-4AEB-AFC7-3F56B1EF40E9}">
      <dsp:nvSpPr>
        <dsp:cNvPr id="0" name=""/>
        <dsp:cNvSpPr/>
      </dsp:nvSpPr>
      <dsp:spPr>
        <a:xfrm>
          <a:off x="1930741" y="2995017"/>
          <a:ext cx="4338296" cy="167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15" tIns="176915" rIns="176915" bIns="176915" numCol="1" spcCol="1270" anchor="ctr" anchorCtr="0">
          <a:noAutofit/>
        </a:bodyPr>
        <a:lstStyle/>
        <a:p>
          <a:pPr marL="0" lvl="0" indent="0" algn="l" defTabSz="1022350">
            <a:lnSpc>
              <a:spcPct val="90000"/>
            </a:lnSpc>
            <a:spcBef>
              <a:spcPct val="0"/>
            </a:spcBef>
            <a:spcAft>
              <a:spcPct val="35000"/>
            </a:spcAft>
            <a:buNone/>
          </a:pPr>
          <a:r>
            <a:rPr lang="en-US" sz="2300" kern="1200"/>
            <a:t>Only allow SSH access (22) to app server. Associate SG with access only over VPN or to Bastion host (jump box)</a:t>
          </a:r>
        </a:p>
      </dsp:txBody>
      <dsp:txXfrm>
        <a:off x="1930741" y="2995017"/>
        <a:ext cx="4338296" cy="16716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C1B358-B151-4E3E-BA37-9D1E0BC2EAFB}">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FD8AE77-0F7A-41A1-8B2C-74DFC707A908}">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1BB8712-B544-4D8B-BDF4-F728169A995D}">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Distinguish Publicly availability Data vs other data</a:t>
          </a:r>
        </a:p>
      </dsp:txBody>
      <dsp:txXfrm>
        <a:off x="1429899" y="2442"/>
        <a:ext cx="5083704" cy="1238008"/>
      </dsp:txXfrm>
    </dsp:sp>
    <dsp:sp modelId="{54008EAD-40A8-4912-9AB0-E36AB68AA8AC}">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04728F2-9A42-455A-BE5F-7FA0E68FD6F2}">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8944CB7-5F45-4056-B66B-A32CED2A0274}">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Least privilege access system. People can only access what they need. (IAM)</a:t>
          </a:r>
        </a:p>
      </dsp:txBody>
      <dsp:txXfrm>
        <a:off x="1429899" y="1549953"/>
        <a:ext cx="5083704" cy="1238008"/>
      </dsp:txXfrm>
    </dsp:sp>
    <dsp:sp modelId="{B8C44216-A728-45A0-B601-619FE23D4BBB}">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910FDB8-641B-4F57-B5BF-5C0301AC603E}">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D89D9F1-202E-4C1D-AA35-31213FBA1D62}">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Encrypt everything (REST and/or in transit)</a:t>
          </a:r>
        </a:p>
      </dsp:txBody>
      <dsp:txXfrm>
        <a:off x="1429899" y="3097464"/>
        <a:ext cx="5083704" cy="1238008"/>
      </dsp:txXfrm>
    </dsp:sp>
    <dsp:sp modelId="{C234FC13-199C-4342-904B-7989745A9D5F}">
      <dsp:nvSpPr>
        <dsp:cNvPr id="0" name=""/>
        <dsp:cNvSpPr/>
      </dsp:nvSpPr>
      <dsp:spPr>
        <a:xfrm>
          <a:off x="0" y="464497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A86DFBD-7B98-42C1-904B-2BD0B4F0DDB6}">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950CB7B-B733-4338-BF07-C0C71CCBFBB7}">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Versioning</a:t>
          </a:r>
        </a:p>
      </dsp:txBody>
      <dsp:txXfrm>
        <a:off x="1429899" y="4644974"/>
        <a:ext cx="5083704" cy="12380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692230-1D4C-48A3-904B-D422852126A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223332A-E5A1-4A15-847C-EC3D9315A732}">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4B36272-CD6B-4FC0-9EAE-DD8A22ABC9F6}">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ACLs</a:t>
          </a:r>
        </a:p>
      </dsp:txBody>
      <dsp:txXfrm>
        <a:off x="1131174" y="4597"/>
        <a:ext cx="5382429" cy="979371"/>
      </dsp:txXfrm>
    </dsp:sp>
    <dsp:sp modelId="{B34E79A1-903D-4C27-A5F3-DA745621F99E}">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237315E-935F-4CD9-B905-54B986996502}">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E04E142-0357-412D-B928-B8A251EEBC87}">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Role based access (IAM)</a:t>
          </a:r>
        </a:p>
      </dsp:txBody>
      <dsp:txXfrm>
        <a:off x="1131174" y="1228812"/>
        <a:ext cx="5382429" cy="979371"/>
      </dsp:txXfrm>
    </dsp:sp>
    <dsp:sp modelId="{3EAF61AB-3351-4394-87DA-A17402D1CDB2}">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338EA39-F4D3-4695-8A79-DEB04761E07A}">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1A2A52C-6C70-43C6-AE99-CA1016DE4D94}">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Password rotation</a:t>
          </a:r>
        </a:p>
      </dsp:txBody>
      <dsp:txXfrm>
        <a:off x="1131174" y="2453027"/>
        <a:ext cx="5382429" cy="979371"/>
      </dsp:txXfrm>
    </dsp:sp>
    <dsp:sp modelId="{F0FAAB8D-8A30-4CB3-9D48-663E734AF8C8}">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9C2CED0-C3F9-4C37-816A-359944B9D5AB}">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412AC36-B8AF-4D6C-BD7C-841953227326}">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Enabled MFA?</a:t>
          </a:r>
        </a:p>
      </dsp:txBody>
      <dsp:txXfrm>
        <a:off x="1131174" y="3677241"/>
        <a:ext cx="5382429" cy="979371"/>
      </dsp:txXfrm>
    </dsp:sp>
    <dsp:sp modelId="{EDB15A1B-48B1-48BE-87C0-2B3606D49772}">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AC18D5F-DC5D-4897-B2FB-A9F39697A664}">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A314F408-FA12-4C82-980A-BC7BEF3F1C08}">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Are you using Groups?</a:t>
          </a:r>
        </a:p>
      </dsp:txBody>
      <dsp:txXfrm>
        <a:off x="1131174" y="4901456"/>
        <a:ext cx="5382429" cy="97937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CE16F1-52E4-4C04-97DC-74841606243B}">
      <dsp:nvSpPr>
        <dsp:cNvPr id="0" name=""/>
        <dsp:cNvSpPr/>
      </dsp:nvSpPr>
      <dsp:spPr>
        <a:xfrm>
          <a:off x="0" y="956381"/>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9DDBC5E-E102-47C9-B169-3909F5F0743F}">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25BA43E-8214-4645-9B22-17404056F405}">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t>Are service limits being managed?(AWS technical account manager)</a:t>
          </a:r>
        </a:p>
      </dsp:txBody>
      <dsp:txXfrm>
        <a:off x="2039300" y="956381"/>
        <a:ext cx="4474303" cy="1765627"/>
      </dsp:txXfrm>
    </dsp:sp>
    <dsp:sp modelId="{F07104D8-F26E-46EF-9235-8A90A81E9AE5}">
      <dsp:nvSpPr>
        <dsp:cNvPr id="0" name=""/>
        <dsp:cNvSpPr/>
      </dsp:nvSpPr>
      <dsp:spPr>
        <a:xfrm>
          <a:off x="0" y="3163416"/>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E5FE1C0-5DBB-4BD9-9C83-38DB8CC34125}">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7102600-EA07-4E5E-AC81-20A9CB4703CF}">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t>Escalation path established?</a:t>
          </a:r>
        </a:p>
      </dsp:txBody>
      <dsp:txXfrm>
        <a:off x="2039300" y="3163416"/>
        <a:ext cx="4474303" cy="176562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79FDE1-E7F6-43EC-BE58-18AA63C93434}">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806595F-DA1E-4067-B16C-9840BE96693A}">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A244D65B-09AB-428E-B67D-9540307B9650}">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Cloud watch alarms (recovery)</a:t>
          </a:r>
        </a:p>
      </dsp:txBody>
      <dsp:txXfrm>
        <a:off x="1429899" y="2442"/>
        <a:ext cx="5083704" cy="1238008"/>
      </dsp:txXfrm>
    </dsp:sp>
    <dsp:sp modelId="{78808793-3A1E-41BF-A36A-B8ED6B76DFE3}">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D59D38F-48CB-4EED-84C1-6438899FA932}">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0CEC0B5-C842-4014-89D5-74E47BB42A01}">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Cloudtrail for monitoring events</a:t>
          </a:r>
        </a:p>
      </dsp:txBody>
      <dsp:txXfrm>
        <a:off x="1429899" y="1549953"/>
        <a:ext cx="5083704" cy="1238008"/>
      </dsp:txXfrm>
    </dsp:sp>
    <dsp:sp modelId="{C185B601-A200-4C92-80F2-F2D3E70DE9AD}">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0564125-1855-4D3F-9FC3-DD89E19FFA9D}">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D1A0885-B3ED-4A6F-91B9-73D5076F2A2F}">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AWS Config</a:t>
          </a:r>
        </a:p>
      </dsp:txBody>
      <dsp:txXfrm>
        <a:off x="1429899" y="3097464"/>
        <a:ext cx="5083704" cy="1238008"/>
      </dsp:txXfrm>
    </dsp:sp>
    <dsp:sp modelId="{3EF2920F-840E-4C80-BB69-6C4521E30E3D}">
      <dsp:nvSpPr>
        <dsp:cNvPr id="0" name=""/>
        <dsp:cNvSpPr/>
      </dsp:nvSpPr>
      <dsp:spPr>
        <a:xfrm>
          <a:off x="0" y="464497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AB36511-0A87-4FC9-9DFF-5F48B468777C}">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F7E4DFB-72BB-486D-A7D6-2F19C423237C}">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RDS events</a:t>
          </a:r>
        </a:p>
      </dsp:txBody>
      <dsp:txXfrm>
        <a:off x="1429899" y="4644974"/>
        <a:ext cx="5083704" cy="123800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567081-6933-4C69-BD67-DF87F46C8792}">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CD5F57F-09E5-4CA5-998D-47E5140CF234}">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EF7252F-0A41-4879-9C89-5D8AF8C8563F}">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Architect assuming hardware failure</a:t>
          </a:r>
        </a:p>
      </dsp:txBody>
      <dsp:txXfrm>
        <a:off x="1941716" y="718"/>
        <a:ext cx="4571887" cy="1681139"/>
      </dsp:txXfrm>
    </dsp:sp>
    <dsp:sp modelId="{DFC43FCD-F2C4-4EF1-9618-82C48E1953F5}">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D696DFD-CDEE-43DD-8532-7B39137F6149}">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0A1C007-9435-456E-AD2D-B62037C73D19}">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How is data being backed up? (RDS daily backups, EBS/EFS mounts)</a:t>
          </a:r>
        </a:p>
      </dsp:txBody>
      <dsp:txXfrm>
        <a:off x="1941716" y="2102143"/>
        <a:ext cx="4571887" cy="1681139"/>
      </dsp:txXfrm>
    </dsp:sp>
    <dsp:sp modelId="{B5753F1A-D332-48A6-B19D-C38D4B59B86B}">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8EF4F43-2217-4FA7-825D-F9AF95F7975F}">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249877D-AE50-4A0D-9CC9-79502C68486A}">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Component failure management and recovery (ASG)</a:t>
          </a:r>
        </a:p>
      </dsp:txBody>
      <dsp:txXfrm>
        <a:off x="1941716" y="4203567"/>
        <a:ext cx="4571887" cy="168113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3456D3-9462-4076-B9E6-A3E3A139D40F}">
      <dsp:nvSpPr>
        <dsp:cNvPr id="0" name=""/>
        <dsp:cNvSpPr/>
      </dsp:nvSpPr>
      <dsp:spPr>
        <a:xfrm>
          <a:off x="0" y="956381"/>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F2C3D78-60D7-4793-913E-9212715D68B8}">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9CF3349-5AE9-44ED-8584-6B696583AFBA}">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t>Using compute resources efficiently</a:t>
          </a:r>
        </a:p>
      </dsp:txBody>
      <dsp:txXfrm>
        <a:off x="2039300" y="956381"/>
        <a:ext cx="4474303" cy="1765627"/>
      </dsp:txXfrm>
    </dsp:sp>
    <dsp:sp modelId="{938DF749-3513-49D6-9558-01FCA15D4565}">
      <dsp:nvSpPr>
        <dsp:cNvPr id="0" name=""/>
        <dsp:cNvSpPr/>
      </dsp:nvSpPr>
      <dsp:spPr>
        <a:xfrm>
          <a:off x="0" y="3163416"/>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B8339AF-A839-4129-AD6B-FEB28E6A16D9}">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361EB97-802C-4F0A-813D-19B8987804EA}">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t>Selecting the correct instance type</a:t>
          </a:r>
        </a:p>
      </dsp:txBody>
      <dsp:txXfrm>
        <a:off x="2039300" y="3163416"/>
        <a:ext cx="4474303" cy="176562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55597F-E749-47AD-ACC1-81C6A1358743}">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4AB7431-7BBB-4F8B-A449-0F1825C0499E}">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46E5738-5E99-4638-8A7A-4F8C54119808}">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Access method – block, file, object</a:t>
          </a:r>
        </a:p>
      </dsp:txBody>
      <dsp:txXfrm>
        <a:off x="1941716" y="718"/>
        <a:ext cx="4571887" cy="1681139"/>
      </dsp:txXfrm>
    </dsp:sp>
    <dsp:sp modelId="{3F868F10-1077-4FE9-987C-243D9462512B}">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15873EA-AF25-478C-BE6E-67842576E53C}">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D6E826E-4F02-46E1-A7D6-7DB1B236B980}">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Durability constraints</a:t>
          </a:r>
        </a:p>
      </dsp:txBody>
      <dsp:txXfrm>
        <a:off x="1941716" y="2102143"/>
        <a:ext cx="4571887" cy="1681139"/>
      </dsp:txXfrm>
    </dsp:sp>
    <dsp:sp modelId="{B86D7AD1-7342-4C10-890F-C0C902A6B967}">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A49621F-8252-4B90-AE90-1AADC0E3A1F1}">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3769682-A40F-4EE0-BEC5-9D6CB3897C6B}">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Frequency of access (glacier or S3)</a:t>
          </a:r>
        </a:p>
      </dsp:txBody>
      <dsp:txXfrm>
        <a:off x="1941716" y="4203567"/>
        <a:ext cx="4571887" cy="16811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24546-051F-194E-AA12-E38A100AE1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1A458D-E787-2B46-B317-310F2A527F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70CFA4-0F2D-2447-8D60-F84BFA39948C}"/>
              </a:ext>
            </a:extLst>
          </p:cNvPr>
          <p:cNvSpPr>
            <a:spLocks noGrp="1"/>
          </p:cNvSpPr>
          <p:nvPr>
            <p:ph type="dt" sz="half" idx="10"/>
          </p:nvPr>
        </p:nvSpPr>
        <p:spPr/>
        <p:txBody>
          <a:bodyPr/>
          <a:lstStyle/>
          <a:p>
            <a:fld id="{FF01671A-0671-FC49-9057-DDA6189BF54E}" type="datetimeFigureOut">
              <a:rPr lang="en-US" smtClean="0"/>
              <a:t>1/27/19</a:t>
            </a:fld>
            <a:endParaRPr lang="en-US"/>
          </a:p>
        </p:txBody>
      </p:sp>
      <p:sp>
        <p:nvSpPr>
          <p:cNvPr id="5" name="Footer Placeholder 4">
            <a:extLst>
              <a:ext uri="{FF2B5EF4-FFF2-40B4-BE49-F238E27FC236}">
                <a16:creationId xmlns:a16="http://schemas.microsoft.com/office/drawing/2014/main" id="{C8D42B3B-0CE6-7A43-89E8-00C97515AC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9C2A77-D1C9-874F-BC05-F2E7ED208447}"/>
              </a:ext>
            </a:extLst>
          </p:cNvPr>
          <p:cNvSpPr>
            <a:spLocks noGrp="1"/>
          </p:cNvSpPr>
          <p:nvPr>
            <p:ph type="sldNum" sz="quarter" idx="12"/>
          </p:nvPr>
        </p:nvSpPr>
        <p:spPr/>
        <p:txBody>
          <a:bodyPr/>
          <a:lstStyle/>
          <a:p>
            <a:fld id="{7DFE5773-6FB6-D148-A34D-1820304D82DB}" type="slidenum">
              <a:rPr lang="en-US" smtClean="0"/>
              <a:t>‹#›</a:t>
            </a:fld>
            <a:endParaRPr lang="en-US"/>
          </a:p>
        </p:txBody>
      </p:sp>
    </p:spTree>
    <p:extLst>
      <p:ext uri="{BB962C8B-B14F-4D97-AF65-F5344CB8AC3E}">
        <p14:creationId xmlns:p14="http://schemas.microsoft.com/office/powerpoint/2010/main" val="3642704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6E713-5C8D-584B-AC3A-C04F186E28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161E49-6B30-4C4E-8CA7-7C2AE5C97B7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A87F87-3BB3-4C4D-B052-9A8092556C07}"/>
              </a:ext>
            </a:extLst>
          </p:cNvPr>
          <p:cNvSpPr>
            <a:spLocks noGrp="1"/>
          </p:cNvSpPr>
          <p:nvPr>
            <p:ph type="dt" sz="half" idx="10"/>
          </p:nvPr>
        </p:nvSpPr>
        <p:spPr/>
        <p:txBody>
          <a:bodyPr/>
          <a:lstStyle/>
          <a:p>
            <a:fld id="{FF01671A-0671-FC49-9057-DDA6189BF54E}" type="datetimeFigureOut">
              <a:rPr lang="en-US" smtClean="0"/>
              <a:t>1/27/19</a:t>
            </a:fld>
            <a:endParaRPr lang="en-US"/>
          </a:p>
        </p:txBody>
      </p:sp>
      <p:sp>
        <p:nvSpPr>
          <p:cNvPr id="5" name="Footer Placeholder 4">
            <a:extLst>
              <a:ext uri="{FF2B5EF4-FFF2-40B4-BE49-F238E27FC236}">
                <a16:creationId xmlns:a16="http://schemas.microsoft.com/office/drawing/2014/main" id="{006E629E-9780-EC4A-B453-611F9A68BB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3740F4-7E2F-7C46-A461-C20CD4D0145D}"/>
              </a:ext>
            </a:extLst>
          </p:cNvPr>
          <p:cNvSpPr>
            <a:spLocks noGrp="1"/>
          </p:cNvSpPr>
          <p:nvPr>
            <p:ph type="sldNum" sz="quarter" idx="12"/>
          </p:nvPr>
        </p:nvSpPr>
        <p:spPr/>
        <p:txBody>
          <a:bodyPr/>
          <a:lstStyle/>
          <a:p>
            <a:fld id="{7DFE5773-6FB6-D148-A34D-1820304D82DB}" type="slidenum">
              <a:rPr lang="en-US" smtClean="0"/>
              <a:t>‹#›</a:t>
            </a:fld>
            <a:endParaRPr lang="en-US"/>
          </a:p>
        </p:txBody>
      </p:sp>
    </p:spTree>
    <p:extLst>
      <p:ext uri="{BB962C8B-B14F-4D97-AF65-F5344CB8AC3E}">
        <p14:creationId xmlns:p14="http://schemas.microsoft.com/office/powerpoint/2010/main" val="3451412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D3DAAC-713A-B34F-A7EA-5A32DACDA2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E8006F-1F40-284B-81D6-93638C93E73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724D1F-74B9-2445-9169-CF4BBDC285F7}"/>
              </a:ext>
            </a:extLst>
          </p:cNvPr>
          <p:cNvSpPr>
            <a:spLocks noGrp="1"/>
          </p:cNvSpPr>
          <p:nvPr>
            <p:ph type="dt" sz="half" idx="10"/>
          </p:nvPr>
        </p:nvSpPr>
        <p:spPr/>
        <p:txBody>
          <a:bodyPr/>
          <a:lstStyle/>
          <a:p>
            <a:fld id="{FF01671A-0671-FC49-9057-DDA6189BF54E}" type="datetimeFigureOut">
              <a:rPr lang="en-US" smtClean="0"/>
              <a:t>1/27/19</a:t>
            </a:fld>
            <a:endParaRPr lang="en-US"/>
          </a:p>
        </p:txBody>
      </p:sp>
      <p:sp>
        <p:nvSpPr>
          <p:cNvPr id="5" name="Footer Placeholder 4">
            <a:extLst>
              <a:ext uri="{FF2B5EF4-FFF2-40B4-BE49-F238E27FC236}">
                <a16:creationId xmlns:a16="http://schemas.microsoft.com/office/drawing/2014/main" id="{1E7E5CD1-0C2A-D34A-BDAA-EB41835B0D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8FDA50-8BF1-5A4C-A6DB-3375446D17C8}"/>
              </a:ext>
            </a:extLst>
          </p:cNvPr>
          <p:cNvSpPr>
            <a:spLocks noGrp="1"/>
          </p:cNvSpPr>
          <p:nvPr>
            <p:ph type="sldNum" sz="quarter" idx="12"/>
          </p:nvPr>
        </p:nvSpPr>
        <p:spPr/>
        <p:txBody>
          <a:bodyPr/>
          <a:lstStyle/>
          <a:p>
            <a:fld id="{7DFE5773-6FB6-D148-A34D-1820304D82DB}" type="slidenum">
              <a:rPr lang="en-US" smtClean="0"/>
              <a:t>‹#›</a:t>
            </a:fld>
            <a:endParaRPr lang="en-US"/>
          </a:p>
        </p:txBody>
      </p:sp>
    </p:spTree>
    <p:extLst>
      <p:ext uri="{BB962C8B-B14F-4D97-AF65-F5344CB8AC3E}">
        <p14:creationId xmlns:p14="http://schemas.microsoft.com/office/powerpoint/2010/main" val="150475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2CB7D-5A6F-7E4E-8E9F-316D4A2681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65B517-C682-A044-9681-4B358EE09EF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48261A-B237-2140-993A-6AEEE112105D}"/>
              </a:ext>
            </a:extLst>
          </p:cNvPr>
          <p:cNvSpPr>
            <a:spLocks noGrp="1"/>
          </p:cNvSpPr>
          <p:nvPr>
            <p:ph type="dt" sz="half" idx="10"/>
          </p:nvPr>
        </p:nvSpPr>
        <p:spPr/>
        <p:txBody>
          <a:bodyPr/>
          <a:lstStyle/>
          <a:p>
            <a:fld id="{FF01671A-0671-FC49-9057-DDA6189BF54E}" type="datetimeFigureOut">
              <a:rPr lang="en-US" smtClean="0"/>
              <a:t>1/27/19</a:t>
            </a:fld>
            <a:endParaRPr lang="en-US"/>
          </a:p>
        </p:txBody>
      </p:sp>
      <p:sp>
        <p:nvSpPr>
          <p:cNvPr id="5" name="Footer Placeholder 4">
            <a:extLst>
              <a:ext uri="{FF2B5EF4-FFF2-40B4-BE49-F238E27FC236}">
                <a16:creationId xmlns:a16="http://schemas.microsoft.com/office/drawing/2014/main" id="{D070E775-A066-7E41-A23F-5F2C1FEECB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E85401-1278-824F-8084-B111CAF1F165}"/>
              </a:ext>
            </a:extLst>
          </p:cNvPr>
          <p:cNvSpPr>
            <a:spLocks noGrp="1"/>
          </p:cNvSpPr>
          <p:nvPr>
            <p:ph type="sldNum" sz="quarter" idx="12"/>
          </p:nvPr>
        </p:nvSpPr>
        <p:spPr/>
        <p:txBody>
          <a:bodyPr/>
          <a:lstStyle/>
          <a:p>
            <a:fld id="{7DFE5773-6FB6-D148-A34D-1820304D82DB}" type="slidenum">
              <a:rPr lang="en-US" smtClean="0"/>
              <a:t>‹#›</a:t>
            </a:fld>
            <a:endParaRPr lang="en-US"/>
          </a:p>
        </p:txBody>
      </p:sp>
    </p:spTree>
    <p:extLst>
      <p:ext uri="{BB962C8B-B14F-4D97-AF65-F5344CB8AC3E}">
        <p14:creationId xmlns:p14="http://schemas.microsoft.com/office/powerpoint/2010/main" val="1682458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C0BD-7135-CC45-B06E-A6F570F75D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933DD9-5130-5A4D-B404-F4BBB6125F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53496DD-DAA7-A547-8EA1-E8E03F1EB9E3}"/>
              </a:ext>
            </a:extLst>
          </p:cNvPr>
          <p:cNvSpPr>
            <a:spLocks noGrp="1"/>
          </p:cNvSpPr>
          <p:nvPr>
            <p:ph type="dt" sz="half" idx="10"/>
          </p:nvPr>
        </p:nvSpPr>
        <p:spPr/>
        <p:txBody>
          <a:bodyPr/>
          <a:lstStyle/>
          <a:p>
            <a:fld id="{FF01671A-0671-FC49-9057-DDA6189BF54E}" type="datetimeFigureOut">
              <a:rPr lang="en-US" smtClean="0"/>
              <a:t>1/27/19</a:t>
            </a:fld>
            <a:endParaRPr lang="en-US"/>
          </a:p>
        </p:txBody>
      </p:sp>
      <p:sp>
        <p:nvSpPr>
          <p:cNvPr id="5" name="Footer Placeholder 4">
            <a:extLst>
              <a:ext uri="{FF2B5EF4-FFF2-40B4-BE49-F238E27FC236}">
                <a16:creationId xmlns:a16="http://schemas.microsoft.com/office/drawing/2014/main" id="{EFB600C6-90AC-1641-961E-353B4C6FE8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D86C9D-E990-B341-B328-50DB98D6403A}"/>
              </a:ext>
            </a:extLst>
          </p:cNvPr>
          <p:cNvSpPr>
            <a:spLocks noGrp="1"/>
          </p:cNvSpPr>
          <p:nvPr>
            <p:ph type="sldNum" sz="quarter" idx="12"/>
          </p:nvPr>
        </p:nvSpPr>
        <p:spPr/>
        <p:txBody>
          <a:bodyPr/>
          <a:lstStyle/>
          <a:p>
            <a:fld id="{7DFE5773-6FB6-D148-A34D-1820304D82DB}" type="slidenum">
              <a:rPr lang="en-US" smtClean="0"/>
              <a:t>‹#›</a:t>
            </a:fld>
            <a:endParaRPr lang="en-US"/>
          </a:p>
        </p:txBody>
      </p:sp>
    </p:spTree>
    <p:extLst>
      <p:ext uri="{BB962C8B-B14F-4D97-AF65-F5344CB8AC3E}">
        <p14:creationId xmlns:p14="http://schemas.microsoft.com/office/powerpoint/2010/main" val="1623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509CB-D332-E74E-A680-1F7C77A53D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DE43DC-3954-DF40-9794-A720D957F88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720737-6C0D-B54F-8B2E-CA13728735E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30D0A9-1438-5646-84B4-1B39AB9F218E}"/>
              </a:ext>
            </a:extLst>
          </p:cNvPr>
          <p:cNvSpPr>
            <a:spLocks noGrp="1"/>
          </p:cNvSpPr>
          <p:nvPr>
            <p:ph type="dt" sz="half" idx="10"/>
          </p:nvPr>
        </p:nvSpPr>
        <p:spPr/>
        <p:txBody>
          <a:bodyPr/>
          <a:lstStyle/>
          <a:p>
            <a:fld id="{FF01671A-0671-FC49-9057-DDA6189BF54E}" type="datetimeFigureOut">
              <a:rPr lang="en-US" smtClean="0"/>
              <a:t>1/27/19</a:t>
            </a:fld>
            <a:endParaRPr lang="en-US"/>
          </a:p>
        </p:txBody>
      </p:sp>
      <p:sp>
        <p:nvSpPr>
          <p:cNvPr id="6" name="Footer Placeholder 5">
            <a:extLst>
              <a:ext uri="{FF2B5EF4-FFF2-40B4-BE49-F238E27FC236}">
                <a16:creationId xmlns:a16="http://schemas.microsoft.com/office/drawing/2014/main" id="{3D047596-2C29-2B46-89D5-21858A145E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BD3FEE-1B5E-994B-9DB0-5EEE2BE4E974}"/>
              </a:ext>
            </a:extLst>
          </p:cNvPr>
          <p:cNvSpPr>
            <a:spLocks noGrp="1"/>
          </p:cNvSpPr>
          <p:nvPr>
            <p:ph type="sldNum" sz="quarter" idx="12"/>
          </p:nvPr>
        </p:nvSpPr>
        <p:spPr/>
        <p:txBody>
          <a:bodyPr/>
          <a:lstStyle/>
          <a:p>
            <a:fld id="{7DFE5773-6FB6-D148-A34D-1820304D82DB}" type="slidenum">
              <a:rPr lang="en-US" smtClean="0"/>
              <a:t>‹#›</a:t>
            </a:fld>
            <a:endParaRPr lang="en-US"/>
          </a:p>
        </p:txBody>
      </p:sp>
    </p:spTree>
    <p:extLst>
      <p:ext uri="{BB962C8B-B14F-4D97-AF65-F5344CB8AC3E}">
        <p14:creationId xmlns:p14="http://schemas.microsoft.com/office/powerpoint/2010/main" val="2314165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526FD-9CBE-2D41-A641-C65E146CF6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38ABDE-D0F5-0743-AD20-EB74EAC908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A6D26D8-4FFF-414B-8E48-CF2BBE95A9A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5681D2-7EE3-5246-B377-4745884F70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CC04708-E86C-ED44-B092-4F8F5A08AEB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D8CA80-9B6A-984A-B974-4A678334AA36}"/>
              </a:ext>
            </a:extLst>
          </p:cNvPr>
          <p:cNvSpPr>
            <a:spLocks noGrp="1"/>
          </p:cNvSpPr>
          <p:nvPr>
            <p:ph type="dt" sz="half" idx="10"/>
          </p:nvPr>
        </p:nvSpPr>
        <p:spPr/>
        <p:txBody>
          <a:bodyPr/>
          <a:lstStyle/>
          <a:p>
            <a:fld id="{FF01671A-0671-FC49-9057-DDA6189BF54E}" type="datetimeFigureOut">
              <a:rPr lang="en-US" smtClean="0"/>
              <a:t>1/27/19</a:t>
            </a:fld>
            <a:endParaRPr lang="en-US"/>
          </a:p>
        </p:txBody>
      </p:sp>
      <p:sp>
        <p:nvSpPr>
          <p:cNvPr id="8" name="Footer Placeholder 7">
            <a:extLst>
              <a:ext uri="{FF2B5EF4-FFF2-40B4-BE49-F238E27FC236}">
                <a16:creationId xmlns:a16="http://schemas.microsoft.com/office/drawing/2014/main" id="{45A5D10E-93E7-9946-8A4D-959D90C36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1C7A28-6FF2-2445-94A7-4C0F97C98290}"/>
              </a:ext>
            </a:extLst>
          </p:cNvPr>
          <p:cNvSpPr>
            <a:spLocks noGrp="1"/>
          </p:cNvSpPr>
          <p:nvPr>
            <p:ph type="sldNum" sz="quarter" idx="12"/>
          </p:nvPr>
        </p:nvSpPr>
        <p:spPr/>
        <p:txBody>
          <a:bodyPr/>
          <a:lstStyle/>
          <a:p>
            <a:fld id="{7DFE5773-6FB6-D148-A34D-1820304D82DB}" type="slidenum">
              <a:rPr lang="en-US" smtClean="0"/>
              <a:t>‹#›</a:t>
            </a:fld>
            <a:endParaRPr lang="en-US"/>
          </a:p>
        </p:txBody>
      </p:sp>
    </p:spTree>
    <p:extLst>
      <p:ext uri="{BB962C8B-B14F-4D97-AF65-F5344CB8AC3E}">
        <p14:creationId xmlns:p14="http://schemas.microsoft.com/office/powerpoint/2010/main" val="3294786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2F8BD-5B78-274F-8F2A-F9F0996628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BDFD57-53A8-2F4C-B7A6-4D726120D19D}"/>
              </a:ext>
            </a:extLst>
          </p:cNvPr>
          <p:cNvSpPr>
            <a:spLocks noGrp="1"/>
          </p:cNvSpPr>
          <p:nvPr>
            <p:ph type="dt" sz="half" idx="10"/>
          </p:nvPr>
        </p:nvSpPr>
        <p:spPr/>
        <p:txBody>
          <a:bodyPr/>
          <a:lstStyle/>
          <a:p>
            <a:fld id="{FF01671A-0671-FC49-9057-DDA6189BF54E}" type="datetimeFigureOut">
              <a:rPr lang="en-US" smtClean="0"/>
              <a:t>1/27/19</a:t>
            </a:fld>
            <a:endParaRPr lang="en-US"/>
          </a:p>
        </p:txBody>
      </p:sp>
      <p:sp>
        <p:nvSpPr>
          <p:cNvPr id="4" name="Footer Placeholder 3">
            <a:extLst>
              <a:ext uri="{FF2B5EF4-FFF2-40B4-BE49-F238E27FC236}">
                <a16:creationId xmlns:a16="http://schemas.microsoft.com/office/drawing/2014/main" id="{91005752-6803-5F41-A942-9593E9FD37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2AD3E4-6D50-2746-B4AE-4B7D1455BD9E}"/>
              </a:ext>
            </a:extLst>
          </p:cNvPr>
          <p:cNvSpPr>
            <a:spLocks noGrp="1"/>
          </p:cNvSpPr>
          <p:nvPr>
            <p:ph type="sldNum" sz="quarter" idx="12"/>
          </p:nvPr>
        </p:nvSpPr>
        <p:spPr/>
        <p:txBody>
          <a:bodyPr/>
          <a:lstStyle/>
          <a:p>
            <a:fld id="{7DFE5773-6FB6-D148-A34D-1820304D82DB}" type="slidenum">
              <a:rPr lang="en-US" smtClean="0"/>
              <a:t>‹#›</a:t>
            </a:fld>
            <a:endParaRPr lang="en-US"/>
          </a:p>
        </p:txBody>
      </p:sp>
    </p:spTree>
    <p:extLst>
      <p:ext uri="{BB962C8B-B14F-4D97-AF65-F5344CB8AC3E}">
        <p14:creationId xmlns:p14="http://schemas.microsoft.com/office/powerpoint/2010/main" val="235939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28209A-CBBC-8647-8444-81EA87D09BC1}"/>
              </a:ext>
            </a:extLst>
          </p:cNvPr>
          <p:cNvSpPr>
            <a:spLocks noGrp="1"/>
          </p:cNvSpPr>
          <p:nvPr>
            <p:ph type="dt" sz="half" idx="10"/>
          </p:nvPr>
        </p:nvSpPr>
        <p:spPr/>
        <p:txBody>
          <a:bodyPr/>
          <a:lstStyle/>
          <a:p>
            <a:fld id="{FF01671A-0671-FC49-9057-DDA6189BF54E}" type="datetimeFigureOut">
              <a:rPr lang="en-US" smtClean="0"/>
              <a:t>1/27/19</a:t>
            </a:fld>
            <a:endParaRPr lang="en-US"/>
          </a:p>
        </p:txBody>
      </p:sp>
      <p:sp>
        <p:nvSpPr>
          <p:cNvPr id="3" name="Footer Placeholder 2">
            <a:extLst>
              <a:ext uri="{FF2B5EF4-FFF2-40B4-BE49-F238E27FC236}">
                <a16:creationId xmlns:a16="http://schemas.microsoft.com/office/drawing/2014/main" id="{E314D613-3EA2-3F44-95A0-E3A4652435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72BC25-1DE5-9E42-89D9-4A0FAC69852E}"/>
              </a:ext>
            </a:extLst>
          </p:cNvPr>
          <p:cNvSpPr>
            <a:spLocks noGrp="1"/>
          </p:cNvSpPr>
          <p:nvPr>
            <p:ph type="sldNum" sz="quarter" idx="12"/>
          </p:nvPr>
        </p:nvSpPr>
        <p:spPr/>
        <p:txBody>
          <a:bodyPr/>
          <a:lstStyle/>
          <a:p>
            <a:fld id="{7DFE5773-6FB6-D148-A34D-1820304D82DB}" type="slidenum">
              <a:rPr lang="en-US" smtClean="0"/>
              <a:t>‹#›</a:t>
            </a:fld>
            <a:endParaRPr lang="en-US"/>
          </a:p>
        </p:txBody>
      </p:sp>
    </p:spTree>
    <p:extLst>
      <p:ext uri="{BB962C8B-B14F-4D97-AF65-F5344CB8AC3E}">
        <p14:creationId xmlns:p14="http://schemas.microsoft.com/office/powerpoint/2010/main" val="3058095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994AE-A5F4-0549-B3A9-BA8A9C7864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B9B860-8AB9-B340-BDAD-95CB031AAA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38FACC-DB51-EC44-A378-1590908960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6EFF0A-2EB7-9E49-9DF1-AE19D4212A32}"/>
              </a:ext>
            </a:extLst>
          </p:cNvPr>
          <p:cNvSpPr>
            <a:spLocks noGrp="1"/>
          </p:cNvSpPr>
          <p:nvPr>
            <p:ph type="dt" sz="half" idx="10"/>
          </p:nvPr>
        </p:nvSpPr>
        <p:spPr/>
        <p:txBody>
          <a:bodyPr/>
          <a:lstStyle/>
          <a:p>
            <a:fld id="{FF01671A-0671-FC49-9057-DDA6189BF54E}" type="datetimeFigureOut">
              <a:rPr lang="en-US" smtClean="0"/>
              <a:t>1/27/19</a:t>
            </a:fld>
            <a:endParaRPr lang="en-US"/>
          </a:p>
        </p:txBody>
      </p:sp>
      <p:sp>
        <p:nvSpPr>
          <p:cNvPr id="6" name="Footer Placeholder 5">
            <a:extLst>
              <a:ext uri="{FF2B5EF4-FFF2-40B4-BE49-F238E27FC236}">
                <a16:creationId xmlns:a16="http://schemas.microsoft.com/office/drawing/2014/main" id="{7E588442-C841-0943-8EF6-4A92309A1B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288B0D-E9B8-D144-A9A1-D37D25590075}"/>
              </a:ext>
            </a:extLst>
          </p:cNvPr>
          <p:cNvSpPr>
            <a:spLocks noGrp="1"/>
          </p:cNvSpPr>
          <p:nvPr>
            <p:ph type="sldNum" sz="quarter" idx="12"/>
          </p:nvPr>
        </p:nvSpPr>
        <p:spPr/>
        <p:txBody>
          <a:bodyPr/>
          <a:lstStyle/>
          <a:p>
            <a:fld id="{7DFE5773-6FB6-D148-A34D-1820304D82DB}" type="slidenum">
              <a:rPr lang="en-US" smtClean="0"/>
              <a:t>‹#›</a:t>
            </a:fld>
            <a:endParaRPr lang="en-US"/>
          </a:p>
        </p:txBody>
      </p:sp>
    </p:spTree>
    <p:extLst>
      <p:ext uri="{BB962C8B-B14F-4D97-AF65-F5344CB8AC3E}">
        <p14:creationId xmlns:p14="http://schemas.microsoft.com/office/powerpoint/2010/main" val="3833050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8EF7E-8B2B-CF4A-9000-B4F645C6B5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226068-31D2-F14E-8CD4-9C42D8039E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AA2EB9-A5D5-9742-99B9-7CAFBA7632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B03A21D-1F42-A643-B343-BB9D1A4CDDCF}"/>
              </a:ext>
            </a:extLst>
          </p:cNvPr>
          <p:cNvSpPr>
            <a:spLocks noGrp="1"/>
          </p:cNvSpPr>
          <p:nvPr>
            <p:ph type="dt" sz="half" idx="10"/>
          </p:nvPr>
        </p:nvSpPr>
        <p:spPr/>
        <p:txBody>
          <a:bodyPr/>
          <a:lstStyle/>
          <a:p>
            <a:fld id="{FF01671A-0671-FC49-9057-DDA6189BF54E}" type="datetimeFigureOut">
              <a:rPr lang="en-US" smtClean="0"/>
              <a:t>1/27/19</a:t>
            </a:fld>
            <a:endParaRPr lang="en-US"/>
          </a:p>
        </p:txBody>
      </p:sp>
      <p:sp>
        <p:nvSpPr>
          <p:cNvPr id="6" name="Footer Placeholder 5">
            <a:extLst>
              <a:ext uri="{FF2B5EF4-FFF2-40B4-BE49-F238E27FC236}">
                <a16:creationId xmlns:a16="http://schemas.microsoft.com/office/drawing/2014/main" id="{86E00E07-E2C6-8D47-AACB-E225CCA033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6B4360-B3E7-B84C-B936-C6A5B0787D3E}"/>
              </a:ext>
            </a:extLst>
          </p:cNvPr>
          <p:cNvSpPr>
            <a:spLocks noGrp="1"/>
          </p:cNvSpPr>
          <p:nvPr>
            <p:ph type="sldNum" sz="quarter" idx="12"/>
          </p:nvPr>
        </p:nvSpPr>
        <p:spPr/>
        <p:txBody>
          <a:bodyPr/>
          <a:lstStyle/>
          <a:p>
            <a:fld id="{7DFE5773-6FB6-D148-A34D-1820304D82DB}" type="slidenum">
              <a:rPr lang="en-US" smtClean="0"/>
              <a:t>‹#›</a:t>
            </a:fld>
            <a:endParaRPr lang="en-US"/>
          </a:p>
        </p:txBody>
      </p:sp>
    </p:spTree>
    <p:extLst>
      <p:ext uri="{BB962C8B-B14F-4D97-AF65-F5344CB8AC3E}">
        <p14:creationId xmlns:p14="http://schemas.microsoft.com/office/powerpoint/2010/main" val="769481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DB8E59-A0A9-4D4C-ACB1-875BCB4997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5B8DCB-D242-8E48-A026-2A5A8E2A32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67F1A0-F952-C54A-9863-C71E13668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01671A-0671-FC49-9057-DDA6189BF54E}" type="datetimeFigureOut">
              <a:rPr lang="en-US" smtClean="0"/>
              <a:t>1/27/19</a:t>
            </a:fld>
            <a:endParaRPr lang="en-US"/>
          </a:p>
        </p:txBody>
      </p:sp>
      <p:sp>
        <p:nvSpPr>
          <p:cNvPr id="5" name="Footer Placeholder 4">
            <a:extLst>
              <a:ext uri="{FF2B5EF4-FFF2-40B4-BE49-F238E27FC236}">
                <a16:creationId xmlns:a16="http://schemas.microsoft.com/office/drawing/2014/main" id="{15CF042C-9B60-5449-9EDA-87964FD2FB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6A7FF0-2C2E-6E4D-AFF8-753B88B65D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FE5773-6FB6-D148-A34D-1820304D82DB}" type="slidenum">
              <a:rPr lang="en-US" smtClean="0"/>
              <a:t>‹#›</a:t>
            </a:fld>
            <a:endParaRPr lang="en-US"/>
          </a:p>
        </p:txBody>
      </p:sp>
    </p:spTree>
    <p:extLst>
      <p:ext uri="{BB962C8B-B14F-4D97-AF65-F5344CB8AC3E}">
        <p14:creationId xmlns:p14="http://schemas.microsoft.com/office/powerpoint/2010/main" val="125595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88FAFC6-CF20-6149-8518-EAA8CD78F183}"/>
              </a:ext>
            </a:extLst>
          </p:cNvPr>
          <p:cNvSpPr>
            <a:spLocks noGrp="1"/>
          </p:cNvSpPr>
          <p:nvPr>
            <p:ph type="ctrTitle"/>
          </p:nvPr>
        </p:nvSpPr>
        <p:spPr>
          <a:xfrm>
            <a:off x="838199" y="4525347"/>
            <a:ext cx="6801321" cy="1737360"/>
          </a:xfrm>
        </p:spPr>
        <p:txBody>
          <a:bodyPr anchor="ctr">
            <a:normAutofit/>
          </a:bodyPr>
          <a:lstStyle/>
          <a:p>
            <a:pPr algn="r"/>
            <a:r>
              <a:rPr lang="en-US" dirty="0"/>
              <a:t>AWS Well architected framework</a:t>
            </a:r>
            <a:endParaRPr lang="en-US"/>
          </a:p>
        </p:txBody>
      </p:sp>
      <p:sp>
        <p:nvSpPr>
          <p:cNvPr id="3" name="Subtitle 2">
            <a:extLst>
              <a:ext uri="{FF2B5EF4-FFF2-40B4-BE49-F238E27FC236}">
                <a16:creationId xmlns:a16="http://schemas.microsoft.com/office/drawing/2014/main" id="{2BAF029A-4AAC-E048-934F-1796D02C618E}"/>
              </a:ext>
            </a:extLst>
          </p:cNvPr>
          <p:cNvSpPr>
            <a:spLocks noGrp="1"/>
          </p:cNvSpPr>
          <p:nvPr>
            <p:ph type="subTitle" idx="1"/>
          </p:nvPr>
        </p:nvSpPr>
        <p:spPr>
          <a:xfrm>
            <a:off x="7961258" y="4525347"/>
            <a:ext cx="3258675" cy="1737360"/>
          </a:xfrm>
        </p:spPr>
        <p:txBody>
          <a:bodyPr anchor="ctr">
            <a:normAutofit/>
          </a:bodyPr>
          <a:lstStyle/>
          <a:p>
            <a:pPr algn="l"/>
            <a:endParaRPr lang="en-US"/>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0877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C5274B4-CEB5-7147-BE57-679D8AEB014F}"/>
              </a:ext>
            </a:extLst>
          </p:cNvPr>
          <p:cNvSpPr>
            <a:spLocks noGrp="1"/>
          </p:cNvSpPr>
          <p:nvPr>
            <p:ph type="title"/>
          </p:nvPr>
        </p:nvSpPr>
        <p:spPr>
          <a:xfrm>
            <a:off x="863029" y="1012004"/>
            <a:ext cx="3416158" cy="4795408"/>
          </a:xfrm>
        </p:spPr>
        <p:txBody>
          <a:bodyPr>
            <a:normAutofit/>
          </a:bodyPr>
          <a:lstStyle/>
          <a:p>
            <a:r>
              <a:rPr lang="en-US">
                <a:solidFill>
                  <a:srgbClr val="FFFFFF"/>
                </a:solidFill>
              </a:rPr>
              <a:t>Data Protection</a:t>
            </a:r>
          </a:p>
        </p:txBody>
      </p:sp>
      <p:graphicFrame>
        <p:nvGraphicFramePr>
          <p:cNvPr id="5" name="Content Placeholder 2">
            <a:extLst>
              <a:ext uri="{FF2B5EF4-FFF2-40B4-BE49-F238E27FC236}">
                <a16:creationId xmlns:a16="http://schemas.microsoft.com/office/drawing/2014/main" id="{7ACDE2E6-5DF3-4A43-8389-4BBFCC9CC411}"/>
              </a:ext>
            </a:extLst>
          </p:cNvPr>
          <p:cNvGraphicFramePr>
            <a:graphicFrameLocks noGrp="1"/>
          </p:cNvGraphicFramePr>
          <p:nvPr>
            <p:ph idx="1"/>
            <p:extLst>
              <p:ext uri="{D42A27DB-BD31-4B8C-83A1-F6EECF244321}">
                <p14:modId xmlns:p14="http://schemas.microsoft.com/office/powerpoint/2010/main" val="285634047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9852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C4090E-7BC3-F243-A334-5D4E67C7794A}"/>
              </a:ext>
            </a:extLst>
          </p:cNvPr>
          <p:cNvSpPr>
            <a:spLocks noGrp="1"/>
          </p:cNvSpPr>
          <p:nvPr>
            <p:ph type="title"/>
          </p:nvPr>
        </p:nvSpPr>
        <p:spPr>
          <a:xfrm>
            <a:off x="863029" y="1012004"/>
            <a:ext cx="3416158" cy="4795408"/>
          </a:xfrm>
        </p:spPr>
        <p:txBody>
          <a:bodyPr>
            <a:normAutofit/>
          </a:bodyPr>
          <a:lstStyle/>
          <a:p>
            <a:r>
              <a:rPr lang="en-US">
                <a:solidFill>
                  <a:srgbClr val="FFFFFF"/>
                </a:solidFill>
              </a:rPr>
              <a:t>Privilege Management</a:t>
            </a:r>
          </a:p>
        </p:txBody>
      </p:sp>
      <p:graphicFrame>
        <p:nvGraphicFramePr>
          <p:cNvPr id="5" name="Content Placeholder 2">
            <a:extLst>
              <a:ext uri="{FF2B5EF4-FFF2-40B4-BE49-F238E27FC236}">
                <a16:creationId xmlns:a16="http://schemas.microsoft.com/office/drawing/2014/main" id="{90A6E834-4775-45FB-847A-CEE1B58216C9}"/>
              </a:ext>
            </a:extLst>
          </p:cNvPr>
          <p:cNvGraphicFramePr>
            <a:graphicFrameLocks noGrp="1"/>
          </p:cNvGraphicFramePr>
          <p:nvPr>
            <p:ph idx="1"/>
            <p:extLst>
              <p:ext uri="{D42A27DB-BD31-4B8C-83A1-F6EECF244321}">
                <p14:modId xmlns:p14="http://schemas.microsoft.com/office/powerpoint/2010/main" val="161917100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7479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1256A6-3501-7449-B620-5015D42471D5}"/>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Infrastructure protection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1D0E1EF-E076-ED4A-87A1-A2DA291AFAEB}"/>
              </a:ext>
            </a:extLst>
          </p:cNvPr>
          <p:cNvSpPr>
            <a:spLocks noGrp="1"/>
          </p:cNvSpPr>
          <p:nvPr>
            <p:ph idx="1"/>
          </p:nvPr>
        </p:nvSpPr>
        <p:spPr>
          <a:xfrm>
            <a:off x="4976031" y="963877"/>
            <a:ext cx="6377769" cy="4930246"/>
          </a:xfrm>
        </p:spPr>
        <p:txBody>
          <a:bodyPr anchor="ctr">
            <a:normAutofit/>
          </a:bodyPr>
          <a:lstStyle/>
          <a:p>
            <a:r>
              <a:rPr lang="en-US" sz="2400"/>
              <a:t>AWS protects it for you for e.g. you don’t need to hire security guards</a:t>
            </a:r>
          </a:p>
          <a:p>
            <a:endParaRPr lang="en-US" sz="2400"/>
          </a:p>
        </p:txBody>
      </p:sp>
    </p:spTree>
    <p:extLst>
      <p:ext uri="{BB962C8B-B14F-4D97-AF65-F5344CB8AC3E}">
        <p14:creationId xmlns:p14="http://schemas.microsoft.com/office/powerpoint/2010/main" val="1508010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6C4E34-9335-1244-A911-60F79D7D0E45}"/>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Detective controls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0ED69549-7BF8-DA4D-8E10-F45AD9C9D69E}"/>
              </a:ext>
            </a:extLst>
          </p:cNvPr>
          <p:cNvSpPr>
            <a:spLocks noGrp="1"/>
          </p:cNvSpPr>
          <p:nvPr>
            <p:ph idx="1"/>
          </p:nvPr>
        </p:nvSpPr>
        <p:spPr>
          <a:xfrm>
            <a:off x="4976031" y="963877"/>
            <a:ext cx="6377769" cy="4930246"/>
          </a:xfrm>
        </p:spPr>
        <p:txBody>
          <a:bodyPr anchor="ctr">
            <a:normAutofit/>
          </a:bodyPr>
          <a:lstStyle/>
          <a:p>
            <a:r>
              <a:rPr lang="en-US" sz="2400"/>
              <a:t>AWS Cloudtrail: creates event history of users, groups or AWS services taking actions. For e.g. a lambda that deletes old unattached EBS volumes (if enabled)</a:t>
            </a:r>
          </a:p>
          <a:p>
            <a:r>
              <a:rPr lang="en-US" sz="2400"/>
              <a:t>AWS cloudwatch (for e.g. if you see a sudden high CPU spike, maybe someone breaches VPC’s EC2 for bitcoin mining)</a:t>
            </a:r>
          </a:p>
          <a:p>
            <a:endParaRPr lang="en-US" sz="2400"/>
          </a:p>
        </p:txBody>
      </p:sp>
    </p:spTree>
    <p:extLst>
      <p:ext uri="{BB962C8B-B14F-4D97-AF65-F5344CB8AC3E}">
        <p14:creationId xmlns:p14="http://schemas.microsoft.com/office/powerpoint/2010/main" val="3016165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1E198A-7C8B-AA41-A7B3-7A9E9EA8276C}"/>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Reliability - general</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A0A4012-0B4C-8E43-A5F2-2CAF96D1932F}"/>
              </a:ext>
            </a:extLst>
          </p:cNvPr>
          <p:cNvSpPr>
            <a:spLocks noGrp="1"/>
          </p:cNvSpPr>
          <p:nvPr>
            <p:ph idx="1"/>
          </p:nvPr>
        </p:nvSpPr>
        <p:spPr>
          <a:xfrm>
            <a:off x="4976031" y="963877"/>
            <a:ext cx="6377769" cy="4930246"/>
          </a:xfrm>
        </p:spPr>
        <p:txBody>
          <a:bodyPr anchor="ctr">
            <a:normAutofit/>
          </a:bodyPr>
          <a:lstStyle/>
          <a:p>
            <a:r>
              <a:rPr lang="en-US" sz="2400"/>
              <a:t>Ability to dynamically recover from disruption</a:t>
            </a:r>
          </a:p>
          <a:p>
            <a:r>
              <a:rPr lang="en-US" sz="2400"/>
              <a:t>Test recovery procedures</a:t>
            </a:r>
          </a:p>
          <a:p>
            <a:r>
              <a:rPr lang="en-US" sz="2400"/>
              <a:t>Stop guessing capacity</a:t>
            </a:r>
          </a:p>
        </p:txBody>
      </p:sp>
    </p:spTree>
    <p:extLst>
      <p:ext uri="{BB962C8B-B14F-4D97-AF65-F5344CB8AC3E}">
        <p14:creationId xmlns:p14="http://schemas.microsoft.com/office/powerpoint/2010/main" val="351049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DAB5E4-05F7-C64B-8DD3-8FB248F88588}"/>
              </a:ext>
            </a:extLst>
          </p:cNvPr>
          <p:cNvSpPr>
            <a:spLocks noGrp="1"/>
          </p:cNvSpPr>
          <p:nvPr>
            <p:ph type="title"/>
          </p:nvPr>
        </p:nvSpPr>
        <p:spPr>
          <a:xfrm>
            <a:off x="863029" y="1012004"/>
            <a:ext cx="3416158" cy="4795408"/>
          </a:xfrm>
        </p:spPr>
        <p:txBody>
          <a:bodyPr>
            <a:normAutofit/>
          </a:bodyPr>
          <a:lstStyle/>
          <a:p>
            <a:r>
              <a:rPr lang="en-US">
                <a:solidFill>
                  <a:srgbClr val="FFFFFF"/>
                </a:solidFill>
              </a:rPr>
              <a:t>Reliability - Foundations</a:t>
            </a:r>
          </a:p>
        </p:txBody>
      </p:sp>
      <p:graphicFrame>
        <p:nvGraphicFramePr>
          <p:cNvPr id="5" name="Content Placeholder 2">
            <a:extLst>
              <a:ext uri="{FF2B5EF4-FFF2-40B4-BE49-F238E27FC236}">
                <a16:creationId xmlns:a16="http://schemas.microsoft.com/office/drawing/2014/main" id="{1EFDE1DB-9C06-490B-BEAC-68756F4FC7AB}"/>
              </a:ext>
            </a:extLst>
          </p:cNvPr>
          <p:cNvGraphicFramePr>
            <a:graphicFrameLocks noGrp="1"/>
          </p:cNvGraphicFramePr>
          <p:nvPr>
            <p:ph idx="1"/>
            <p:extLst>
              <p:ext uri="{D42A27DB-BD31-4B8C-83A1-F6EECF244321}">
                <p14:modId xmlns:p14="http://schemas.microsoft.com/office/powerpoint/2010/main" val="215970722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3679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8C172F-B0E9-B040-BC08-1E751483839D}"/>
              </a:ext>
            </a:extLst>
          </p:cNvPr>
          <p:cNvSpPr>
            <a:spLocks noGrp="1"/>
          </p:cNvSpPr>
          <p:nvPr>
            <p:ph type="title"/>
          </p:nvPr>
        </p:nvSpPr>
        <p:spPr>
          <a:xfrm>
            <a:off x="863029" y="1012004"/>
            <a:ext cx="3416158" cy="4795408"/>
          </a:xfrm>
        </p:spPr>
        <p:txBody>
          <a:bodyPr>
            <a:normAutofit/>
          </a:bodyPr>
          <a:lstStyle/>
          <a:p>
            <a:r>
              <a:rPr lang="en-US">
                <a:solidFill>
                  <a:srgbClr val="FFFFFF"/>
                </a:solidFill>
              </a:rPr>
              <a:t>Reliability – Change management</a:t>
            </a:r>
          </a:p>
        </p:txBody>
      </p:sp>
      <p:graphicFrame>
        <p:nvGraphicFramePr>
          <p:cNvPr id="5" name="Content Placeholder 2">
            <a:extLst>
              <a:ext uri="{FF2B5EF4-FFF2-40B4-BE49-F238E27FC236}">
                <a16:creationId xmlns:a16="http://schemas.microsoft.com/office/drawing/2014/main" id="{FD9F4D64-8592-46BB-B891-61DD581267B0}"/>
              </a:ext>
            </a:extLst>
          </p:cNvPr>
          <p:cNvGraphicFramePr>
            <a:graphicFrameLocks noGrp="1"/>
          </p:cNvGraphicFramePr>
          <p:nvPr>
            <p:ph idx="1"/>
            <p:extLst>
              <p:ext uri="{D42A27DB-BD31-4B8C-83A1-F6EECF244321}">
                <p14:modId xmlns:p14="http://schemas.microsoft.com/office/powerpoint/2010/main" val="167088886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3998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1B10DF-CC24-5C4D-873E-9088784F582E}"/>
              </a:ext>
            </a:extLst>
          </p:cNvPr>
          <p:cNvSpPr>
            <a:spLocks noGrp="1"/>
          </p:cNvSpPr>
          <p:nvPr>
            <p:ph type="title"/>
          </p:nvPr>
        </p:nvSpPr>
        <p:spPr>
          <a:xfrm>
            <a:off x="863029" y="1012004"/>
            <a:ext cx="3416158" cy="4795408"/>
          </a:xfrm>
        </p:spPr>
        <p:txBody>
          <a:bodyPr>
            <a:normAutofit/>
          </a:bodyPr>
          <a:lstStyle/>
          <a:p>
            <a:r>
              <a:rPr lang="en-US">
                <a:solidFill>
                  <a:srgbClr val="FFFFFF"/>
                </a:solidFill>
              </a:rPr>
              <a:t>Reliability - Failure management</a:t>
            </a:r>
          </a:p>
        </p:txBody>
      </p:sp>
      <p:graphicFrame>
        <p:nvGraphicFramePr>
          <p:cNvPr id="5" name="Content Placeholder 2">
            <a:extLst>
              <a:ext uri="{FF2B5EF4-FFF2-40B4-BE49-F238E27FC236}">
                <a16:creationId xmlns:a16="http://schemas.microsoft.com/office/drawing/2014/main" id="{593596F7-683E-4F34-B000-1CF2BD9DAC80}"/>
              </a:ext>
            </a:extLst>
          </p:cNvPr>
          <p:cNvGraphicFramePr>
            <a:graphicFrameLocks noGrp="1"/>
          </p:cNvGraphicFramePr>
          <p:nvPr>
            <p:ph idx="1"/>
            <p:extLst>
              <p:ext uri="{D42A27DB-BD31-4B8C-83A1-F6EECF244321}">
                <p14:modId xmlns:p14="http://schemas.microsoft.com/office/powerpoint/2010/main" val="363416459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6885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B25748-8D9E-C04D-BB9F-8E8895641509}"/>
              </a:ext>
            </a:extLst>
          </p:cNvPr>
          <p:cNvSpPr>
            <a:spLocks noGrp="1"/>
          </p:cNvSpPr>
          <p:nvPr>
            <p:ph type="title"/>
          </p:nvPr>
        </p:nvSpPr>
        <p:spPr>
          <a:xfrm>
            <a:off x="863029" y="1012004"/>
            <a:ext cx="3416158" cy="4795408"/>
          </a:xfrm>
        </p:spPr>
        <p:txBody>
          <a:bodyPr>
            <a:normAutofit/>
          </a:bodyPr>
          <a:lstStyle/>
          <a:p>
            <a:r>
              <a:rPr lang="en-US">
                <a:solidFill>
                  <a:srgbClr val="FFFFFF"/>
                </a:solidFill>
              </a:rPr>
              <a:t>Performance Efficiently Pillar</a:t>
            </a:r>
          </a:p>
        </p:txBody>
      </p:sp>
      <p:graphicFrame>
        <p:nvGraphicFramePr>
          <p:cNvPr id="5" name="Content Placeholder 2">
            <a:extLst>
              <a:ext uri="{FF2B5EF4-FFF2-40B4-BE49-F238E27FC236}">
                <a16:creationId xmlns:a16="http://schemas.microsoft.com/office/drawing/2014/main" id="{6C62E0AC-77B1-4BA3-BB29-4A06334E6842}"/>
              </a:ext>
            </a:extLst>
          </p:cNvPr>
          <p:cNvGraphicFramePr>
            <a:graphicFrameLocks noGrp="1"/>
          </p:cNvGraphicFramePr>
          <p:nvPr>
            <p:ph idx="1"/>
            <p:extLst>
              <p:ext uri="{D42A27DB-BD31-4B8C-83A1-F6EECF244321}">
                <p14:modId xmlns:p14="http://schemas.microsoft.com/office/powerpoint/2010/main" val="159819698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3740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1E9A45-9F34-E246-A621-30A7FF42327B}"/>
              </a:ext>
            </a:extLst>
          </p:cNvPr>
          <p:cNvSpPr>
            <a:spLocks noGrp="1"/>
          </p:cNvSpPr>
          <p:nvPr>
            <p:ph type="title"/>
          </p:nvPr>
        </p:nvSpPr>
        <p:spPr>
          <a:xfrm>
            <a:off x="863029" y="1012004"/>
            <a:ext cx="3416158" cy="4795408"/>
          </a:xfrm>
        </p:spPr>
        <p:txBody>
          <a:bodyPr>
            <a:normAutofit/>
          </a:bodyPr>
          <a:lstStyle/>
          <a:p>
            <a:r>
              <a:rPr lang="en-US">
                <a:solidFill>
                  <a:srgbClr val="FFFFFF"/>
                </a:solidFill>
              </a:rPr>
              <a:t>Performance - storage</a:t>
            </a:r>
          </a:p>
        </p:txBody>
      </p:sp>
      <p:graphicFrame>
        <p:nvGraphicFramePr>
          <p:cNvPr id="5" name="Content Placeholder 2">
            <a:extLst>
              <a:ext uri="{FF2B5EF4-FFF2-40B4-BE49-F238E27FC236}">
                <a16:creationId xmlns:a16="http://schemas.microsoft.com/office/drawing/2014/main" id="{2B0C1F6E-4C0F-450B-BB07-A3CE0D35EA55}"/>
              </a:ext>
            </a:extLst>
          </p:cNvPr>
          <p:cNvGraphicFramePr>
            <a:graphicFrameLocks noGrp="1"/>
          </p:cNvGraphicFramePr>
          <p:nvPr>
            <p:ph idx="1"/>
            <p:extLst>
              <p:ext uri="{D42A27DB-BD31-4B8C-83A1-F6EECF244321}">
                <p14:modId xmlns:p14="http://schemas.microsoft.com/office/powerpoint/2010/main" val="111638764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4786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5C54CDC-DAE8-EF4B-BC1D-1F9F095F571A}"/>
              </a:ext>
            </a:extLst>
          </p:cNvPr>
          <p:cNvSpPr>
            <a:spLocks noGrp="1"/>
          </p:cNvSpPr>
          <p:nvPr>
            <p:ph type="title"/>
          </p:nvPr>
        </p:nvSpPr>
        <p:spPr>
          <a:xfrm>
            <a:off x="6094105" y="802955"/>
            <a:ext cx="4977976" cy="1454051"/>
          </a:xfrm>
        </p:spPr>
        <p:txBody>
          <a:bodyPr>
            <a:normAutofit/>
          </a:bodyPr>
          <a:lstStyle/>
          <a:p>
            <a:r>
              <a:rPr lang="en-US">
                <a:solidFill>
                  <a:srgbClr val="000000"/>
                </a:solidFill>
              </a:rPr>
              <a:t>Design for failure</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Head with Gears">
            <a:extLst>
              <a:ext uri="{FF2B5EF4-FFF2-40B4-BE49-F238E27FC236}">
                <a16:creationId xmlns:a16="http://schemas.microsoft.com/office/drawing/2014/main" id="{CFA14CFB-D1B7-4BD7-BE5E-A0DF266779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64D66B08-09FC-2C4B-8CB2-91CF5EB8A34B}"/>
              </a:ext>
            </a:extLst>
          </p:cNvPr>
          <p:cNvSpPr>
            <a:spLocks noGrp="1"/>
          </p:cNvSpPr>
          <p:nvPr>
            <p:ph idx="1"/>
          </p:nvPr>
        </p:nvSpPr>
        <p:spPr>
          <a:xfrm>
            <a:off x="6090574" y="2421682"/>
            <a:ext cx="4977578" cy="3639289"/>
          </a:xfrm>
        </p:spPr>
        <p:txBody>
          <a:bodyPr anchor="ctr">
            <a:normAutofit/>
          </a:bodyPr>
          <a:lstStyle/>
          <a:p>
            <a:r>
              <a:rPr lang="en-US" sz="2000" dirty="0">
                <a:solidFill>
                  <a:srgbClr val="000000"/>
                </a:solidFill>
              </a:rPr>
              <a:t>Always design for automated recovery</a:t>
            </a:r>
          </a:p>
          <a:p>
            <a:r>
              <a:rPr lang="en-US" sz="2000" dirty="0">
                <a:solidFill>
                  <a:srgbClr val="000000"/>
                </a:solidFill>
              </a:rPr>
              <a:t>Assume hardware will fail, outages will occur.</a:t>
            </a:r>
          </a:p>
          <a:p>
            <a:r>
              <a:rPr lang="en-US" sz="2000" dirty="0">
                <a:solidFill>
                  <a:srgbClr val="000000"/>
                </a:solidFill>
              </a:rPr>
              <a:t>Think about recovery strategies at design time</a:t>
            </a:r>
          </a:p>
        </p:txBody>
      </p:sp>
    </p:spTree>
    <p:extLst>
      <p:ext uri="{BB962C8B-B14F-4D97-AF65-F5344CB8AC3E}">
        <p14:creationId xmlns:p14="http://schemas.microsoft.com/office/powerpoint/2010/main" val="1575393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C31078-301C-3047-90D0-D09F3E9D6246}"/>
              </a:ext>
            </a:extLst>
          </p:cNvPr>
          <p:cNvSpPr>
            <a:spLocks noGrp="1"/>
          </p:cNvSpPr>
          <p:nvPr>
            <p:ph type="title"/>
          </p:nvPr>
        </p:nvSpPr>
        <p:spPr>
          <a:xfrm>
            <a:off x="838200" y="811161"/>
            <a:ext cx="3335594" cy="5403370"/>
          </a:xfrm>
        </p:spPr>
        <p:txBody>
          <a:bodyPr>
            <a:normAutofit/>
          </a:bodyPr>
          <a:lstStyle/>
          <a:p>
            <a:r>
              <a:rPr lang="en-US">
                <a:solidFill>
                  <a:srgbClr val="FFFFFF"/>
                </a:solidFill>
              </a:rPr>
              <a:t>Performance DBs</a:t>
            </a: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7253F74C-E661-49D3-9563-1A0D4CB97EFA}"/>
              </a:ext>
            </a:extLst>
          </p:cNvPr>
          <p:cNvGraphicFramePr>
            <a:graphicFrameLocks noGrp="1"/>
          </p:cNvGraphicFramePr>
          <p:nvPr>
            <p:ph idx="1"/>
            <p:extLst>
              <p:ext uri="{D42A27DB-BD31-4B8C-83A1-F6EECF244321}">
                <p14:modId xmlns:p14="http://schemas.microsoft.com/office/powerpoint/2010/main" val="2873535633"/>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3164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099F27-6C18-914D-9FCC-CE610C1E58E7}"/>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rPr>
              <a:t>Space time tradeoff</a:t>
            </a:r>
          </a:p>
        </p:txBody>
      </p:sp>
      <p:graphicFrame>
        <p:nvGraphicFramePr>
          <p:cNvPr id="5" name="Content Placeholder 2">
            <a:extLst>
              <a:ext uri="{FF2B5EF4-FFF2-40B4-BE49-F238E27FC236}">
                <a16:creationId xmlns:a16="http://schemas.microsoft.com/office/drawing/2014/main" id="{5FCCA970-856F-4A01-9705-A7741EB50CC3}"/>
              </a:ext>
            </a:extLst>
          </p:cNvPr>
          <p:cNvGraphicFramePr>
            <a:graphicFrameLocks noGrp="1"/>
          </p:cNvGraphicFramePr>
          <p:nvPr>
            <p:ph idx="1"/>
            <p:extLst>
              <p:ext uri="{D42A27DB-BD31-4B8C-83A1-F6EECF244321}">
                <p14:modId xmlns:p14="http://schemas.microsoft.com/office/powerpoint/2010/main" val="3736242295"/>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3516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AEB23E-C535-6242-9EFD-F10FD669991D}"/>
              </a:ext>
            </a:extLst>
          </p:cNvPr>
          <p:cNvSpPr>
            <a:spLocks noGrp="1"/>
          </p:cNvSpPr>
          <p:nvPr>
            <p:ph type="title"/>
          </p:nvPr>
        </p:nvSpPr>
        <p:spPr>
          <a:xfrm>
            <a:off x="863029" y="1012004"/>
            <a:ext cx="3416158" cy="4795408"/>
          </a:xfrm>
        </p:spPr>
        <p:txBody>
          <a:bodyPr>
            <a:normAutofit/>
          </a:bodyPr>
          <a:lstStyle/>
          <a:p>
            <a:r>
              <a:rPr lang="en-US">
                <a:solidFill>
                  <a:srgbClr val="FFFFFF"/>
                </a:solidFill>
              </a:rPr>
              <a:t>Cost Optimization Pillar</a:t>
            </a:r>
          </a:p>
        </p:txBody>
      </p:sp>
      <p:graphicFrame>
        <p:nvGraphicFramePr>
          <p:cNvPr id="5" name="Content Placeholder 2">
            <a:extLst>
              <a:ext uri="{FF2B5EF4-FFF2-40B4-BE49-F238E27FC236}">
                <a16:creationId xmlns:a16="http://schemas.microsoft.com/office/drawing/2014/main" id="{B11D7164-DA98-4083-8E9E-D688B9C4147B}"/>
              </a:ext>
            </a:extLst>
          </p:cNvPr>
          <p:cNvGraphicFramePr>
            <a:graphicFrameLocks noGrp="1"/>
          </p:cNvGraphicFramePr>
          <p:nvPr>
            <p:ph idx="1"/>
            <p:extLst>
              <p:ext uri="{D42A27DB-BD31-4B8C-83A1-F6EECF244321}">
                <p14:modId xmlns:p14="http://schemas.microsoft.com/office/powerpoint/2010/main" val="204415212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7533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CEC64A-DF91-BA4B-B2F5-61F5F617BEE2}"/>
              </a:ext>
            </a:extLst>
          </p:cNvPr>
          <p:cNvSpPr>
            <a:spLocks noGrp="1"/>
          </p:cNvSpPr>
          <p:nvPr>
            <p:ph type="title"/>
          </p:nvPr>
        </p:nvSpPr>
        <p:spPr>
          <a:xfrm>
            <a:off x="863029" y="1012004"/>
            <a:ext cx="3416158" cy="4795408"/>
          </a:xfrm>
        </p:spPr>
        <p:txBody>
          <a:bodyPr>
            <a:normAutofit/>
          </a:bodyPr>
          <a:lstStyle/>
          <a:p>
            <a:r>
              <a:rPr lang="en-US">
                <a:solidFill>
                  <a:srgbClr val="FFFFFF"/>
                </a:solidFill>
              </a:rPr>
              <a:t>Operational Excellence Pillar</a:t>
            </a:r>
          </a:p>
        </p:txBody>
      </p:sp>
      <p:graphicFrame>
        <p:nvGraphicFramePr>
          <p:cNvPr id="5" name="Content Placeholder 2">
            <a:extLst>
              <a:ext uri="{FF2B5EF4-FFF2-40B4-BE49-F238E27FC236}">
                <a16:creationId xmlns:a16="http://schemas.microsoft.com/office/drawing/2014/main" id="{3D6C6EDF-AAAE-4A56-AEEC-57A158368CC9}"/>
              </a:ext>
            </a:extLst>
          </p:cNvPr>
          <p:cNvGraphicFramePr>
            <a:graphicFrameLocks noGrp="1"/>
          </p:cNvGraphicFramePr>
          <p:nvPr>
            <p:ph idx="1"/>
            <p:extLst>
              <p:ext uri="{D42A27DB-BD31-4B8C-83A1-F6EECF244321}">
                <p14:modId xmlns:p14="http://schemas.microsoft.com/office/powerpoint/2010/main" val="316628397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7925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341BEDD-22C1-E941-8F00-153337C083CE}"/>
              </a:ext>
            </a:extLst>
          </p:cNvPr>
          <p:cNvSpPr>
            <a:spLocks noGrp="1"/>
          </p:cNvSpPr>
          <p:nvPr>
            <p:ph type="title"/>
          </p:nvPr>
        </p:nvSpPr>
        <p:spPr>
          <a:xfrm>
            <a:off x="863029" y="1012004"/>
            <a:ext cx="3416158" cy="4795408"/>
          </a:xfrm>
        </p:spPr>
        <p:txBody>
          <a:bodyPr>
            <a:normAutofit/>
          </a:bodyPr>
          <a:lstStyle/>
          <a:p>
            <a:r>
              <a:rPr lang="en-US">
                <a:solidFill>
                  <a:srgbClr val="FFFFFF"/>
                </a:solidFill>
              </a:rPr>
              <a:t>Operational Excellence - Preparation</a:t>
            </a:r>
          </a:p>
        </p:txBody>
      </p:sp>
      <p:graphicFrame>
        <p:nvGraphicFramePr>
          <p:cNvPr id="5" name="Content Placeholder 2">
            <a:extLst>
              <a:ext uri="{FF2B5EF4-FFF2-40B4-BE49-F238E27FC236}">
                <a16:creationId xmlns:a16="http://schemas.microsoft.com/office/drawing/2014/main" id="{3148CA18-F16A-459D-B76C-48B0E2167A98}"/>
              </a:ext>
            </a:extLst>
          </p:cNvPr>
          <p:cNvGraphicFramePr>
            <a:graphicFrameLocks noGrp="1"/>
          </p:cNvGraphicFramePr>
          <p:nvPr>
            <p:ph idx="1"/>
            <p:extLst>
              <p:ext uri="{D42A27DB-BD31-4B8C-83A1-F6EECF244321}">
                <p14:modId xmlns:p14="http://schemas.microsoft.com/office/powerpoint/2010/main" val="295734525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1452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37431C-E883-944B-8FAD-BD7D2FE376E8}"/>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Operational Excellence - Operations</a:t>
            </a:r>
          </a:p>
        </p:txBody>
      </p:sp>
      <p:cxnSp>
        <p:nvCxnSpPr>
          <p:cNvPr id="13"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B7255C9-047F-2849-BF7A-9447D7C714AE}"/>
              </a:ext>
            </a:extLst>
          </p:cNvPr>
          <p:cNvSpPr>
            <a:spLocks noGrp="1"/>
          </p:cNvSpPr>
          <p:nvPr>
            <p:ph idx="1"/>
          </p:nvPr>
        </p:nvSpPr>
        <p:spPr>
          <a:xfrm>
            <a:off x="4976031" y="963877"/>
            <a:ext cx="6377769" cy="4930246"/>
          </a:xfrm>
        </p:spPr>
        <p:txBody>
          <a:bodyPr anchor="ctr">
            <a:normAutofit/>
          </a:bodyPr>
          <a:lstStyle/>
          <a:p>
            <a:r>
              <a:rPr lang="en-US" sz="2400"/>
              <a:t>Use CICD – allows to track small incremental changes</a:t>
            </a:r>
          </a:p>
        </p:txBody>
      </p:sp>
    </p:spTree>
    <p:extLst>
      <p:ext uri="{BB962C8B-B14F-4D97-AF65-F5344CB8AC3E}">
        <p14:creationId xmlns:p14="http://schemas.microsoft.com/office/powerpoint/2010/main" val="3486605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37431C-E883-944B-8FAD-BD7D2FE376E8}"/>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Operational Excellence - Response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B7255C9-047F-2849-BF7A-9447D7C714AE}"/>
              </a:ext>
            </a:extLst>
          </p:cNvPr>
          <p:cNvSpPr>
            <a:spLocks noGrp="1"/>
          </p:cNvSpPr>
          <p:nvPr>
            <p:ph idx="1"/>
          </p:nvPr>
        </p:nvSpPr>
        <p:spPr>
          <a:xfrm>
            <a:off x="4976031" y="963877"/>
            <a:ext cx="6377769" cy="4930246"/>
          </a:xfrm>
        </p:spPr>
        <p:txBody>
          <a:bodyPr anchor="ctr">
            <a:normAutofit/>
          </a:bodyPr>
          <a:lstStyle/>
          <a:p>
            <a:r>
              <a:rPr lang="en-US" sz="2400"/>
              <a:t>CW Alarm triggers =&gt; SNS</a:t>
            </a:r>
          </a:p>
        </p:txBody>
      </p:sp>
    </p:spTree>
    <p:extLst>
      <p:ext uri="{BB962C8B-B14F-4D97-AF65-F5344CB8AC3E}">
        <p14:creationId xmlns:p14="http://schemas.microsoft.com/office/powerpoint/2010/main" val="3205169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81DAE-0E16-8B4A-9E32-F287254BD03A}"/>
              </a:ext>
            </a:extLst>
          </p:cNvPr>
          <p:cNvSpPr>
            <a:spLocks noGrp="1"/>
          </p:cNvSpPr>
          <p:nvPr>
            <p:ph type="title"/>
          </p:nvPr>
        </p:nvSpPr>
        <p:spPr/>
        <p:txBody>
          <a:bodyPr/>
          <a:lstStyle/>
          <a:p>
            <a:r>
              <a:rPr lang="en-US" dirty="0"/>
              <a:t>White paper notes</a:t>
            </a:r>
          </a:p>
        </p:txBody>
      </p:sp>
      <p:sp>
        <p:nvSpPr>
          <p:cNvPr id="3" name="Content Placeholder 2">
            <a:extLst>
              <a:ext uri="{FF2B5EF4-FFF2-40B4-BE49-F238E27FC236}">
                <a16:creationId xmlns:a16="http://schemas.microsoft.com/office/drawing/2014/main" id="{6174CB77-C22E-8248-A609-0D39F4A7E61A}"/>
              </a:ext>
            </a:extLst>
          </p:cNvPr>
          <p:cNvSpPr>
            <a:spLocks noGrp="1"/>
          </p:cNvSpPr>
          <p:nvPr>
            <p:ph idx="1"/>
          </p:nvPr>
        </p:nvSpPr>
        <p:spPr/>
        <p:txBody>
          <a:bodyPr/>
          <a:lstStyle/>
          <a:p>
            <a:r>
              <a:rPr lang="en-US" dirty="0"/>
              <a:t>Design Principles</a:t>
            </a:r>
          </a:p>
          <a:p>
            <a:pPr lvl="1"/>
            <a:r>
              <a:rPr lang="en-US" dirty="0"/>
              <a:t>Scalability: 2 ways to scale</a:t>
            </a:r>
          </a:p>
          <a:p>
            <a:pPr lvl="2"/>
            <a:r>
              <a:rPr lang="en-US" dirty="0"/>
              <a:t>Vertical: up the specifications on resource (Can suffice short term)</a:t>
            </a:r>
          </a:p>
          <a:p>
            <a:pPr lvl="2"/>
            <a:r>
              <a:rPr lang="en-US" dirty="0"/>
              <a:t>Horizontal: Add more nodes (leverages elastic cloud computing more)</a:t>
            </a:r>
          </a:p>
          <a:p>
            <a:pPr lvl="3"/>
            <a:r>
              <a:rPr lang="en-US" dirty="0"/>
              <a:t>Stateless apps</a:t>
            </a:r>
          </a:p>
          <a:p>
            <a:pPr lvl="3"/>
            <a:r>
              <a:rPr lang="en-US" dirty="0"/>
              <a:t>Workload Distribution</a:t>
            </a:r>
          </a:p>
          <a:p>
            <a:pPr lvl="4"/>
            <a:r>
              <a:rPr lang="en-US" dirty="0"/>
              <a:t>Push – ELB</a:t>
            </a:r>
          </a:p>
          <a:p>
            <a:pPr lvl="4"/>
            <a:r>
              <a:rPr lang="en-US" dirty="0"/>
              <a:t>Pull – SQS</a:t>
            </a:r>
          </a:p>
          <a:p>
            <a:pPr lvl="2"/>
            <a:r>
              <a:rPr lang="en-US" dirty="0"/>
              <a:t>Implement Sticky sessions (ALB)</a:t>
            </a:r>
          </a:p>
          <a:p>
            <a:pPr lvl="2"/>
            <a:r>
              <a:rPr lang="en-US" dirty="0"/>
              <a:t>Implement distributed processing (EMR to run Hadoop workloads)</a:t>
            </a:r>
          </a:p>
          <a:p>
            <a:pPr lvl="1"/>
            <a:endParaRPr lang="en-US" dirty="0"/>
          </a:p>
        </p:txBody>
      </p:sp>
    </p:spTree>
    <p:extLst>
      <p:ext uri="{BB962C8B-B14F-4D97-AF65-F5344CB8AC3E}">
        <p14:creationId xmlns:p14="http://schemas.microsoft.com/office/powerpoint/2010/main" val="2335532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F0D13-70FF-CD4E-A0CF-FC154738210B}"/>
              </a:ext>
            </a:extLst>
          </p:cNvPr>
          <p:cNvSpPr>
            <a:spLocks noGrp="1"/>
          </p:cNvSpPr>
          <p:nvPr>
            <p:ph type="title"/>
          </p:nvPr>
        </p:nvSpPr>
        <p:spPr/>
        <p:txBody>
          <a:bodyPr/>
          <a:lstStyle/>
          <a:p>
            <a:r>
              <a:rPr lang="en-US" dirty="0"/>
              <a:t>White paper notes</a:t>
            </a:r>
          </a:p>
        </p:txBody>
      </p:sp>
      <p:sp>
        <p:nvSpPr>
          <p:cNvPr id="3" name="Content Placeholder 2">
            <a:extLst>
              <a:ext uri="{FF2B5EF4-FFF2-40B4-BE49-F238E27FC236}">
                <a16:creationId xmlns:a16="http://schemas.microsoft.com/office/drawing/2014/main" id="{A5494E10-4753-5A4E-8582-50CC9FCF5384}"/>
              </a:ext>
            </a:extLst>
          </p:cNvPr>
          <p:cNvSpPr>
            <a:spLocks noGrp="1"/>
          </p:cNvSpPr>
          <p:nvPr>
            <p:ph idx="1"/>
          </p:nvPr>
        </p:nvSpPr>
        <p:spPr/>
        <p:txBody>
          <a:bodyPr/>
          <a:lstStyle/>
          <a:p>
            <a:r>
              <a:rPr lang="en-US" dirty="0"/>
              <a:t>Ephemeral infrastructure</a:t>
            </a:r>
          </a:p>
          <a:p>
            <a:pPr lvl="1"/>
            <a:r>
              <a:rPr lang="en-US" dirty="0"/>
              <a:t>Instantiate new instances using bootstrapping (</a:t>
            </a:r>
            <a:r>
              <a:rPr lang="en-US" dirty="0" err="1"/>
              <a:t>init</a:t>
            </a:r>
            <a:r>
              <a:rPr lang="en-US" dirty="0"/>
              <a:t> scripts in user data)</a:t>
            </a:r>
          </a:p>
          <a:p>
            <a:pPr lvl="1"/>
            <a:r>
              <a:rPr lang="en-US" dirty="0"/>
              <a:t>Golden or Silver AMI</a:t>
            </a:r>
          </a:p>
          <a:p>
            <a:pPr lvl="1"/>
            <a:r>
              <a:rPr lang="en-US" dirty="0"/>
              <a:t>Containerization (ECS – </a:t>
            </a:r>
            <a:r>
              <a:rPr lang="en-US" dirty="0" err="1"/>
              <a:t>Fargate</a:t>
            </a:r>
            <a:r>
              <a:rPr lang="en-US" dirty="0"/>
              <a:t>, build golden docker images managed on ECS registry</a:t>
            </a:r>
          </a:p>
          <a:p>
            <a:pPr lvl="1"/>
            <a:r>
              <a:rPr lang="en-US" dirty="0"/>
              <a:t>Infrastructure as Code (</a:t>
            </a:r>
            <a:r>
              <a:rPr lang="en-US" dirty="0" err="1"/>
              <a:t>cfn</a:t>
            </a:r>
            <a:r>
              <a:rPr lang="en-US" dirty="0"/>
              <a:t>, ansible, terraform)</a:t>
            </a:r>
          </a:p>
        </p:txBody>
      </p:sp>
    </p:spTree>
    <p:extLst>
      <p:ext uri="{BB962C8B-B14F-4D97-AF65-F5344CB8AC3E}">
        <p14:creationId xmlns:p14="http://schemas.microsoft.com/office/powerpoint/2010/main" val="3492732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B1B59-C19C-6246-BF1D-39F9EDED7F1B}"/>
              </a:ext>
            </a:extLst>
          </p:cNvPr>
          <p:cNvSpPr>
            <a:spLocks noGrp="1"/>
          </p:cNvSpPr>
          <p:nvPr>
            <p:ph type="title"/>
          </p:nvPr>
        </p:nvSpPr>
        <p:spPr/>
        <p:txBody>
          <a:bodyPr/>
          <a:lstStyle/>
          <a:p>
            <a:r>
              <a:rPr lang="en-US" dirty="0"/>
              <a:t>White paper notes</a:t>
            </a:r>
          </a:p>
        </p:txBody>
      </p:sp>
      <p:sp>
        <p:nvSpPr>
          <p:cNvPr id="3" name="Content Placeholder 2">
            <a:extLst>
              <a:ext uri="{FF2B5EF4-FFF2-40B4-BE49-F238E27FC236}">
                <a16:creationId xmlns:a16="http://schemas.microsoft.com/office/drawing/2014/main" id="{0558D004-DE03-E446-8EB2-972EC290712F}"/>
              </a:ext>
            </a:extLst>
          </p:cNvPr>
          <p:cNvSpPr>
            <a:spLocks noGrp="1"/>
          </p:cNvSpPr>
          <p:nvPr>
            <p:ph idx="1"/>
          </p:nvPr>
        </p:nvSpPr>
        <p:spPr/>
        <p:txBody>
          <a:bodyPr>
            <a:normAutofit lnSpcReduction="10000"/>
          </a:bodyPr>
          <a:lstStyle/>
          <a:p>
            <a:r>
              <a:rPr lang="en-US" dirty="0"/>
              <a:t>Automation</a:t>
            </a:r>
          </a:p>
          <a:p>
            <a:pPr lvl="1"/>
            <a:r>
              <a:rPr lang="en-US" dirty="0"/>
              <a:t>EC2 auto-recovery (</a:t>
            </a:r>
            <a:r>
              <a:rPr lang="en-US" dirty="0" err="1"/>
              <a:t>cloudwatch</a:t>
            </a:r>
            <a:r>
              <a:rPr lang="en-US" dirty="0"/>
              <a:t> alarms)</a:t>
            </a:r>
          </a:p>
          <a:p>
            <a:pPr lvl="1"/>
            <a:r>
              <a:rPr lang="en-US" dirty="0"/>
              <a:t>Autoscaling (horizontal scaling)</a:t>
            </a:r>
          </a:p>
          <a:p>
            <a:pPr lvl="1"/>
            <a:r>
              <a:rPr lang="en-US" dirty="0"/>
              <a:t>Alarms and events (</a:t>
            </a:r>
            <a:r>
              <a:rPr lang="en-US" dirty="0" err="1"/>
              <a:t>cloudwatch</a:t>
            </a:r>
            <a:r>
              <a:rPr lang="en-US" dirty="0"/>
              <a:t>)</a:t>
            </a:r>
          </a:p>
          <a:p>
            <a:r>
              <a:rPr lang="en-US" dirty="0"/>
              <a:t>Loose coupling</a:t>
            </a:r>
          </a:p>
          <a:p>
            <a:pPr lvl="1"/>
            <a:r>
              <a:rPr lang="en-US" dirty="0"/>
              <a:t>Well defined technology agnostic interfaces (Restful APIs)</a:t>
            </a:r>
          </a:p>
          <a:p>
            <a:pPr lvl="1"/>
            <a:r>
              <a:rPr lang="en-US" dirty="0"/>
              <a:t>Use API GW or equivalent to manage/publish APIs</a:t>
            </a:r>
          </a:p>
          <a:p>
            <a:pPr lvl="1"/>
            <a:r>
              <a:rPr lang="en-US" dirty="0"/>
              <a:t>Service discovery (implemented via ELB endpoint)</a:t>
            </a:r>
          </a:p>
          <a:p>
            <a:pPr lvl="1"/>
            <a:r>
              <a:rPr lang="en-US" dirty="0" err="1"/>
              <a:t>Asyncronous</a:t>
            </a:r>
            <a:r>
              <a:rPr lang="en-US" dirty="0"/>
              <a:t> integration (using SQS to avoid loss of requests)</a:t>
            </a:r>
          </a:p>
          <a:p>
            <a:pPr lvl="1"/>
            <a:r>
              <a:rPr lang="en-US" dirty="0"/>
              <a:t>Route53 failover to backup site</a:t>
            </a:r>
          </a:p>
          <a:p>
            <a:pPr lvl="1"/>
            <a:r>
              <a:rPr lang="en-US" dirty="0"/>
              <a:t>Services, not server (for e.g. </a:t>
            </a:r>
            <a:r>
              <a:rPr lang="en-US"/>
              <a:t>ELB, S3, SQS,</a:t>
            </a:r>
            <a:endParaRPr lang="en-US" dirty="0"/>
          </a:p>
          <a:p>
            <a:pPr marL="0" indent="0">
              <a:buNone/>
            </a:pPr>
            <a:endParaRPr lang="en-US" dirty="0"/>
          </a:p>
          <a:p>
            <a:pPr lvl="1"/>
            <a:endParaRPr lang="en-US" dirty="0"/>
          </a:p>
        </p:txBody>
      </p:sp>
    </p:spTree>
    <p:extLst>
      <p:ext uri="{BB962C8B-B14F-4D97-AF65-F5344CB8AC3E}">
        <p14:creationId xmlns:p14="http://schemas.microsoft.com/office/powerpoint/2010/main" val="106884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B20BE32-08E1-1040-A32D-17C88DC62A6D}"/>
              </a:ext>
            </a:extLst>
          </p:cNvPr>
          <p:cNvSpPr>
            <a:spLocks noGrp="1"/>
          </p:cNvSpPr>
          <p:nvPr>
            <p:ph type="title"/>
          </p:nvPr>
        </p:nvSpPr>
        <p:spPr>
          <a:xfrm>
            <a:off x="640079" y="2053641"/>
            <a:ext cx="3669161" cy="2760098"/>
          </a:xfrm>
        </p:spPr>
        <p:txBody>
          <a:bodyPr>
            <a:normAutofit/>
          </a:bodyPr>
          <a:lstStyle/>
          <a:p>
            <a:r>
              <a:rPr lang="en-US">
                <a:solidFill>
                  <a:srgbClr val="FFFFFF"/>
                </a:solidFill>
              </a:rPr>
              <a:t>Decouple components</a:t>
            </a:r>
          </a:p>
        </p:txBody>
      </p:sp>
      <p:sp>
        <p:nvSpPr>
          <p:cNvPr id="3" name="Content Placeholder 2">
            <a:extLst>
              <a:ext uri="{FF2B5EF4-FFF2-40B4-BE49-F238E27FC236}">
                <a16:creationId xmlns:a16="http://schemas.microsoft.com/office/drawing/2014/main" id="{4D172B95-4F74-5546-8FEE-5FBF6469DD8D}"/>
              </a:ext>
            </a:extLst>
          </p:cNvPr>
          <p:cNvSpPr>
            <a:spLocks noGrp="1"/>
          </p:cNvSpPr>
          <p:nvPr>
            <p:ph idx="1"/>
          </p:nvPr>
        </p:nvSpPr>
        <p:spPr>
          <a:xfrm>
            <a:off x="6090574" y="801866"/>
            <a:ext cx="5306084" cy="5230634"/>
          </a:xfrm>
        </p:spPr>
        <p:txBody>
          <a:bodyPr anchor="ctr">
            <a:normAutofit/>
          </a:bodyPr>
          <a:lstStyle/>
          <a:p>
            <a:r>
              <a:rPr lang="en-US" sz="2200" dirty="0">
                <a:solidFill>
                  <a:srgbClr val="000000"/>
                </a:solidFill>
              </a:rPr>
              <a:t>Avoid tight dependencies between components</a:t>
            </a:r>
          </a:p>
          <a:p>
            <a:r>
              <a:rPr lang="en-US" sz="2200" dirty="0">
                <a:solidFill>
                  <a:srgbClr val="000000"/>
                </a:solidFill>
              </a:rPr>
              <a:t>For e.g. If using EC2 infra, use ALBs to distribute request load to multiple EC2 in target group. Keep a stable endpoint using Route53.</a:t>
            </a:r>
          </a:p>
          <a:p>
            <a:r>
              <a:rPr lang="en-US" sz="2200" dirty="0">
                <a:solidFill>
                  <a:srgbClr val="000000"/>
                </a:solidFill>
              </a:rPr>
              <a:t>Asynchronous integration: Use queues for integration between components. For e.g. Front end app inserts requests in SQS queue. The backend server consumes the requests and processes them. In an event of backend server failure, the requests will be retained in SQS, and processes automatically once backend system recovers.</a:t>
            </a:r>
          </a:p>
        </p:txBody>
      </p:sp>
    </p:spTree>
    <p:extLst>
      <p:ext uri="{BB962C8B-B14F-4D97-AF65-F5344CB8AC3E}">
        <p14:creationId xmlns:p14="http://schemas.microsoft.com/office/powerpoint/2010/main" val="1076282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DBF5BD8-4EA1-1E4D-AEE6-6F8AC57203DF}"/>
              </a:ext>
            </a:extLst>
          </p:cNvPr>
          <p:cNvSpPr>
            <a:spLocks noGrp="1"/>
          </p:cNvSpPr>
          <p:nvPr>
            <p:ph type="title"/>
          </p:nvPr>
        </p:nvSpPr>
        <p:spPr>
          <a:xfrm>
            <a:off x="640079" y="2023236"/>
            <a:ext cx="3659777" cy="2820908"/>
          </a:xfrm>
        </p:spPr>
        <p:txBody>
          <a:bodyPr>
            <a:normAutofit/>
          </a:bodyPr>
          <a:lstStyle/>
          <a:p>
            <a:r>
              <a:rPr lang="en-US" sz="4000">
                <a:solidFill>
                  <a:srgbClr val="FFFFFF"/>
                </a:solidFill>
              </a:rPr>
              <a:t>Implement Elasticity</a:t>
            </a:r>
          </a:p>
        </p:txBody>
      </p:sp>
      <p:graphicFrame>
        <p:nvGraphicFramePr>
          <p:cNvPr id="14" name="Content Placeholder 2">
            <a:extLst>
              <a:ext uri="{FF2B5EF4-FFF2-40B4-BE49-F238E27FC236}">
                <a16:creationId xmlns:a16="http://schemas.microsoft.com/office/drawing/2014/main" id="{1376F959-C5B8-4A9D-9BD7-AC834813F5AB}"/>
              </a:ext>
            </a:extLst>
          </p:cNvPr>
          <p:cNvGraphicFramePr>
            <a:graphicFrameLocks noGrp="1"/>
          </p:cNvGraphicFramePr>
          <p:nvPr>
            <p:ph idx="1"/>
            <p:extLst>
              <p:ext uri="{D42A27DB-BD31-4B8C-83A1-F6EECF244321}">
                <p14:modId xmlns:p14="http://schemas.microsoft.com/office/powerpoint/2010/main" val="1460149260"/>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3706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9B7DD8-BCBF-0843-AE9E-840F894D4B1A}"/>
              </a:ext>
            </a:extLst>
          </p:cNvPr>
          <p:cNvSpPr>
            <a:spLocks noGrp="1"/>
          </p:cNvSpPr>
          <p:nvPr>
            <p:ph type="title"/>
          </p:nvPr>
        </p:nvSpPr>
        <p:spPr>
          <a:xfrm>
            <a:off x="943277" y="712269"/>
            <a:ext cx="3370998" cy="5502264"/>
          </a:xfrm>
        </p:spPr>
        <p:txBody>
          <a:bodyPr>
            <a:normAutofit/>
          </a:bodyPr>
          <a:lstStyle/>
          <a:p>
            <a:r>
              <a:rPr lang="en-US">
                <a:solidFill>
                  <a:srgbClr val="FFFFFF"/>
                </a:solidFill>
              </a:rPr>
              <a:t>Secure your Application</a:t>
            </a:r>
          </a:p>
        </p:txBody>
      </p:sp>
      <p:cxnSp>
        <p:nvCxnSpPr>
          <p:cNvPr id="12" name="Straight Connector 11">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3E24092E-8D76-4455-ACCF-7D8D9F1A7794}"/>
              </a:ext>
            </a:extLst>
          </p:cNvPr>
          <p:cNvGraphicFramePr>
            <a:graphicFrameLocks noGrp="1"/>
          </p:cNvGraphicFramePr>
          <p:nvPr>
            <p:ph idx="1"/>
            <p:extLst>
              <p:ext uri="{D42A27DB-BD31-4B8C-83A1-F6EECF244321}">
                <p14:modId xmlns:p14="http://schemas.microsoft.com/office/powerpoint/2010/main" val="1707641898"/>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0449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B66546-D204-9E4C-A474-DC3C05C2BFF0}"/>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Well Architect Framework</a:t>
            </a:r>
          </a:p>
        </p:txBody>
      </p:sp>
      <p:cxnSp>
        <p:nvCxnSpPr>
          <p:cNvPr id="15"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24A8BD-01BF-4345-B45D-18846450529C}"/>
              </a:ext>
            </a:extLst>
          </p:cNvPr>
          <p:cNvSpPr>
            <a:spLocks noGrp="1"/>
          </p:cNvSpPr>
          <p:nvPr>
            <p:ph idx="1"/>
          </p:nvPr>
        </p:nvSpPr>
        <p:spPr>
          <a:xfrm>
            <a:off x="4976031" y="963877"/>
            <a:ext cx="6377769" cy="4930246"/>
          </a:xfrm>
        </p:spPr>
        <p:txBody>
          <a:bodyPr anchor="ctr">
            <a:normAutofit/>
          </a:bodyPr>
          <a:lstStyle/>
          <a:p>
            <a:r>
              <a:rPr lang="en-US" sz="2400"/>
              <a:t>5 Pillars</a:t>
            </a:r>
          </a:p>
          <a:p>
            <a:pPr lvl="1"/>
            <a:r>
              <a:rPr lang="en-US"/>
              <a:t>Security</a:t>
            </a:r>
          </a:p>
          <a:p>
            <a:pPr lvl="1"/>
            <a:r>
              <a:rPr lang="en-US"/>
              <a:t>Reliability</a:t>
            </a:r>
          </a:p>
          <a:p>
            <a:pPr lvl="1"/>
            <a:r>
              <a:rPr lang="en-US"/>
              <a:t>Performance Efficiency</a:t>
            </a:r>
          </a:p>
          <a:p>
            <a:pPr lvl="1"/>
            <a:r>
              <a:rPr lang="en-US"/>
              <a:t>Cost Optimization</a:t>
            </a:r>
          </a:p>
          <a:p>
            <a:pPr lvl="1"/>
            <a:r>
              <a:rPr lang="en-US"/>
              <a:t>Operational Excellence</a:t>
            </a:r>
            <a:endParaRPr lang="en-US" dirty="0"/>
          </a:p>
        </p:txBody>
      </p:sp>
    </p:spTree>
    <p:extLst>
      <p:ext uri="{BB962C8B-B14F-4D97-AF65-F5344CB8AC3E}">
        <p14:creationId xmlns:p14="http://schemas.microsoft.com/office/powerpoint/2010/main" val="1019248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9738D07-6A3D-D04F-950E-00D45C72CEFA}"/>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General design principles</a:t>
            </a:r>
          </a:p>
        </p:txBody>
      </p:sp>
      <p:sp>
        <p:nvSpPr>
          <p:cNvPr id="3" name="Content Placeholder 2">
            <a:extLst>
              <a:ext uri="{FF2B5EF4-FFF2-40B4-BE49-F238E27FC236}">
                <a16:creationId xmlns:a16="http://schemas.microsoft.com/office/drawing/2014/main" id="{C06222D9-ECB8-4841-96B3-7170B599A387}"/>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Stop guess capacity needs</a:t>
            </a:r>
          </a:p>
          <a:p>
            <a:r>
              <a:rPr lang="en-US" sz="2400">
                <a:solidFill>
                  <a:srgbClr val="000000"/>
                </a:solidFill>
              </a:rPr>
              <a:t>Test production scale in dev environment</a:t>
            </a:r>
          </a:p>
          <a:p>
            <a:r>
              <a:rPr lang="en-US" sz="2400">
                <a:solidFill>
                  <a:srgbClr val="000000"/>
                </a:solidFill>
              </a:rPr>
              <a:t>Employ infrastructure as code</a:t>
            </a:r>
          </a:p>
          <a:p>
            <a:r>
              <a:rPr lang="en-US" sz="2400">
                <a:solidFill>
                  <a:srgbClr val="000000"/>
                </a:solidFill>
              </a:rPr>
              <a:t>Data driven architecture (for e.g. use data from cloud watch to evolve architecture)</a:t>
            </a:r>
          </a:p>
          <a:p>
            <a:r>
              <a:rPr lang="en-US" sz="2400">
                <a:solidFill>
                  <a:srgbClr val="000000"/>
                </a:solidFill>
              </a:rPr>
              <a:t>Hold Game Days</a:t>
            </a:r>
          </a:p>
          <a:p>
            <a:endParaRPr lang="en-US" sz="2400">
              <a:solidFill>
                <a:srgbClr val="000000"/>
              </a:solidFill>
            </a:endParaRPr>
          </a:p>
        </p:txBody>
      </p:sp>
    </p:spTree>
    <p:extLst>
      <p:ext uri="{BB962C8B-B14F-4D97-AF65-F5344CB8AC3E}">
        <p14:creationId xmlns:p14="http://schemas.microsoft.com/office/powerpoint/2010/main" val="4111673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3ABD4-8957-7740-BCC4-795E60AB5965}"/>
              </a:ext>
            </a:extLst>
          </p:cNvPr>
          <p:cNvSpPr>
            <a:spLocks noGrp="1"/>
          </p:cNvSpPr>
          <p:nvPr>
            <p:ph type="title"/>
          </p:nvPr>
        </p:nvSpPr>
        <p:spPr/>
        <p:txBody>
          <a:bodyPr/>
          <a:lstStyle/>
          <a:p>
            <a:r>
              <a:rPr lang="en-US" dirty="0"/>
              <a:t>First Pillar: Security</a:t>
            </a:r>
          </a:p>
        </p:txBody>
      </p:sp>
      <p:sp>
        <p:nvSpPr>
          <p:cNvPr id="3" name="Content Placeholder 2">
            <a:extLst>
              <a:ext uri="{FF2B5EF4-FFF2-40B4-BE49-F238E27FC236}">
                <a16:creationId xmlns:a16="http://schemas.microsoft.com/office/drawing/2014/main" id="{7990EFD1-595C-3C44-9C0E-3D5E225F989A}"/>
              </a:ext>
            </a:extLst>
          </p:cNvPr>
          <p:cNvSpPr>
            <a:spLocks noGrp="1"/>
          </p:cNvSpPr>
          <p:nvPr>
            <p:ph idx="1"/>
          </p:nvPr>
        </p:nvSpPr>
        <p:spPr/>
        <p:txBody>
          <a:bodyPr/>
          <a:lstStyle/>
          <a:p>
            <a:r>
              <a:rPr lang="en-US" dirty="0"/>
              <a:t>Apply security at all layers:</a:t>
            </a:r>
          </a:p>
          <a:p>
            <a:pPr lvl="1"/>
            <a:r>
              <a:rPr lang="en-US" dirty="0"/>
              <a:t>NACL (subnet), SG (instance)</a:t>
            </a:r>
          </a:p>
          <a:p>
            <a:pPr lvl="1"/>
            <a:r>
              <a:rPr lang="en-US" dirty="0"/>
              <a:t>Enable traceability (Cloud trail)</a:t>
            </a:r>
          </a:p>
          <a:p>
            <a:pPr lvl="1"/>
            <a:r>
              <a:rPr lang="en-US" dirty="0"/>
              <a:t>Antivirus agents on instances (hardened Golden AMI)</a:t>
            </a:r>
          </a:p>
          <a:p>
            <a:pPr lvl="1"/>
            <a:r>
              <a:rPr lang="en-US" dirty="0"/>
              <a:t>Automate response to security events (detect brut force and take action)</a:t>
            </a:r>
          </a:p>
          <a:p>
            <a:pPr lvl="1"/>
            <a:endParaRPr lang="en-US" dirty="0"/>
          </a:p>
        </p:txBody>
      </p:sp>
    </p:spTree>
    <p:extLst>
      <p:ext uri="{BB962C8B-B14F-4D97-AF65-F5344CB8AC3E}">
        <p14:creationId xmlns:p14="http://schemas.microsoft.com/office/powerpoint/2010/main" val="2056097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42B65-BE7C-1442-8FA0-1B07289050C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4115F558-2F9E-6C4D-B89C-3A4CDAAD1E82}"/>
              </a:ext>
            </a:extLst>
          </p:cNvPr>
          <p:cNvPicPr>
            <a:picLocks noGrp="1" noChangeAspect="1"/>
          </p:cNvPicPr>
          <p:nvPr>
            <p:ph idx="1"/>
          </p:nvPr>
        </p:nvPicPr>
        <p:blipFill>
          <a:blip r:embed="rId2"/>
          <a:stretch>
            <a:fillRect/>
          </a:stretch>
        </p:blipFill>
        <p:spPr>
          <a:xfrm>
            <a:off x="584543" y="365125"/>
            <a:ext cx="8809187" cy="5811838"/>
          </a:xfrm>
          <a:prstGeom prst="rect">
            <a:avLst/>
          </a:prstGeom>
        </p:spPr>
      </p:pic>
    </p:spTree>
    <p:extLst>
      <p:ext uri="{BB962C8B-B14F-4D97-AF65-F5344CB8AC3E}">
        <p14:creationId xmlns:p14="http://schemas.microsoft.com/office/powerpoint/2010/main" val="2105622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TotalTime>
  <Words>891</Words>
  <Application>Microsoft Macintosh PowerPoint</Application>
  <PresentationFormat>Widescreen</PresentationFormat>
  <Paragraphs>134</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AWS Well architected framework</vt:lpstr>
      <vt:lpstr>Design for failure</vt:lpstr>
      <vt:lpstr>Decouple components</vt:lpstr>
      <vt:lpstr>Implement Elasticity</vt:lpstr>
      <vt:lpstr>Secure your Application</vt:lpstr>
      <vt:lpstr>Well Architect Framework</vt:lpstr>
      <vt:lpstr>General design principles</vt:lpstr>
      <vt:lpstr>First Pillar: Security</vt:lpstr>
      <vt:lpstr>PowerPoint Presentation</vt:lpstr>
      <vt:lpstr>Data Protection</vt:lpstr>
      <vt:lpstr>Privilege Management</vt:lpstr>
      <vt:lpstr>Infrastructure protection</vt:lpstr>
      <vt:lpstr>Detective controls</vt:lpstr>
      <vt:lpstr>Reliability - general</vt:lpstr>
      <vt:lpstr>Reliability - Foundations</vt:lpstr>
      <vt:lpstr>Reliability – Change management</vt:lpstr>
      <vt:lpstr>Reliability - Failure management</vt:lpstr>
      <vt:lpstr>Performance Efficiently Pillar</vt:lpstr>
      <vt:lpstr>Performance - storage</vt:lpstr>
      <vt:lpstr>Performance DBs</vt:lpstr>
      <vt:lpstr>Space time tradeoff</vt:lpstr>
      <vt:lpstr>Cost Optimization Pillar</vt:lpstr>
      <vt:lpstr>Operational Excellence Pillar</vt:lpstr>
      <vt:lpstr>Operational Excellence - Preparation</vt:lpstr>
      <vt:lpstr>Operational Excellence - Operations</vt:lpstr>
      <vt:lpstr>Operational Excellence - Response</vt:lpstr>
      <vt:lpstr>White paper notes</vt:lpstr>
      <vt:lpstr>White paper notes</vt:lpstr>
      <vt:lpstr>White paper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Well architected framework</dc:title>
  <dc:creator>Sid Telang</dc:creator>
  <cp:lastModifiedBy>siddharth.j.telang@gmail.com</cp:lastModifiedBy>
  <cp:revision>30</cp:revision>
  <dcterms:created xsi:type="dcterms:W3CDTF">2019-01-26T21:19:56Z</dcterms:created>
  <dcterms:modified xsi:type="dcterms:W3CDTF">2019-01-28T03:20:48Z</dcterms:modified>
</cp:coreProperties>
</file>