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37690-39DC-4B3B-B6AD-46F904A63DC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C7FB2E2-840A-4AA7-83F4-3699F7789582}">
      <dgm:prSet/>
      <dgm:spPr/>
      <dgm:t>
        <a:bodyPr/>
        <a:lstStyle/>
        <a:p>
          <a:r>
            <a:rPr lang="en-US"/>
            <a:t>Scales automatically, no need to specify requirements</a:t>
          </a:r>
        </a:p>
      </dgm:t>
    </dgm:pt>
    <dgm:pt modelId="{304DAD35-2A97-44BC-9DCC-4C491B420A5F}" type="parTrans" cxnId="{A5D01170-4008-48DF-95C1-17ECE55F0ED2}">
      <dgm:prSet/>
      <dgm:spPr/>
      <dgm:t>
        <a:bodyPr/>
        <a:lstStyle/>
        <a:p>
          <a:endParaRPr lang="en-US"/>
        </a:p>
      </dgm:t>
    </dgm:pt>
    <dgm:pt modelId="{36CE635A-F5A0-4B2A-A0C7-33FD49235068}" type="sibTrans" cxnId="{A5D01170-4008-48DF-95C1-17ECE55F0ED2}">
      <dgm:prSet/>
      <dgm:spPr/>
      <dgm:t>
        <a:bodyPr/>
        <a:lstStyle/>
        <a:p>
          <a:endParaRPr lang="en-US"/>
        </a:p>
      </dgm:t>
    </dgm:pt>
    <dgm:pt modelId="{AA8F8AC9-0BEF-48C8-9449-791E35755F56}">
      <dgm:prSet/>
      <dgm:spPr/>
      <dgm:t>
        <a:bodyPr/>
        <a:lstStyle/>
        <a:p>
          <a:r>
            <a:rPr lang="en-US"/>
            <a:t>Pay for what you use</a:t>
          </a:r>
        </a:p>
      </dgm:t>
    </dgm:pt>
    <dgm:pt modelId="{2097B1AD-9D16-4578-9F98-9012375059A1}" type="parTrans" cxnId="{8BB9B31E-2DFA-43D5-9EEA-8692E897C5EE}">
      <dgm:prSet/>
      <dgm:spPr/>
      <dgm:t>
        <a:bodyPr/>
        <a:lstStyle/>
        <a:p>
          <a:endParaRPr lang="en-US"/>
        </a:p>
      </dgm:t>
    </dgm:pt>
    <dgm:pt modelId="{1EEC790F-9746-416D-9F18-E20C744802F7}" type="sibTrans" cxnId="{8BB9B31E-2DFA-43D5-9EEA-8692E897C5EE}">
      <dgm:prSet/>
      <dgm:spPr/>
      <dgm:t>
        <a:bodyPr/>
        <a:lstStyle/>
        <a:p>
          <a:endParaRPr lang="en-US"/>
        </a:p>
      </dgm:t>
    </dgm:pt>
    <dgm:pt modelId="{94FE9AEA-7FEE-4034-BD14-2D914B30C991}">
      <dgm:prSet/>
      <dgm:spPr/>
      <dgm:t>
        <a:bodyPr/>
        <a:lstStyle/>
        <a:p>
          <a:r>
            <a:rPr lang="en-US"/>
            <a:t>Charges apply for: Reading, writing, storing</a:t>
          </a:r>
        </a:p>
      </dgm:t>
    </dgm:pt>
    <dgm:pt modelId="{96510777-371A-4B16-B379-548519DB3885}" type="parTrans" cxnId="{72519EC4-2C80-4817-A3B3-1FBD7E9D76A2}">
      <dgm:prSet/>
      <dgm:spPr/>
      <dgm:t>
        <a:bodyPr/>
        <a:lstStyle/>
        <a:p>
          <a:endParaRPr lang="en-US"/>
        </a:p>
      </dgm:t>
    </dgm:pt>
    <dgm:pt modelId="{CF68109A-4640-4E66-89A9-7644FE1B90F7}" type="sibTrans" cxnId="{72519EC4-2C80-4817-A3B3-1FBD7E9D76A2}">
      <dgm:prSet/>
      <dgm:spPr/>
      <dgm:t>
        <a:bodyPr/>
        <a:lstStyle/>
        <a:p>
          <a:endParaRPr lang="en-US"/>
        </a:p>
      </dgm:t>
    </dgm:pt>
    <dgm:pt modelId="{4604E255-24F3-430E-9F5B-A85B5C8BE256}">
      <dgm:prSet/>
      <dgm:spPr/>
      <dgm:t>
        <a:bodyPr/>
        <a:lstStyle/>
        <a:p>
          <a:r>
            <a:rPr lang="en-US"/>
            <a:t>Use this for unknown, unpredictable traffic, spiky, short lived</a:t>
          </a:r>
        </a:p>
      </dgm:t>
    </dgm:pt>
    <dgm:pt modelId="{1AA8C12B-953B-4422-B74B-965F0209D1E4}" type="parTrans" cxnId="{09227B0A-C980-41F9-9DE2-C0DE65EFA65E}">
      <dgm:prSet/>
      <dgm:spPr/>
      <dgm:t>
        <a:bodyPr/>
        <a:lstStyle/>
        <a:p>
          <a:endParaRPr lang="en-US"/>
        </a:p>
      </dgm:t>
    </dgm:pt>
    <dgm:pt modelId="{9D3023AF-C785-470F-B493-AD6D964A1250}" type="sibTrans" cxnId="{09227B0A-C980-41F9-9DE2-C0DE65EFA65E}">
      <dgm:prSet/>
      <dgm:spPr/>
      <dgm:t>
        <a:bodyPr/>
        <a:lstStyle/>
        <a:p>
          <a:endParaRPr lang="en-US"/>
        </a:p>
      </dgm:t>
    </dgm:pt>
    <dgm:pt modelId="{4B6C2543-0331-49FD-8807-F91353168A58}">
      <dgm:prSet/>
      <dgm:spPr/>
      <dgm:t>
        <a:bodyPr/>
        <a:lstStyle/>
        <a:p>
          <a:r>
            <a:rPr lang="en-US"/>
            <a:t>Other wise: Provisioned</a:t>
          </a:r>
        </a:p>
      </dgm:t>
    </dgm:pt>
    <dgm:pt modelId="{13AD7DCD-3D68-49E4-9D33-89CA1F74DC13}" type="parTrans" cxnId="{E24A6FB3-15D3-4DFE-8312-C8E6375FCBA5}">
      <dgm:prSet/>
      <dgm:spPr/>
      <dgm:t>
        <a:bodyPr/>
        <a:lstStyle/>
        <a:p>
          <a:endParaRPr lang="en-US"/>
        </a:p>
      </dgm:t>
    </dgm:pt>
    <dgm:pt modelId="{5255EE60-A2B8-4997-B34D-8D13FCA59C4A}" type="sibTrans" cxnId="{E24A6FB3-15D3-4DFE-8312-C8E6375FCBA5}">
      <dgm:prSet/>
      <dgm:spPr/>
      <dgm:t>
        <a:bodyPr/>
        <a:lstStyle/>
        <a:p>
          <a:endParaRPr lang="en-US"/>
        </a:p>
      </dgm:t>
    </dgm:pt>
    <dgm:pt modelId="{FF31D6F9-FC5B-4870-963E-1065BE9C5AA7}" type="pres">
      <dgm:prSet presAssocID="{F1137690-39DC-4B3B-B6AD-46F904A63DC9}" presName="root" presStyleCnt="0">
        <dgm:presLayoutVars>
          <dgm:dir/>
          <dgm:resizeHandles val="exact"/>
        </dgm:presLayoutVars>
      </dgm:prSet>
      <dgm:spPr/>
    </dgm:pt>
    <dgm:pt modelId="{0830DF97-00E3-4182-A53E-F7AB99D8E44A}" type="pres">
      <dgm:prSet presAssocID="{CC7FB2E2-840A-4AA7-83F4-3699F7789582}" presName="compNode" presStyleCnt="0"/>
      <dgm:spPr/>
    </dgm:pt>
    <dgm:pt modelId="{648CBBFD-FF6A-46F2-8FEC-136BB48372B6}" type="pres">
      <dgm:prSet presAssocID="{CC7FB2E2-840A-4AA7-83F4-3699F7789582}" presName="bgRect" presStyleLbl="bgShp" presStyleIdx="0" presStyleCnt="5"/>
      <dgm:spPr/>
    </dgm:pt>
    <dgm:pt modelId="{CC77347E-608E-4919-9065-EBEE7C6F6623}" type="pres">
      <dgm:prSet presAssocID="{CC7FB2E2-840A-4AA7-83F4-3699F77895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A4ED39F-2567-4918-8255-33869118A047}" type="pres">
      <dgm:prSet presAssocID="{CC7FB2E2-840A-4AA7-83F4-3699F7789582}" presName="spaceRect" presStyleCnt="0"/>
      <dgm:spPr/>
    </dgm:pt>
    <dgm:pt modelId="{A44D2B58-BEA2-463D-9992-982AD844FF8B}" type="pres">
      <dgm:prSet presAssocID="{CC7FB2E2-840A-4AA7-83F4-3699F7789582}" presName="parTx" presStyleLbl="revTx" presStyleIdx="0" presStyleCnt="5">
        <dgm:presLayoutVars>
          <dgm:chMax val="0"/>
          <dgm:chPref val="0"/>
        </dgm:presLayoutVars>
      </dgm:prSet>
      <dgm:spPr/>
    </dgm:pt>
    <dgm:pt modelId="{C38BB8D2-B47A-4758-AB09-669994D40E0A}" type="pres">
      <dgm:prSet presAssocID="{36CE635A-F5A0-4B2A-A0C7-33FD49235068}" presName="sibTrans" presStyleCnt="0"/>
      <dgm:spPr/>
    </dgm:pt>
    <dgm:pt modelId="{5176291A-E7C9-4EFB-84A4-3FEB1FD6DEF1}" type="pres">
      <dgm:prSet presAssocID="{AA8F8AC9-0BEF-48C8-9449-791E35755F56}" presName="compNode" presStyleCnt="0"/>
      <dgm:spPr/>
    </dgm:pt>
    <dgm:pt modelId="{85E9F90D-6EC1-44AD-88CD-4E97CA8971BB}" type="pres">
      <dgm:prSet presAssocID="{AA8F8AC9-0BEF-48C8-9449-791E35755F56}" presName="bgRect" presStyleLbl="bgShp" presStyleIdx="1" presStyleCnt="5"/>
      <dgm:spPr/>
    </dgm:pt>
    <dgm:pt modelId="{38300CFC-DFB3-4515-9EC0-F0548841B708}" type="pres">
      <dgm:prSet presAssocID="{AA8F8AC9-0BEF-48C8-9449-791E35755F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79D9840-BDFE-4BA6-87E2-E21EDC122FC5}" type="pres">
      <dgm:prSet presAssocID="{AA8F8AC9-0BEF-48C8-9449-791E35755F56}" presName="spaceRect" presStyleCnt="0"/>
      <dgm:spPr/>
    </dgm:pt>
    <dgm:pt modelId="{3663799E-61D6-4B2C-995D-519752AC0709}" type="pres">
      <dgm:prSet presAssocID="{AA8F8AC9-0BEF-48C8-9449-791E35755F56}" presName="parTx" presStyleLbl="revTx" presStyleIdx="1" presStyleCnt="5">
        <dgm:presLayoutVars>
          <dgm:chMax val="0"/>
          <dgm:chPref val="0"/>
        </dgm:presLayoutVars>
      </dgm:prSet>
      <dgm:spPr/>
    </dgm:pt>
    <dgm:pt modelId="{3E4E4EE0-092A-4F8E-8602-962254C21AA3}" type="pres">
      <dgm:prSet presAssocID="{1EEC790F-9746-416D-9F18-E20C744802F7}" presName="sibTrans" presStyleCnt="0"/>
      <dgm:spPr/>
    </dgm:pt>
    <dgm:pt modelId="{CC52994B-CF41-4F94-9CFC-04DE868E2E1A}" type="pres">
      <dgm:prSet presAssocID="{94FE9AEA-7FEE-4034-BD14-2D914B30C991}" presName="compNode" presStyleCnt="0"/>
      <dgm:spPr/>
    </dgm:pt>
    <dgm:pt modelId="{5ABB5C76-8870-41B3-B672-262CDD2555AC}" type="pres">
      <dgm:prSet presAssocID="{94FE9AEA-7FEE-4034-BD14-2D914B30C991}" presName="bgRect" presStyleLbl="bgShp" presStyleIdx="2" presStyleCnt="5"/>
      <dgm:spPr/>
    </dgm:pt>
    <dgm:pt modelId="{9107EFCD-D8C1-4B57-B298-75C8AA1A40A4}" type="pres">
      <dgm:prSet presAssocID="{94FE9AEA-7FEE-4034-BD14-2D914B30C9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46636D6-EC02-4FAD-AE99-66814017FF8D}" type="pres">
      <dgm:prSet presAssocID="{94FE9AEA-7FEE-4034-BD14-2D914B30C991}" presName="spaceRect" presStyleCnt="0"/>
      <dgm:spPr/>
    </dgm:pt>
    <dgm:pt modelId="{B554FDD8-50A8-4B1A-A749-B3CDEB633A8C}" type="pres">
      <dgm:prSet presAssocID="{94FE9AEA-7FEE-4034-BD14-2D914B30C991}" presName="parTx" presStyleLbl="revTx" presStyleIdx="2" presStyleCnt="5">
        <dgm:presLayoutVars>
          <dgm:chMax val="0"/>
          <dgm:chPref val="0"/>
        </dgm:presLayoutVars>
      </dgm:prSet>
      <dgm:spPr/>
    </dgm:pt>
    <dgm:pt modelId="{8B2C23B9-B96F-4632-AEDB-06F696E338D6}" type="pres">
      <dgm:prSet presAssocID="{CF68109A-4640-4E66-89A9-7644FE1B90F7}" presName="sibTrans" presStyleCnt="0"/>
      <dgm:spPr/>
    </dgm:pt>
    <dgm:pt modelId="{292EC081-105C-4924-AAEB-42E74DF08126}" type="pres">
      <dgm:prSet presAssocID="{4604E255-24F3-430E-9F5B-A85B5C8BE256}" presName="compNode" presStyleCnt="0"/>
      <dgm:spPr/>
    </dgm:pt>
    <dgm:pt modelId="{ED8418F6-77FE-4063-BF0C-F49DE551645F}" type="pres">
      <dgm:prSet presAssocID="{4604E255-24F3-430E-9F5B-A85B5C8BE256}" presName="bgRect" presStyleLbl="bgShp" presStyleIdx="3" presStyleCnt="5"/>
      <dgm:spPr/>
    </dgm:pt>
    <dgm:pt modelId="{C7F8712C-F6B2-4ECA-8A0D-E72061D89AE4}" type="pres">
      <dgm:prSet presAssocID="{4604E255-24F3-430E-9F5B-A85B5C8BE25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95BB6D6-E609-45BE-84AE-173E965500E7}" type="pres">
      <dgm:prSet presAssocID="{4604E255-24F3-430E-9F5B-A85B5C8BE256}" presName="spaceRect" presStyleCnt="0"/>
      <dgm:spPr/>
    </dgm:pt>
    <dgm:pt modelId="{7C9CEF46-31AE-41C2-934F-6C8F11A97668}" type="pres">
      <dgm:prSet presAssocID="{4604E255-24F3-430E-9F5B-A85B5C8BE256}" presName="parTx" presStyleLbl="revTx" presStyleIdx="3" presStyleCnt="5">
        <dgm:presLayoutVars>
          <dgm:chMax val="0"/>
          <dgm:chPref val="0"/>
        </dgm:presLayoutVars>
      </dgm:prSet>
      <dgm:spPr/>
    </dgm:pt>
    <dgm:pt modelId="{32052892-07E9-449D-9878-45B917DE6B55}" type="pres">
      <dgm:prSet presAssocID="{9D3023AF-C785-470F-B493-AD6D964A1250}" presName="sibTrans" presStyleCnt="0"/>
      <dgm:spPr/>
    </dgm:pt>
    <dgm:pt modelId="{CC6CBB18-5335-48B3-A2FC-ADC9CFFF4806}" type="pres">
      <dgm:prSet presAssocID="{4B6C2543-0331-49FD-8807-F91353168A58}" presName="compNode" presStyleCnt="0"/>
      <dgm:spPr/>
    </dgm:pt>
    <dgm:pt modelId="{871CEA4F-2D04-4303-9750-63C5482F1409}" type="pres">
      <dgm:prSet presAssocID="{4B6C2543-0331-49FD-8807-F91353168A58}" presName="bgRect" presStyleLbl="bgShp" presStyleIdx="4" presStyleCnt="5"/>
      <dgm:spPr/>
    </dgm:pt>
    <dgm:pt modelId="{B08CB34B-0A32-433D-B8A3-A52EB070CD90}" type="pres">
      <dgm:prSet presAssocID="{4B6C2543-0331-49FD-8807-F91353168A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13D8402-680F-462F-9F7E-6A92C12CF57F}" type="pres">
      <dgm:prSet presAssocID="{4B6C2543-0331-49FD-8807-F91353168A58}" presName="spaceRect" presStyleCnt="0"/>
      <dgm:spPr/>
    </dgm:pt>
    <dgm:pt modelId="{DD3CD608-6D60-44B1-B501-6ADE6104D263}" type="pres">
      <dgm:prSet presAssocID="{4B6C2543-0331-49FD-8807-F91353168A5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9227B0A-C980-41F9-9DE2-C0DE65EFA65E}" srcId="{F1137690-39DC-4B3B-B6AD-46F904A63DC9}" destId="{4604E255-24F3-430E-9F5B-A85B5C8BE256}" srcOrd="3" destOrd="0" parTransId="{1AA8C12B-953B-4422-B74B-965F0209D1E4}" sibTransId="{9D3023AF-C785-470F-B493-AD6D964A1250}"/>
    <dgm:cxn modelId="{8BB9B31E-2DFA-43D5-9EEA-8692E897C5EE}" srcId="{F1137690-39DC-4B3B-B6AD-46F904A63DC9}" destId="{AA8F8AC9-0BEF-48C8-9449-791E35755F56}" srcOrd="1" destOrd="0" parTransId="{2097B1AD-9D16-4578-9F98-9012375059A1}" sibTransId="{1EEC790F-9746-416D-9F18-E20C744802F7}"/>
    <dgm:cxn modelId="{CF572A3E-DA02-4D90-A66D-8B89FD34EA8D}" type="presOf" srcId="{94FE9AEA-7FEE-4034-BD14-2D914B30C991}" destId="{B554FDD8-50A8-4B1A-A749-B3CDEB633A8C}" srcOrd="0" destOrd="0" presId="urn:microsoft.com/office/officeart/2018/2/layout/IconVerticalSolidList"/>
    <dgm:cxn modelId="{8EBD9F45-0CAE-4488-990A-5872398A96D1}" type="presOf" srcId="{AA8F8AC9-0BEF-48C8-9449-791E35755F56}" destId="{3663799E-61D6-4B2C-995D-519752AC0709}" srcOrd="0" destOrd="0" presId="urn:microsoft.com/office/officeart/2018/2/layout/IconVerticalSolidList"/>
    <dgm:cxn modelId="{8DBAD362-950E-4B45-B998-789A700F04A0}" type="presOf" srcId="{4604E255-24F3-430E-9F5B-A85B5C8BE256}" destId="{7C9CEF46-31AE-41C2-934F-6C8F11A97668}" srcOrd="0" destOrd="0" presId="urn:microsoft.com/office/officeart/2018/2/layout/IconVerticalSolidList"/>
    <dgm:cxn modelId="{A5D01170-4008-48DF-95C1-17ECE55F0ED2}" srcId="{F1137690-39DC-4B3B-B6AD-46F904A63DC9}" destId="{CC7FB2E2-840A-4AA7-83F4-3699F7789582}" srcOrd="0" destOrd="0" parTransId="{304DAD35-2A97-44BC-9DCC-4C491B420A5F}" sibTransId="{36CE635A-F5A0-4B2A-A0C7-33FD49235068}"/>
    <dgm:cxn modelId="{F59240AC-8E89-4B65-B20E-98DF30A60E82}" type="presOf" srcId="{4B6C2543-0331-49FD-8807-F91353168A58}" destId="{DD3CD608-6D60-44B1-B501-6ADE6104D263}" srcOrd="0" destOrd="0" presId="urn:microsoft.com/office/officeart/2018/2/layout/IconVerticalSolidList"/>
    <dgm:cxn modelId="{E24A6FB3-15D3-4DFE-8312-C8E6375FCBA5}" srcId="{F1137690-39DC-4B3B-B6AD-46F904A63DC9}" destId="{4B6C2543-0331-49FD-8807-F91353168A58}" srcOrd="4" destOrd="0" parTransId="{13AD7DCD-3D68-49E4-9D33-89CA1F74DC13}" sibTransId="{5255EE60-A2B8-4997-B34D-8D13FCA59C4A}"/>
    <dgm:cxn modelId="{72519EC4-2C80-4817-A3B3-1FBD7E9D76A2}" srcId="{F1137690-39DC-4B3B-B6AD-46F904A63DC9}" destId="{94FE9AEA-7FEE-4034-BD14-2D914B30C991}" srcOrd="2" destOrd="0" parTransId="{96510777-371A-4B16-B379-548519DB3885}" sibTransId="{CF68109A-4640-4E66-89A9-7644FE1B90F7}"/>
    <dgm:cxn modelId="{B774F8CD-D428-475E-946A-55C7807592D9}" type="presOf" srcId="{F1137690-39DC-4B3B-B6AD-46F904A63DC9}" destId="{FF31D6F9-FC5B-4870-963E-1065BE9C5AA7}" srcOrd="0" destOrd="0" presId="urn:microsoft.com/office/officeart/2018/2/layout/IconVerticalSolidList"/>
    <dgm:cxn modelId="{2247E3D4-37AA-4903-8D1D-2BDE7A3BE845}" type="presOf" srcId="{CC7FB2E2-840A-4AA7-83F4-3699F7789582}" destId="{A44D2B58-BEA2-463D-9992-982AD844FF8B}" srcOrd="0" destOrd="0" presId="urn:microsoft.com/office/officeart/2018/2/layout/IconVerticalSolidList"/>
    <dgm:cxn modelId="{33D8F53E-492E-4FBC-A7B0-7C5C9D7E532F}" type="presParOf" srcId="{FF31D6F9-FC5B-4870-963E-1065BE9C5AA7}" destId="{0830DF97-00E3-4182-A53E-F7AB99D8E44A}" srcOrd="0" destOrd="0" presId="urn:microsoft.com/office/officeart/2018/2/layout/IconVerticalSolidList"/>
    <dgm:cxn modelId="{97DE043F-9FAB-465D-9BDE-B55542F4AEC1}" type="presParOf" srcId="{0830DF97-00E3-4182-A53E-F7AB99D8E44A}" destId="{648CBBFD-FF6A-46F2-8FEC-136BB48372B6}" srcOrd="0" destOrd="0" presId="urn:microsoft.com/office/officeart/2018/2/layout/IconVerticalSolidList"/>
    <dgm:cxn modelId="{CF3EBDEC-FE1A-44B9-9B47-DD5B617AF00C}" type="presParOf" srcId="{0830DF97-00E3-4182-A53E-F7AB99D8E44A}" destId="{CC77347E-608E-4919-9065-EBEE7C6F6623}" srcOrd="1" destOrd="0" presId="urn:microsoft.com/office/officeart/2018/2/layout/IconVerticalSolidList"/>
    <dgm:cxn modelId="{1F0C6467-9C7E-458C-B7DD-BC92C7FED2B2}" type="presParOf" srcId="{0830DF97-00E3-4182-A53E-F7AB99D8E44A}" destId="{EA4ED39F-2567-4918-8255-33869118A047}" srcOrd="2" destOrd="0" presId="urn:microsoft.com/office/officeart/2018/2/layout/IconVerticalSolidList"/>
    <dgm:cxn modelId="{CDE07160-D320-4980-B66A-B379ABEC6629}" type="presParOf" srcId="{0830DF97-00E3-4182-A53E-F7AB99D8E44A}" destId="{A44D2B58-BEA2-463D-9992-982AD844FF8B}" srcOrd="3" destOrd="0" presId="urn:microsoft.com/office/officeart/2018/2/layout/IconVerticalSolidList"/>
    <dgm:cxn modelId="{8D549DE7-3CF0-496E-9618-8380B0F4F7C8}" type="presParOf" srcId="{FF31D6F9-FC5B-4870-963E-1065BE9C5AA7}" destId="{C38BB8D2-B47A-4758-AB09-669994D40E0A}" srcOrd="1" destOrd="0" presId="urn:microsoft.com/office/officeart/2018/2/layout/IconVerticalSolidList"/>
    <dgm:cxn modelId="{C5F41DC4-DDFA-482D-8A40-448AA0BBBCAD}" type="presParOf" srcId="{FF31D6F9-FC5B-4870-963E-1065BE9C5AA7}" destId="{5176291A-E7C9-4EFB-84A4-3FEB1FD6DEF1}" srcOrd="2" destOrd="0" presId="urn:microsoft.com/office/officeart/2018/2/layout/IconVerticalSolidList"/>
    <dgm:cxn modelId="{E7D69252-1B07-48DB-9F13-A9EC8F2AA7AD}" type="presParOf" srcId="{5176291A-E7C9-4EFB-84A4-3FEB1FD6DEF1}" destId="{85E9F90D-6EC1-44AD-88CD-4E97CA8971BB}" srcOrd="0" destOrd="0" presId="urn:microsoft.com/office/officeart/2018/2/layout/IconVerticalSolidList"/>
    <dgm:cxn modelId="{910482EB-9F07-4FE5-A4C6-77FD1C5AD42D}" type="presParOf" srcId="{5176291A-E7C9-4EFB-84A4-3FEB1FD6DEF1}" destId="{38300CFC-DFB3-4515-9EC0-F0548841B708}" srcOrd="1" destOrd="0" presId="urn:microsoft.com/office/officeart/2018/2/layout/IconVerticalSolidList"/>
    <dgm:cxn modelId="{143282F7-D0AA-4445-8DA2-2570EFA41B29}" type="presParOf" srcId="{5176291A-E7C9-4EFB-84A4-3FEB1FD6DEF1}" destId="{B79D9840-BDFE-4BA6-87E2-E21EDC122FC5}" srcOrd="2" destOrd="0" presId="urn:microsoft.com/office/officeart/2018/2/layout/IconVerticalSolidList"/>
    <dgm:cxn modelId="{775D99DB-399B-4FB2-9AD4-4A29CB6C1876}" type="presParOf" srcId="{5176291A-E7C9-4EFB-84A4-3FEB1FD6DEF1}" destId="{3663799E-61D6-4B2C-995D-519752AC0709}" srcOrd="3" destOrd="0" presId="urn:microsoft.com/office/officeart/2018/2/layout/IconVerticalSolidList"/>
    <dgm:cxn modelId="{94F07CFE-1656-470B-87E3-8727696A3DE6}" type="presParOf" srcId="{FF31D6F9-FC5B-4870-963E-1065BE9C5AA7}" destId="{3E4E4EE0-092A-4F8E-8602-962254C21AA3}" srcOrd="3" destOrd="0" presId="urn:microsoft.com/office/officeart/2018/2/layout/IconVerticalSolidList"/>
    <dgm:cxn modelId="{10CFA91F-B76D-47C7-B96B-3EA0F7F850B7}" type="presParOf" srcId="{FF31D6F9-FC5B-4870-963E-1065BE9C5AA7}" destId="{CC52994B-CF41-4F94-9CFC-04DE868E2E1A}" srcOrd="4" destOrd="0" presId="urn:microsoft.com/office/officeart/2018/2/layout/IconVerticalSolidList"/>
    <dgm:cxn modelId="{69560B88-5CAD-47E1-9190-D80C60911F6F}" type="presParOf" srcId="{CC52994B-CF41-4F94-9CFC-04DE868E2E1A}" destId="{5ABB5C76-8870-41B3-B672-262CDD2555AC}" srcOrd="0" destOrd="0" presId="urn:microsoft.com/office/officeart/2018/2/layout/IconVerticalSolidList"/>
    <dgm:cxn modelId="{3135568A-05D2-466F-9DE2-AC88A17E267C}" type="presParOf" srcId="{CC52994B-CF41-4F94-9CFC-04DE868E2E1A}" destId="{9107EFCD-D8C1-4B57-B298-75C8AA1A40A4}" srcOrd="1" destOrd="0" presId="urn:microsoft.com/office/officeart/2018/2/layout/IconVerticalSolidList"/>
    <dgm:cxn modelId="{998C280F-0185-4AD2-B881-962B111DBA6A}" type="presParOf" srcId="{CC52994B-CF41-4F94-9CFC-04DE868E2E1A}" destId="{946636D6-EC02-4FAD-AE99-66814017FF8D}" srcOrd="2" destOrd="0" presId="urn:microsoft.com/office/officeart/2018/2/layout/IconVerticalSolidList"/>
    <dgm:cxn modelId="{F4CD08B1-2A27-46F1-A8B0-FA796A52BFA3}" type="presParOf" srcId="{CC52994B-CF41-4F94-9CFC-04DE868E2E1A}" destId="{B554FDD8-50A8-4B1A-A749-B3CDEB633A8C}" srcOrd="3" destOrd="0" presId="urn:microsoft.com/office/officeart/2018/2/layout/IconVerticalSolidList"/>
    <dgm:cxn modelId="{9E2C7B9D-6FD3-46C3-AFD3-89FBAE67E487}" type="presParOf" srcId="{FF31D6F9-FC5B-4870-963E-1065BE9C5AA7}" destId="{8B2C23B9-B96F-4632-AEDB-06F696E338D6}" srcOrd="5" destOrd="0" presId="urn:microsoft.com/office/officeart/2018/2/layout/IconVerticalSolidList"/>
    <dgm:cxn modelId="{D8160FD6-132B-4B2B-992F-FFCC394F75D7}" type="presParOf" srcId="{FF31D6F9-FC5B-4870-963E-1065BE9C5AA7}" destId="{292EC081-105C-4924-AAEB-42E74DF08126}" srcOrd="6" destOrd="0" presId="urn:microsoft.com/office/officeart/2018/2/layout/IconVerticalSolidList"/>
    <dgm:cxn modelId="{B5EE2D38-11F8-46D5-9393-C435119E3D86}" type="presParOf" srcId="{292EC081-105C-4924-AAEB-42E74DF08126}" destId="{ED8418F6-77FE-4063-BF0C-F49DE551645F}" srcOrd="0" destOrd="0" presId="urn:microsoft.com/office/officeart/2018/2/layout/IconVerticalSolidList"/>
    <dgm:cxn modelId="{00398D95-F439-42A3-8911-CA5B80C1B661}" type="presParOf" srcId="{292EC081-105C-4924-AAEB-42E74DF08126}" destId="{C7F8712C-F6B2-4ECA-8A0D-E72061D89AE4}" srcOrd="1" destOrd="0" presId="urn:microsoft.com/office/officeart/2018/2/layout/IconVerticalSolidList"/>
    <dgm:cxn modelId="{5C94F7E1-9E9B-4DCF-BE59-0A33A3057B19}" type="presParOf" srcId="{292EC081-105C-4924-AAEB-42E74DF08126}" destId="{395BB6D6-E609-45BE-84AE-173E965500E7}" srcOrd="2" destOrd="0" presId="urn:microsoft.com/office/officeart/2018/2/layout/IconVerticalSolidList"/>
    <dgm:cxn modelId="{1D83242B-E48C-46FA-A209-37D7FB095A19}" type="presParOf" srcId="{292EC081-105C-4924-AAEB-42E74DF08126}" destId="{7C9CEF46-31AE-41C2-934F-6C8F11A97668}" srcOrd="3" destOrd="0" presId="urn:microsoft.com/office/officeart/2018/2/layout/IconVerticalSolidList"/>
    <dgm:cxn modelId="{93509C2E-6543-447D-9C0C-CFC3C4179101}" type="presParOf" srcId="{FF31D6F9-FC5B-4870-963E-1065BE9C5AA7}" destId="{32052892-07E9-449D-9878-45B917DE6B55}" srcOrd="7" destOrd="0" presId="urn:microsoft.com/office/officeart/2018/2/layout/IconVerticalSolidList"/>
    <dgm:cxn modelId="{1820D3ED-82A7-48A9-937D-752F4B1498EB}" type="presParOf" srcId="{FF31D6F9-FC5B-4870-963E-1065BE9C5AA7}" destId="{CC6CBB18-5335-48B3-A2FC-ADC9CFFF4806}" srcOrd="8" destOrd="0" presId="urn:microsoft.com/office/officeart/2018/2/layout/IconVerticalSolidList"/>
    <dgm:cxn modelId="{14D7BFD8-1DC7-41D4-A966-90BDBE3171FA}" type="presParOf" srcId="{CC6CBB18-5335-48B3-A2FC-ADC9CFFF4806}" destId="{871CEA4F-2D04-4303-9750-63C5482F1409}" srcOrd="0" destOrd="0" presId="urn:microsoft.com/office/officeart/2018/2/layout/IconVerticalSolidList"/>
    <dgm:cxn modelId="{9C8BE5E9-6D9C-4D66-8875-F280CEDA999B}" type="presParOf" srcId="{CC6CBB18-5335-48B3-A2FC-ADC9CFFF4806}" destId="{B08CB34B-0A32-433D-B8A3-A52EB070CD90}" srcOrd="1" destOrd="0" presId="urn:microsoft.com/office/officeart/2018/2/layout/IconVerticalSolidList"/>
    <dgm:cxn modelId="{1B8D4BE2-C050-4A3E-A485-A79BFA845BC5}" type="presParOf" srcId="{CC6CBB18-5335-48B3-A2FC-ADC9CFFF4806}" destId="{D13D8402-680F-462F-9F7E-6A92C12CF57F}" srcOrd="2" destOrd="0" presId="urn:microsoft.com/office/officeart/2018/2/layout/IconVerticalSolidList"/>
    <dgm:cxn modelId="{CDCC2970-2BC8-4411-8616-4426E4F0A206}" type="presParOf" srcId="{CC6CBB18-5335-48B3-A2FC-ADC9CFFF4806}" destId="{DD3CD608-6D60-44B1-B501-6ADE6104D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FB90D-A6D4-4953-9E25-9FB7B7EC44BC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60F68A2-ADEE-4CA4-95E6-3B07EE5E7E3F}">
      <dgm:prSet/>
      <dgm:spPr/>
      <dgm:t>
        <a:bodyPr/>
        <a:lstStyle/>
        <a:p>
          <a:r>
            <a:rPr lang="en-US"/>
            <a:t>Fully managed, clustered in-memory cache</a:t>
          </a:r>
        </a:p>
      </dgm:t>
    </dgm:pt>
    <dgm:pt modelId="{8B927AC0-0DC6-4A44-ADAC-743D6A8E901D}" type="parTrans" cxnId="{22FFBE16-7138-49BE-8D2C-83A8A271BD47}">
      <dgm:prSet/>
      <dgm:spPr/>
      <dgm:t>
        <a:bodyPr/>
        <a:lstStyle/>
        <a:p>
          <a:endParaRPr lang="en-US"/>
        </a:p>
      </dgm:t>
    </dgm:pt>
    <dgm:pt modelId="{4C52EB77-647D-40EF-80A4-9AEE5051EF4D}" type="sibTrans" cxnId="{22FFBE16-7138-49BE-8D2C-83A8A271BD47}">
      <dgm:prSet/>
      <dgm:spPr/>
      <dgm:t>
        <a:bodyPr/>
        <a:lstStyle/>
        <a:p>
          <a:endParaRPr lang="en-US"/>
        </a:p>
      </dgm:t>
    </dgm:pt>
    <dgm:pt modelId="{7DE85678-75B5-4E78-A518-DEF10EDEB2F9}">
      <dgm:prSet/>
      <dgm:spPr/>
      <dgm:t>
        <a:bodyPr/>
        <a:lstStyle/>
        <a:p>
          <a:r>
            <a:rPr lang="en-US"/>
            <a:t>Delivers 10x read performance</a:t>
          </a:r>
        </a:p>
      </dgm:t>
    </dgm:pt>
    <dgm:pt modelId="{95CF6106-381F-4716-81D3-9C1ACE0567F8}" type="parTrans" cxnId="{215140E0-9ACA-4B32-89B0-529100FDE1C3}">
      <dgm:prSet/>
      <dgm:spPr/>
      <dgm:t>
        <a:bodyPr/>
        <a:lstStyle/>
        <a:p>
          <a:endParaRPr lang="en-US"/>
        </a:p>
      </dgm:t>
    </dgm:pt>
    <dgm:pt modelId="{47D4BC65-A875-452B-B12E-67D80455C36A}" type="sibTrans" cxnId="{215140E0-9ACA-4B32-89B0-529100FDE1C3}">
      <dgm:prSet/>
      <dgm:spPr/>
      <dgm:t>
        <a:bodyPr/>
        <a:lstStyle/>
        <a:p>
          <a:endParaRPr lang="en-US"/>
        </a:p>
      </dgm:t>
    </dgm:pt>
    <dgm:pt modelId="{1C6A1491-B528-4305-9421-292833BB53B7}">
      <dgm:prSet/>
      <dgm:spPr/>
      <dgm:t>
        <a:bodyPr/>
        <a:lstStyle/>
        <a:p>
          <a:r>
            <a:rPr lang="en-US"/>
            <a:t>Microsecond performance for millions of requests/sec</a:t>
          </a:r>
        </a:p>
      </dgm:t>
    </dgm:pt>
    <dgm:pt modelId="{C9D07587-993A-4139-BE55-FF4A604C5071}" type="parTrans" cxnId="{180E2CA3-D52F-4C5D-83C2-D4741113827B}">
      <dgm:prSet/>
      <dgm:spPr/>
      <dgm:t>
        <a:bodyPr/>
        <a:lstStyle/>
        <a:p>
          <a:endParaRPr lang="en-US"/>
        </a:p>
      </dgm:t>
    </dgm:pt>
    <dgm:pt modelId="{BB791E24-59AE-4E2A-B0CB-11FE6643342B}" type="sibTrans" cxnId="{180E2CA3-D52F-4C5D-83C2-D4741113827B}">
      <dgm:prSet/>
      <dgm:spPr/>
      <dgm:t>
        <a:bodyPr/>
        <a:lstStyle/>
        <a:p>
          <a:endParaRPr lang="en-US"/>
        </a:p>
      </dgm:t>
    </dgm:pt>
    <dgm:pt modelId="{A0A78B48-CC56-4FAD-9C3E-8D4FB43DE63C}">
      <dgm:prSet/>
      <dgm:spPr/>
      <dgm:t>
        <a:bodyPr/>
        <a:lstStyle/>
        <a:p>
          <a:r>
            <a:rPr lang="en-US"/>
            <a:t>Ideal for read heavy / bursty workloads</a:t>
          </a:r>
        </a:p>
      </dgm:t>
    </dgm:pt>
    <dgm:pt modelId="{C460CB4B-4037-4872-88F9-95DBE5336330}" type="parTrans" cxnId="{A95B74A0-6302-46E8-8BB9-569FF63BC8E2}">
      <dgm:prSet/>
      <dgm:spPr/>
      <dgm:t>
        <a:bodyPr/>
        <a:lstStyle/>
        <a:p>
          <a:endParaRPr lang="en-US"/>
        </a:p>
      </dgm:t>
    </dgm:pt>
    <dgm:pt modelId="{74A62807-2FAB-4224-9934-079F0B64AAF6}" type="sibTrans" cxnId="{A95B74A0-6302-46E8-8BB9-569FF63BC8E2}">
      <dgm:prSet/>
      <dgm:spPr/>
      <dgm:t>
        <a:bodyPr/>
        <a:lstStyle/>
        <a:p>
          <a:endParaRPr lang="en-US"/>
        </a:p>
      </dgm:t>
    </dgm:pt>
    <dgm:pt modelId="{9A656AC3-BCE4-4F09-9A20-0BD31B51B6D2}">
      <dgm:prSet/>
      <dgm:spPr/>
      <dgm:t>
        <a:bodyPr/>
        <a:lstStyle/>
        <a:p>
          <a:r>
            <a:rPr lang="en-US"/>
            <a:t>Auction, gaming or retail</a:t>
          </a:r>
        </a:p>
      </dgm:t>
    </dgm:pt>
    <dgm:pt modelId="{0208F559-536D-400C-9034-8834504889F3}" type="parTrans" cxnId="{32503495-3065-4545-AAAE-8F724A0E5A6D}">
      <dgm:prSet/>
      <dgm:spPr/>
      <dgm:t>
        <a:bodyPr/>
        <a:lstStyle/>
        <a:p>
          <a:endParaRPr lang="en-US"/>
        </a:p>
      </dgm:t>
    </dgm:pt>
    <dgm:pt modelId="{3035E290-8187-47D3-B6E9-C73EF19DB230}" type="sibTrans" cxnId="{32503495-3065-4545-AAAE-8F724A0E5A6D}">
      <dgm:prSet/>
      <dgm:spPr/>
      <dgm:t>
        <a:bodyPr/>
        <a:lstStyle/>
        <a:p>
          <a:endParaRPr lang="en-US"/>
        </a:p>
      </dgm:t>
    </dgm:pt>
    <dgm:pt modelId="{71C204BA-34BA-4CBA-9764-D5709625DE23}" type="pres">
      <dgm:prSet presAssocID="{8B4FB90D-A6D4-4953-9E25-9FB7B7EC44BC}" presName="root" presStyleCnt="0">
        <dgm:presLayoutVars>
          <dgm:dir/>
          <dgm:resizeHandles val="exact"/>
        </dgm:presLayoutVars>
      </dgm:prSet>
      <dgm:spPr/>
    </dgm:pt>
    <dgm:pt modelId="{C27325D5-BF90-4937-80B1-19783A96C301}" type="pres">
      <dgm:prSet presAssocID="{8B4FB90D-A6D4-4953-9E25-9FB7B7EC44BC}" presName="container" presStyleCnt="0">
        <dgm:presLayoutVars>
          <dgm:dir/>
          <dgm:resizeHandles val="exact"/>
        </dgm:presLayoutVars>
      </dgm:prSet>
      <dgm:spPr/>
    </dgm:pt>
    <dgm:pt modelId="{5B550482-2682-4A9E-BDAC-CB8338DAEFBF}" type="pres">
      <dgm:prSet presAssocID="{B60F68A2-ADEE-4CA4-95E6-3B07EE5E7E3F}" presName="compNode" presStyleCnt="0"/>
      <dgm:spPr/>
    </dgm:pt>
    <dgm:pt modelId="{8F48FFD5-76A4-45B6-83A0-4DEBCECFD164}" type="pres">
      <dgm:prSet presAssocID="{B60F68A2-ADEE-4CA4-95E6-3B07EE5E7E3F}" presName="iconBgRect" presStyleLbl="bgShp" presStyleIdx="0" presStyleCnt="5"/>
      <dgm:spPr/>
    </dgm:pt>
    <dgm:pt modelId="{4FC910D0-34C2-4027-9155-0294DA096958}" type="pres">
      <dgm:prSet presAssocID="{B60F68A2-ADEE-4CA4-95E6-3B07EE5E7E3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FDD011D-65AB-4E47-A7AD-87685932D645}" type="pres">
      <dgm:prSet presAssocID="{B60F68A2-ADEE-4CA4-95E6-3B07EE5E7E3F}" presName="spaceRect" presStyleCnt="0"/>
      <dgm:spPr/>
    </dgm:pt>
    <dgm:pt modelId="{076533A6-4C51-402A-A5EF-71EC524CF596}" type="pres">
      <dgm:prSet presAssocID="{B60F68A2-ADEE-4CA4-95E6-3B07EE5E7E3F}" presName="textRect" presStyleLbl="revTx" presStyleIdx="0" presStyleCnt="5">
        <dgm:presLayoutVars>
          <dgm:chMax val="1"/>
          <dgm:chPref val="1"/>
        </dgm:presLayoutVars>
      </dgm:prSet>
      <dgm:spPr/>
    </dgm:pt>
    <dgm:pt modelId="{4966D930-96AD-4015-BBD1-1808CDDE1423}" type="pres">
      <dgm:prSet presAssocID="{4C52EB77-647D-40EF-80A4-9AEE5051EF4D}" presName="sibTrans" presStyleLbl="sibTrans2D1" presStyleIdx="0" presStyleCnt="0"/>
      <dgm:spPr/>
    </dgm:pt>
    <dgm:pt modelId="{7DF60C01-CCA3-489D-8E07-FEFD1B6B2290}" type="pres">
      <dgm:prSet presAssocID="{7DE85678-75B5-4E78-A518-DEF10EDEB2F9}" presName="compNode" presStyleCnt="0"/>
      <dgm:spPr/>
    </dgm:pt>
    <dgm:pt modelId="{73F2F953-4FFB-4370-85AA-75309A1A5D43}" type="pres">
      <dgm:prSet presAssocID="{7DE85678-75B5-4E78-A518-DEF10EDEB2F9}" presName="iconBgRect" presStyleLbl="bgShp" presStyleIdx="1" presStyleCnt="5"/>
      <dgm:spPr/>
    </dgm:pt>
    <dgm:pt modelId="{CE3A191E-F2EB-4C65-9385-CC3A5477F970}" type="pres">
      <dgm:prSet presAssocID="{7DE85678-75B5-4E78-A518-DEF10EDEB2F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A3AADB1D-4114-49A4-87A8-FE26CAD13585}" type="pres">
      <dgm:prSet presAssocID="{7DE85678-75B5-4E78-A518-DEF10EDEB2F9}" presName="spaceRect" presStyleCnt="0"/>
      <dgm:spPr/>
    </dgm:pt>
    <dgm:pt modelId="{471BAE22-42CC-441E-A6AD-A462345762ED}" type="pres">
      <dgm:prSet presAssocID="{7DE85678-75B5-4E78-A518-DEF10EDEB2F9}" presName="textRect" presStyleLbl="revTx" presStyleIdx="1" presStyleCnt="5">
        <dgm:presLayoutVars>
          <dgm:chMax val="1"/>
          <dgm:chPref val="1"/>
        </dgm:presLayoutVars>
      </dgm:prSet>
      <dgm:spPr/>
    </dgm:pt>
    <dgm:pt modelId="{D074A82E-8AC4-48DF-B0C2-BF917745C988}" type="pres">
      <dgm:prSet presAssocID="{47D4BC65-A875-452B-B12E-67D80455C36A}" presName="sibTrans" presStyleLbl="sibTrans2D1" presStyleIdx="0" presStyleCnt="0"/>
      <dgm:spPr/>
    </dgm:pt>
    <dgm:pt modelId="{AA12135C-3870-4075-955C-A05AC2A42FF1}" type="pres">
      <dgm:prSet presAssocID="{1C6A1491-B528-4305-9421-292833BB53B7}" presName="compNode" presStyleCnt="0"/>
      <dgm:spPr/>
    </dgm:pt>
    <dgm:pt modelId="{DC2598E6-B38C-4842-A580-4044208A35EA}" type="pres">
      <dgm:prSet presAssocID="{1C6A1491-B528-4305-9421-292833BB53B7}" presName="iconBgRect" presStyleLbl="bgShp" presStyleIdx="2" presStyleCnt="5"/>
      <dgm:spPr/>
    </dgm:pt>
    <dgm:pt modelId="{0F2A2C74-BA2B-41DA-85CE-570C56956CDF}" type="pres">
      <dgm:prSet presAssocID="{1C6A1491-B528-4305-9421-292833BB53B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9A52BCF-7FB1-44D2-A72A-8DEF8784C5F7}" type="pres">
      <dgm:prSet presAssocID="{1C6A1491-B528-4305-9421-292833BB53B7}" presName="spaceRect" presStyleCnt="0"/>
      <dgm:spPr/>
    </dgm:pt>
    <dgm:pt modelId="{C568098C-F17B-494A-89B4-BCBBA0151FB1}" type="pres">
      <dgm:prSet presAssocID="{1C6A1491-B528-4305-9421-292833BB53B7}" presName="textRect" presStyleLbl="revTx" presStyleIdx="2" presStyleCnt="5">
        <dgm:presLayoutVars>
          <dgm:chMax val="1"/>
          <dgm:chPref val="1"/>
        </dgm:presLayoutVars>
      </dgm:prSet>
      <dgm:spPr/>
    </dgm:pt>
    <dgm:pt modelId="{C67BBDFC-6D3D-46F6-8053-D5E179F1611F}" type="pres">
      <dgm:prSet presAssocID="{BB791E24-59AE-4E2A-B0CB-11FE6643342B}" presName="sibTrans" presStyleLbl="sibTrans2D1" presStyleIdx="0" presStyleCnt="0"/>
      <dgm:spPr/>
    </dgm:pt>
    <dgm:pt modelId="{84B6CA94-AFE8-4C35-B32C-AA61FA56E034}" type="pres">
      <dgm:prSet presAssocID="{A0A78B48-CC56-4FAD-9C3E-8D4FB43DE63C}" presName="compNode" presStyleCnt="0"/>
      <dgm:spPr/>
    </dgm:pt>
    <dgm:pt modelId="{2B0CE6C3-AF5E-40F7-A711-CEBD8C49633C}" type="pres">
      <dgm:prSet presAssocID="{A0A78B48-CC56-4FAD-9C3E-8D4FB43DE63C}" presName="iconBgRect" presStyleLbl="bgShp" presStyleIdx="3" presStyleCnt="5"/>
      <dgm:spPr/>
    </dgm:pt>
    <dgm:pt modelId="{4C353AC0-861C-4D35-9894-33A719B5CC0C}" type="pres">
      <dgm:prSet presAssocID="{A0A78B48-CC56-4FAD-9C3E-8D4FB43DE6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465F64D-A3EF-46F8-AA18-7BEAA693D1DC}" type="pres">
      <dgm:prSet presAssocID="{A0A78B48-CC56-4FAD-9C3E-8D4FB43DE63C}" presName="spaceRect" presStyleCnt="0"/>
      <dgm:spPr/>
    </dgm:pt>
    <dgm:pt modelId="{D30FF184-5074-46EB-A355-701BB519501C}" type="pres">
      <dgm:prSet presAssocID="{A0A78B48-CC56-4FAD-9C3E-8D4FB43DE63C}" presName="textRect" presStyleLbl="revTx" presStyleIdx="3" presStyleCnt="5">
        <dgm:presLayoutVars>
          <dgm:chMax val="1"/>
          <dgm:chPref val="1"/>
        </dgm:presLayoutVars>
      </dgm:prSet>
      <dgm:spPr/>
    </dgm:pt>
    <dgm:pt modelId="{F8BA9C8A-361D-4F4F-9F21-E84A68277B4F}" type="pres">
      <dgm:prSet presAssocID="{74A62807-2FAB-4224-9934-079F0B64AAF6}" presName="sibTrans" presStyleLbl="sibTrans2D1" presStyleIdx="0" presStyleCnt="0"/>
      <dgm:spPr/>
    </dgm:pt>
    <dgm:pt modelId="{81C1409B-45F2-4B38-80D9-78280C11D014}" type="pres">
      <dgm:prSet presAssocID="{9A656AC3-BCE4-4F09-9A20-0BD31B51B6D2}" presName="compNode" presStyleCnt="0"/>
      <dgm:spPr/>
    </dgm:pt>
    <dgm:pt modelId="{A5FA53A5-E2EA-4651-998C-D73ADDF92BC8}" type="pres">
      <dgm:prSet presAssocID="{9A656AC3-BCE4-4F09-9A20-0BD31B51B6D2}" presName="iconBgRect" presStyleLbl="bgShp" presStyleIdx="4" presStyleCnt="5"/>
      <dgm:spPr/>
    </dgm:pt>
    <dgm:pt modelId="{64BE4DB3-FF7E-4D98-AC30-5F18EE25BDC0}" type="pres">
      <dgm:prSet presAssocID="{9A656AC3-BCE4-4F09-9A20-0BD31B51B6D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EF3CB6A-4478-4764-A5F6-3A46165FA8F0}" type="pres">
      <dgm:prSet presAssocID="{9A656AC3-BCE4-4F09-9A20-0BD31B51B6D2}" presName="spaceRect" presStyleCnt="0"/>
      <dgm:spPr/>
    </dgm:pt>
    <dgm:pt modelId="{32A06442-6FAC-452E-ADD3-7B43C8FE9C7D}" type="pres">
      <dgm:prSet presAssocID="{9A656AC3-BCE4-4F09-9A20-0BD31B51B6D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2FFBE16-7138-49BE-8D2C-83A8A271BD47}" srcId="{8B4FB90D-A6D4-4953-9E25-9FB7B7EC44BC}" destId="{B60F68A2-ADEE-4CA4-95E6-3B07EE5E7E3F}" srcOrd="0" destOrd="0" parTransId="{8B927AC0-0DC6-4A44-ADAC-743D6A8E901D}" sibTransId="{4C52EB77-647D-40EF-80A4-9AEE5051EF4D}"/>
    <dgm:cxn modelId="{74A9301C-FA3D-4DDD-956E-F9B33D4680DE}" type="presOf" srcId="{A0A78B48-CC56-4FAD-9C3E-8D4FB43DE63C}" destId="{D30FF184-5074-46EB-A355-701BB519501C}" srcOrd="0" destOrd="0" presId="urn:microsoft.com/office/officeart/2018/2/layout/IconCircleList"/>
    <dgm:cxn modelId="{0677DC3F-7ECF-42F5-BC10-43504333E5AD}" type="presOf" srcId="{7DE85678-75B5-4E78-A518-DEF10EDEB2F9}" destId="{471BAE22-42CC-441E-A6AD-A462345762ED}" srcOrd="0" destOrd="0" presId="urn:microsoft.com/office/officeart/2018/2/layout/IconCircleList"/>
    <dgm:cxn modelId="{2721FA3F-E5EA-445A-950B-4A38ECB0338F}" type="presOf" srcId="{74A62807-2FAB-4224-9934-079F0B64AAF6}" destId="{F8BA9C8A-361D-4F4F-9F21-E84A68277B4F}" srcOrd="0" destOrd="0" presId="urn:microsoft.com/office/officeart/2018/2/layout/IconCircleList"/>
    <dgm:cxn modelId="{EFE35755-9623-4405-85DE-0611D01FCD66}" type="presOf" srcId="{B60F68A2-ADEE-4CA4-95E6-3B07EE5E7E3F}" destId="{076533A6-4C51-402A-A5EF-71EC524CF596}" srcOrd="0" destOrd="0" presId="urn:microsoft.com/office/officeart/2018/2/layout/IconCircleList"/>
    <dgm:cxn modelId="{4A155D58-8367-4EB4-BD4C-52DB7385506B}" type="presOf" srcId="{4C52EB77-647D-40EF-80A4-9AEE5051EF4D}" destId="{4966D930-96AD-4015-BBD1-1808CDDE1423}" srcOrd="0" destOrd="0" presId="urn:microsoft.com/office/officeart/2018/2/layout/IconCircleList"/>
    <dgm:cxn modelId="{B2469D8E-F4FB-4695-A612-C493D39B4B75}" type="presOf" srcId="{9A656AC3-BCE4-4F09-9A20-0BD31B51B6D2}" destId="{32A06442-6FAC-452E-ADD3-7B43C8FE9C7D}" srcOrd="0" destOrd="0" presId="urn:microsoft.com/office/officeart/2018/2/layout/IconCircleList"/>
    <dgm:cxn modelId="{32503495-3065-4545-AAAE-8F724A0E5A6D}" srcId="{8B4FB90D-A6D4-4953-9E25-9FB7B7EC44BC}" destId="{9A656AC3-BCE4-4F09-9A20-0BD31B51B6D2}" srcOrd="4" destOrd="0" parTransId="{0208F559-536D-400C-9034-8834504889F3}" sibTransId="{3035E290-8187-47D3-B6E9-C73EF19DB230}"/>
    <dgm:cxn modelId="{A95B74A0-6302-46E8-8BB9-569FF63BC8E2}" srcId="{8B4FB90D-A6D4-4953-9E25-9FB7B7EC44BC}" destId="{A0A78B48-CC56-4FAD-9C3E-8D4FB43DE63C}" srcOrd="3" destOrd="0" parTransId="{C460CB4B-4037-4872-88F9-95DBE5336330}" sibTransId="{74A62807-2FAB-4224-9934-079F0B64AAF6}"/>
    <dgm:cxn modelId="{83CD4AA1-BD7E-4D24-89BB-AEA7D2CA4E33}" type="presOf" srcId="{8B4FB90D-A6D4-4953-9E25-9FB7B7EC44BC}" destId="{71C204BA-34BA-4CBA-9764-D5709625DE23}" srcOrd="0" destOrd="0" presId="urn:microsoft.com/office/officeart/2018/2/layout/IconCircleList"/>
    <dgm:cxn modelId="{180E2CA3-D52F-4C5D-83C2-D4741113827B}" srcId="{8B4FB90D-A6D4-4953-9E25-9FB7B7EC44BC}" destId="{1C6A1491-B528-4305-9421-292833BB53B7}" srcOrd="2" destOrd="0" parTransId="{C9D07587-993A-4139-BE55-FF4A604C5071}" sibTransId="{BB791E24-59AE-4E2A-B0CB-11FE6643342B}"/>
    <dgm:cxn modelId="{EA6D56AF-3F17-4A4D-A04F-912D4B9FA180}" type="presOf" srcId="{47D4BC65-A875-452B-B12E-67D80455C36A}" destId="{D074A82E-8AC4-48DF-B0C2-BF917745C988}" srcOrd="0" destOrd="0" presId="urn:microsoft.com/office/officeart/2018/2/layout/IconCircleList"/>
    <dgm:cxn modelId="{036DFFDB-8D85-49D2-891B-AE237D48D43E}" type="presOf" srcId="{1C6A1491-B528-4305-9421-292833BB53B7}" destId="{C568098C-F17B-494A-89B4-BCBBA0151FB1}" srcOrd="0" destOrd="0" presId="urn:microsoft.com/office/officeart/2018/2/layout/IconCircleList"/>
    <dgm:cxn modelId="{215140E0-9ACA-4B32-89B0-529100FDE1C3}" srcId="{8B4FB90D-A6D4-4953-9E25-9FB7B7EC44BC}" destId="{7DE85678-75B5-4E78-A518-DEF10EDEB2F9}" srcOrd="1" destOrd="0" parTransId="{95CF6106-381F-4716-81D3-9C1ACE0567F8}" sibTransId="{47D4BC65-A875-452B-B12E-67D80455C36A}"/>
    <dgm:cxn modelId="{1C84B9FC-790D-4103-A46E-CEFAD05A5874}" type="presOf" srcId="{BB791E24-59AE-4E2A-B0CB-11FE6643342B}" destId="{C67BBDFC-6D3D-46F6-8053-D5E179F1611F}" srcOrd="0" destOrd="0" presId="urn:microsoft.com/office/officeart/2018/2/layout/IconCircleList"/>
    <dgm:cxn modelId="{D20DD589-9014-49C6-B7D2-5D8E5ABD2828}" type="presParOf" srcId="{71C204BA-34BA-4CBA-9764-D5709625DE23}" destId="{C27325D5-BF90-4937-80B1-19783A96C301}" srcOrd="0" destOrd="0" presId="urn:microsoft.com/office/officeart/2018/2/layout/IconCircleList"/>
    <dgm:cxn modelId="{DEA5318C-D468-4739-AB06-BF2DA283FEDB}" type="presParOf" srcId="{C27325D5-BF90-4937-80B1-19783A96C301}" destId="{5B550482-2682-4A9E-BDAC-CB8338DAEFBF}" srcOrd="0" destOrd="0" presId="urn:microsoft.com/office/officeart/2018/2/layout/IconCircleList"/>
    <dgm:cxn modelId="{E74FB5E4-B4A4-4FD3-99F4-55976589AF88}" type="presParOf" srcId="{5B550482-2682-4A9E-BDAC-CB8338DAEFBF}" destId="{8F48FFD5-76A4-45B6-83A0-4DEBCECFD164}" srcOrd="0" destOrd="0" presId="urn:microsoft.com/office/officeart/2018/2/layout/IconCircleList"/>
    <dgm:cxn modelId="{454A088C-00AB-4792-943C-2348F3831AA2}" type="presParOf" srcId="{5B550482-2682-4A9E-BDAC-CB8338DAEFBF}" destId="{4FC910D0-34C2-4027-9155-0294DA096958}" srcOrd="1" destOrd="0" presId="urn:microsoft.com/office/officeart/2018/2/layout/IconCircleList"/>
    <dgm:cxn modelId="{89FB7E4F-89BF-467F-919C-CD297EB20A6C}" type="presParOf" srcId="{5B550482-2682-4A9E-BDAC-CB8338DAEFBF}" destId="{EFDD011D-65AB-4E47-A7AD-87685932D645}" srcOrd="2" destOrd="0" presId="urn:microsoft.com/office/officeart/2018/2/layout/IconCircleList"/>
    <dgm:cxn modelId="{CFCEF0AD-41BC-42C8-B44B-F03298464BC4}" type="presParOf" srcId="{5B550482-2682-4A9E-BDAC-CB8338DAEFBF}" destId="{076533A6-4C51-402A-A5EF-71EC524CF596}" srcOrd="3" destOrd="0" presId="urn:microsoft.com/office/officeart/2018/2/layout/IconCircleList"/>
    <dgm:cxn modelId="{DB0F70B7-496C-4D34-BA31-7F85B8DD1FC0}" type="presParOf" srcId="{C27325D5-BF90-4937-80B1-19783A96C301}" destId="{4966D930-96AD-4015-BBD1-1808CDDE1423}" srcOrd="1" destOrd="0" presId="urn:microsoft.com/office/officeart/2018/2/layout/IconCircleList"/>
    <dgm:cxn modelId="{F988C687-5C6B-4AC6-BAEA-25EB9FF2D5AC}" type="presParOf" srcId="{C27325D5-BF90-4937-80B1-19783A96C301}" destId="{7DF60C01-CCA3-489D-8E07-FEFD1B6B2290}" srcOrd="2" destOrd="0" presId="urn:microsoft.com/office/officeart/2018/2/layout/IconCircleList"/>
    <dgm:cxn modelId="{AF1F1009-5586-444E-B201-FB6920D1998B}" type="presParOf" srcId="{7DF60C01-CCA3-489D-8E07-FEFD1B6B2290}" destId="{73F2F953-4FFB-4370-85AA-75309A1A5D43}" srcOrd="0" destOrd="0" presId="urn:microsoft.com/office/officeart/2018/2/layout/IconCircleList"/>
    <dgm:cxn modelId="{8BBAF2A3-F416-4DCC-AFDE-C33761802BB7}" type="presParOf" srcId="{7DF60C01-CCA3-489D-8E07-FEFD1B6B2290}" destId="{CE3A191E-F2EB-4C65-9385-CC3A5477F970}" srcOrd="1" destOrd="0" presId="urn:microsoft.com/office/officeart/2018/2/layout/IconCircleList"/>
    <dgm:cxn modelId="{1D11081B-1C2E-4DE6-802E-3DF79E2756AC}" type="presParOf" srcId="{7DF60C01-CCA3-489D-8E07-FEFD1B6B2290}" destId="{A3AADB1D-4114-49A4-87A8-FE26CAD13585}" srcOrd="2" destOrd="0" presId="urn:microsoft.com/office/officeart/2018/2/layout/IconCircleList"/>
    <dgm:cxn modelId="{EA82B6A4-4880-4CD9-BBFB-EF6745A2FE03}" type="presParOf" srcId="{7DF60C01-CCA3-489D-8E07-FEFD1B6B2290}" destId="{471BAE22-42CC-441E-A6AD-A462345762ED}" srcOrd="3" destOrd="0" presId="urn:microsoft.com/office/officeart/2018/2/layout/IconCircleList"/>
    <dgm:cxn modelId="{AECD0FD7-0095-4967-A675-308F3BE52278}" type="presParOf" srcId="{C27325D5-BF90-4937-80B1-19783A96C301}" destId="{D074A82E-8AC4-48DF-B0C2-BF917745C988}" srcOrd="3" destOrd="0" presId="urn:microsoft.com/office/officeart/2018/2/layout/IconCircleList"/>
    <dgm:cxn modelId="{AEA2B167-9A29-4CCD-BCB8-596C7335A2CC}" type="presParOf" srcId="{C27325D5-BF90-4937-80B1-19783A96C301}" destId="{AA12135C-3870-4075-955C-A05AC2A42FF1}" srcOrd="4" destOrd="0" presId="urn:microsoft.com/office/officeart/2018/2/layout/IconCircleList"/>
    <dgm:cxn modelId="{CC657654-D2CB-46B5-A009-3DE8E0198869}" type="presParOf" srcId="{AA12135C-3870-4075-955C-A05AC2A42FF1}" destId="{DC2598E6-B38C-4842-A580-4044208A35EA}" srcOrd="0" destOrd="0" presId="urn:microsoft.com/office/officeart/2018/2/layout/IconCircleList"/>
    <dgm:cxn modelId="{CCDC1210-7E5A-4AB0-BD9A-A90235E3F5B2}" type="presParOf" srcId="{AA12135C-3870-4075-955C-A05AC2A42FF1}" destId="{0F2A2C74-BA2B-41DA-85CE-570C56956CDF}" srcOrd="1" destOrd="0" presId="urn:microsoft.com/office/officeart/2018/2/layout/IconCircleList"/>
    <dgm:cxn modelId="{5D3D91A7-5782-49E0-8B7B-70005F3B4F0C}" type="presParOf" srcId="{AA12135C-3870-4075-955C-A05AC2A42FF1}" destId="{D9A52BCF-7FB1-44D2-A72A-8DEF8784C5F7}" srcOrd="2" destOrd="0" presId="urn:microsoft.com/office/officeart/2018/2/layout/IconCircleList"/>
    <dgm:cxn modelId="{6CEE45DA-E853-4F41-BB5A-DD802ED32C2F}" type="presParOf" srcId="{AA12135C-3870-4075-955C-A05AC2A42FF1}" destId="{C568098C-F17B-494A-89B4-BCBBA0151FB1}" srcOrd="3" destOrd="0" presId="urn:microsoft.com/office/officeart/2018/2/layout/IconCircleList"/>
    <dgm:cxn modelId="{5DFABB22-010B-4A70-81DF-9CA3D62C5F65}" type="presParOf" srcId="{C27325D5-BF90-4937-80B1-19783A96C301}" destId="{C67BBDFC-6D3D-46F6-8053-D5E179F1611F}" srcOrd="5" destOrd="0" presId="urn:microsoft.com/office/officeart/2018/2/layout/IconCircleList"/>
    <dgm:cxn modelId="{6D7366D6-1703-41D2-BFC5-9BBF3AD59614}" type="presParOf" srcId="{C27325D5-BF90-4937-80B1-19783A96C301}" destId="{84B6CA94-AFE8-4C35-B32C-AA61FA56E034}" srcOrd="6" destOrd="0" presId="urn:microsoft.com/office/officeart/2018/2/layout/IconCircleList"/>
    <dgm:cxn modelId="{64FDA496-78D2-4E16-927F-1931B9A5A65D}" type="presParOf" srcId="{84B6CA94-AFE8-4C35-B32C-AA61FA56E034}" destId="{2B0CE6C3-AF5E-40F7-A711-CEBD8C49633C}" srcOrd="0" destOrd="0" presId="urn:microsoft.com/office/officeart/2018/2/layout/IconCircleList"/>
    <dgm:cxn modelId="{E5889D44-2390-45ED-BC1A-22B2EA70DA99}" type="presParOf" srcId="{84B6CA94-AFE8-4C35-B32C-AA61FA56E034}" destId="{4C353AC0-861C-4D35-9894-33A719B5CC0C}" srcOrd="1" destOrd="0" presId="urn:microsoft.com/office/officeart/2018/2/layout/IconCircleList"/>
    <dgm:cxn modelId="{00375DD7-C779-43C4-B52E-A3906FB71F09}" type="presParOf" srcId="{84B6CA94-AFE8-4C35-B32C-AA61FA56E034}" destId="{4465F64D-A3EF-46F8-AA18-7BEAA693D1DC}" srcOrd="2" destOrd="0" presId="urn:microsoft.com/office/officeart/2018/2/layout/IconCircleList"/>
    <dgm:cxn modelId="{A5447944-045C-41D4-9BC0-32DD9C198DAA}" type="presParOf" srcId="{84B6CA94-AFE8-4C35-B32C-AA61FA56E034}" destId="{D30FF184-5074-46EB-A355-701BB519501C}" srcOrd="3" destOrd="0" presId="urn:microsoft.com/office/officeart/2018/2/layout/IconCircleList"/>
    <dgm:cxn modelId="{ECB21BC4-7587-4E3F-A315-A0D756FFF43D}" type="presParOf" srcId="{C27325D5-BF90-4937-80B1-19783A96C301}" destId="{F8BA9C8A-361D-4F4F-9F21-E84A68277B4F}" srcOrd="7" destOrd="0" presId="urn:microsoft.com/office/officeart/2018/2/layout/IconCircleList"/>
    <dgm:cxn modelId="{7C12DC9A-A93B-4862-A50F-BB8E4DFA83B4}" type="presParOf" srcId="{C27325D5-BF90-4937-80B1-19783A96C301}" destId="{81C1409B-45F2-4B38-80D9-78280C11D014}" srcOrd="8" destOrd="0" presId="urn:microsoft.com/office/officeart/2018/2/layout/IconCircleList"/>
    <dgm:cxn modelId="{4C7C5925-BA1F-4B39-B625-8DB1BBD8BDF5}" type="presParOf" srcId="{81C1409B-45F2-4B38-80D9-78280C11D014}" destId="{A5FA53A5-E2EA-4651-998C-D73ADDF92BC8}" srcOrd="0" destOrd="0" presId="urn:microsoft.com/office/officeart/2018/2/layout/IconCircleList"/>
    <dgm:cxn modelId="{2C2F2341-7C3D-47AB-8988-9F51969871CD}" type="presParOf" srcId="{81C1409B-45F2-4B38-80D9-78280C11D014}" destId="{64BE4DB3-FF7E-4D98-AC30-5F18EE25BDC0}" srcOrd="1" destOrd="0" presId="urn:microsoft.com/office/officeart/2018/2/layout/IconCircleList"/>
    <dgm:cxn modelId="{E76A05B4-6CB2-4F1A-8944-9356E57AD4DD}" type="presParOf" srcId="{81C1409B-45F2-4B38-80D9-78280C11D014}" destId="{AEF3CB6A-4478-4764-A5F6-3A46165FA8F0}" srcOrd="2" destOrd="0" presId="urn:microsoft.com/office/officeart/2018/2/layout/IconCircleList"/>
    <dgm:cxn modelId="{D8CB2AF4-A429-4854-8EBF-87DB90114546}" type="presParOf" srcId="{81C1409B-45F2-4B38-80D9-78280C11D014}" destId="{32A06442-6FAC-452E-ADD3-7B43C8FE9C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A098DF-E895-4DAA-B71D-8E1F54166AF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E19147-3259-47DA-BB60-B20BBF369DBB}">
      <dgm:prSet/>
      <dgm:spPr/>
      <dgm:t>
        <a:bodyPr/>
        <a:lstStyle/>
        <a:p>
          <a:r>
            <a:rPr lang="en-US"/>
            <a:t>Write through caching – stored in cache and back end at same time</a:t>
          </a:r>
        </a:p>
      </dgm:t>
    </dgm:pt>
    <dgm:pt modelId="{3C5E86FA-AEF7-4C15-AF38-BD8861CAE8C2}" type="parTrans" cxnId="{2D397F8F-E52A-41DB-9C60-3DE9BFCA9FAA}">
      <dgm:prSet/>
      <dgm:spPr/>
      <dgm:t>
        <a:bodyPr/>
        <a:lstStyle/>
        <a:p>
          <a:endParaRPr lang="en-US"/>
        </a:p>
      </dgm:t>
    </dgm:pt>
    <dgm:pt modelId="{50EAAD39-B55B-4F31-9ACD-BD5D9FCD37D2}" type="sibTrans" cxnId="{2D397F8F-E52A-41DB-9C60-3DE9BFCA9FAA}">
      <dgm:prSet/>
      <dgm:spPr/>
      <dgm:t>
        <a:bodyPr/>
        <a:lstStyle/>
        <a:p>
          <a:endParaRPr lang="en-US"/>
        </a:p>
      </dgm:t>
    </dgm:pt>
    <dgm:pt modelId="{60155EB3-8B64-4C79-B571-D10A2BB559A2}">
      <dgm:prSet/>
      <dgm:spPr/>
      <dgm:t>
        <a:bodyPr/>
        <a:lstStyle/>
        <a:p>
          <a:r>
            <a:rPr lang="en-US"/>
            <a:t>Allows you to point DYnamoDB API calls to DAX cache</a:t>
          </a:r>
        </a:p>
      </dgm:t>
    </dgm:pt>
    <dgm:pt modelId="{062E87C1-6D26-4682-8C8E-A8D4704C397B}" type="parTrans" cxnId="{1009A113-EF73-49E4-8E91-BDCC8062810C}">
      <dgm:prSet/>
      <dgm:spPr/>
      <dgm:t>
        <a:bodyPr/>
        <a:lstStyle/>
        <a:p>
          <a:endParaRPr lang="en-US"/>
        </a:p>
      </dgm:t>
    </dgm:pt>
    <dgm:pt modelId="{79D15DB5-C8A9-482B-B80D-AD190DD99410}" type="sibTrans" cxnId="{1009A113-EF73-49E4-8E91-BDCC8062810C}">
      <dgm:prSet/>
      <dgm:spPr/>
      <dgm:t>
        <a:bodyPr/>
        <a:lstStyle/>
        <a:p>
          <a:endParaRPr lang="en-US"/>
        </a:p>
      </dgm:t>
    </dgm:pt>
    <dgm:pt modelId="{75EEC7B5-69EB-419D-9750-23105AE17D15}">
      <dgm:prSet/>
      <dgm:spPr/>
      <dgm:t>
        <a:bodyPr/>
        <a:lstStyle/>
        <a:p>
          <a:r>
            <a:rPr lang="en-US"/>
            <a:t>On cache hit, DAX returns data</a:t>
          </a:r>
        </a:p>
      </dgm:t>
    </dgm:pt>
    <dgm:pt modelId="{3FA9E8ED-DD73-4EEA-A470-8D2B6D1398BA}" type="parTrans" cxnId="{1523CF8C-EF2A-4FDD-836C-CABA4ED2C863}">
      <dgm:prSet/>
      <dgm:spPr/>
      <dgm:t>
        <a:bodyPr/>
        <a:lstStyle/>
        <a:p>
          <a:endParaRPr lang="en-US"/>
        </a:p>
      </dgm:t>
    </dgm:pt>
    <dgm:pt modelId="{BDC46599-0D6A-46B9-A589-7013CF84418E}" type="sibTrans" cxnId="{1523CF8C-EF2A-4FDD-836C-CABA4ED2C863}">
      <dgm:prSet/>
      <dgm:spPr/>
      <dgm:t>
        <a:bodyPr/>
        <a:lstStyle/>
        <a:p>
          <a:endParaRPr lang="en-US"/>
        </a:p>
      </dgm:t>
    </dgm:pt>
    <dgm:pt modelId="{83E7691B-5C39-4558-8250-FF3F979ED80D}">
      <dgm:prSet/>
      <dgm:spPr/>
      <dgm:t>
        <a:bodyPr/>
        <a:lstStyle/>
        <a:p>
          <a:r>
            <a:rPr lang="en-US"/>
            <a:t>On cache miss, DAX performs eventually consistent getItem call to DynamoDB</a:t>
          </a:r>
        </a:p>
      </dgm:t>
    </dgm:pt>
    <dgm:pt modelId="{E0AF59B0-CC36-4BA6-B63F-0B3314CAC640}" type="parTrans" cxnId="{E9461C7C-79F8-430D-A902-33D044DE830D}">
      <dgm:prSet/>
      <dgm:spPr/>
      <dgm:t>
        <a:bodyPr/>
        <a:lstStyle/>
        <a:p>
          <a:endParaRPr lang="en-US"/>
        </a:p>
      </dgm:t>
    </dgm:pt>
    <dgm:pt modelId="{D94C74F1-8E11-428A-8E33-8C8368F1763E}" type="sibTrans" cxnId="{E9461C7C-79F8-430D-A902-33D044DE830D}">
      <dgm:prSet/>
      <dgm:spPr/>
      <dgm:t>
        <a:bodyPr/>
        <a:lstStyle/>
        <a:p>
          <a:endParaRPr lang="en-US"/>
        </a:p>
      </dgm:t>
    </dgm:pt>
    <dgm:pt modelId="{2C7520C4-0722-41CB-AAC6-8EC7C87EAFEC}">
      <dgm:prSet/>
      <dgm:spPr/>
      <dgm:t>
        <a:bodyPr/>
        <a:lstStyle/>
        <a:p>
          <a:r>
            <a:rPr lang="en-US"/>
            <a:t>Reduces read load from DynamoDB</a:t>
          </a:r>
        </a:p>
      </dgm:t>
    </dgm:pt>
    <dgm:pt modelId="{078C5690-041C-493C-A3A5-70F886B87F11}" type="parTrans" cxnId="{EB25CF36-DA71-4045-A84B-180C8E58A97F}">
      <dgm:prSet/>
      <dgm:spPr/>
      <dgm:t>
        <a:bodyPr/>
        <a:lstStyle/>
        <a:p>
          <a:endParaRPr lang="en-US"/>
        </a:p>
      </dgm:t>
    </dgm:pt>
    <dgm:pt modelId="{8994CC43-F207-46ED-8980-CA7DF4D3E09D}" type="sibTrans" cxnId="{EB25CF36-DA71-4045-A84B-180C8E58A97F}">
      <dgm:prSet/>
      <dgm:spPr/>
      <dgm:t>
        <a:bodyPr/>
        <a:lstStyle/>
        <a:p>
          <a:endParaRPr lang="en-US"/>
        </a:p>
      </dgm:t>
    </dgm:pt>
    <dgm:pt modelId="{5E961F10-33CD-47DC-9880-4A4AB9A42798}">
      <dgm:prSet/>
      <dgm:spPr/>
      <dgm:t>
        <a:bodyPr/>
        <a:lstStyle/>
        <a:p>
          <a:r>
            <a:rPr lang="en-US"/>
            <a:t>May save cost by reducing provisioned capacity</a:t>
          </a:r>
        </a:p>
      </dgm:t>
    </dgm:pt>
    <dgm:pt modelId="{111BA236-8536-4EF0-B9C7-AD57E5D278F8}" type="parTrans" cxnId="{20A641AC-41C2-465C-A9C1-DCEE61877661}">
      <dgm:prSet/>
      <dgm:spPr/>
      <dgm:t>
        <a:bodyPr/>
        <a:lstStyle/>
        <a:p>
          <a:endParaRPr lang="en-US"/>
        </a:p>
      </dgm:t>
    </dgm:pt>
    <dgm:pt modelId="{762BA913-6A19-4B5F-A3F6-16E3DCF1A96A}" type="sibTrans" cxnId="{20A641AC-41C2-465C-A9C1-DCEE61877661}">
      <dgm:prSet/>
      <dgm:spPr/>
      <dgm:t>
        <a:bodyPr/>
        <a:lstStyle/>
        <a:p>
          <a:endParaRPr lang="en-US"/>
        </a:p>
      </dgm:t>
    </dgm:pt>
    <dgm:pt modelId="{F0BBA2A1-3445-4C20-B9E9-EB741BBE52DA}" type="pres">
      <dgm:prSet presAssocID="{0AA098DF-E895-4DAA-B71D-8E1F54166AF8}" presName="root" presStyleCnt="0">
        <dgm:presLayoutVars>
          <dgm:dir/>
          <dgm:resizeHandles val="exact"/>
        </dgm:presLayoutVars>
      </dgm:prSet>
      <dgm:spPr/>
    </dgm:pt>
    <dgm:pt modelId="{7B60108F-5B4A-473E-B937-E85A91352071}" type="pres">
      <dgm:prSet presAssocID="{8DE19147-3259-47DA-BB60-B20BBF369DBB}" presName="compNode" presStyleCnt="0"/>
      <dgm:spPr/>
    </dgm:pt>
    <dgm:pt modelId="{7A0A94A6-3A73-4A6F-A91C-F2CD739C262E}" type="pres">
      <dgm:prSet presAssocID="{8DE19147-3259-47DA-BB60-B20BBF369DBB}" presName="bgRect" presStyleLbl="bgShp" presStyleIdx="0" presStyleCnt="6"/>
      <dgm:spPr/>
    </dgm:pt>
    <dgm:pt modelId="{038DE02C-C3C9-420C-B6C0-A17AED901795}" type="pres">
      <dgm:prSet presAssocID="{8DE19147-3259-47DA-BB60-B20BBF369D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610BB7-D3FD-41B4-8E65-3701F9929C07}" type="pres">
      <dgm:prSet presAssocID="{8DE19147-3259-47DA-BB60-B20BBF369DBB}" presName="spaceRect" presStyleCnt="0"/>
      <dgm:spPr/>
    </dgm:pt>
    <dgm:pt modelId="{D23E5533-9751-4703-B6D7-FB66EF99D287}" type="pres">
      <dgm:prSet presAssocID="{8DE19147-3259-47DA-BB60-B20BBF369DBB}" presName="parTx" presStyleLbl="revTx" presStyleIdx="0" presStyleCnt="6">
        <dgm:presLayoutVars>
          <dgm:chMax val="0"/>
          <dgm:chPref val="0"/>
        </dgm:presLayoutVars>
      </dgm:prSet>
      <dgm:spPr/>
    </dgm:pt>
    <dgm:pt modelId="{B5D26251-313D-458A-9573-937D50790AD1}" type="pres">
      <dgm:prSet presAssocID="{50EAAD39-B55B-4F31-9ACD-BD5D9FCD37D2}" presName="sibTrans" presStyleCnt="0"/>
      <dgm:spPr/>
    </dgm:pt>
    <dgm:pt modelId="{8C14931D-CFC8-45CF-ABB5-B82A2CAA8580}" type="pres">
      <dgm:prSet presAssocID="{60155EB3-8B64-4C79-B571-D10A2BB559A2}" presName="compNode" presStyleCnt="0"/>
      <dgm:spPr/>
    </dgm:pt>
    <dgm:pt modelId="{9A657A46-B79E-4081-BD95-42C5EA3E8128}" type="pres">
      <dgm:prSet presAssocID="{60155EB3-8B64-4C79-B571-D10A2BB559A2}" presName="bgRect" presStyleLbl="bgShp" presStyleIdx="1" presStyleCnt="6"/>
      <dgm:spPr/>
    </dgm:pt>
    <dgm:pt modelId="{A05305A7-A034-4B9F-9173-8B4709672D12}" type="pres">
      <dgm:prSet presAssocID="{60155EB3-8B64-4C79-B571-D10A2BB559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C92ACA1-B8B4-4B4C-9B73-56AF06386775}" type="pres">
      <dgm:prSet presAssocID="{60155EB3-8B64-4C79-B571-D10A2BB559A2}" presName="spaceRect" presStyleCnt="0"/>
      <dgm:spPr/>
    </dgm:pt>
    <dgm:pt modelId="{D9E9E4DE-5BE9-42D3-A50A-24651D663878}" type="pres">
      <dgm:prSet presAssocID="{60155EB3-8B64-4C79-B571-D10A2BB559A2}" presName="parTx" presStyleLbl="revTx" presStyleIdx="1" presStyleCnt="6">
        <dgm:presLayoutVars>
          <dgm:chMax val="0"/>
          <dgm:chPref val="0"/>
        </dgm:presLayoutVars>
      </dgm:prSet>
      <dgm:spPr/>
    </dgm:pt>
    <dgm:pt modelId="{6E39D071-E8EB-4793-A8B0-BB1DADCF763F}" type="pres">
      <dgm:prSet presAssocID="{79D15DB5-C8A9-482B-B80D-AD190DD99410}" presName="sibTrans" presStyleCnt="0"/>
      <dgm:spPr/>
    </dgm:pt>
    <dgm:pt modelId="{3CF42713-894A-4A99-A0BC-C5449DA51B62}" type="pres">
      <dgm:prSet presAssocID="{75EEC7B5-69EB-419D-9750-23105AE17D15}" presName="compNode" presStyleCnt="0"/>
      <dgm:spPr/>
    </dgm:pt>
    <dgm:pt modelId="{314A32EC-3D98-49CB-B37B-7ECF7EAD1947}" type="pres">
      <dgm:prSet presAssocID="{75EEC7B5-69EB-419D-9750-23105AE17D15}" presName="bgRect" presStyleLbl="bgShp" presStyleIdx="2" presStyleCnt="6"/>
      <dgm:spPr/>
    </dgm:pt>
    <dgm:pt modelId="{C9195B9C-45E7-4633-A32A-CC3CF601C664}" type="pres">
      <dgm:prSet presAssocID="{75EEC7B5-69EB-419D-9750-23105AE17D1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EC9FCAC-B501-4A20-95A7-6B3F7CDD7830}" type="pres">
      <dgm:prSet presAssocID="{75EEC7B5-69EB-419D-9750-23105AE17D15}" presName="spaceRect" presStyleCnt="0"/>
      <dgm:spPr/>
    </dgm:pt>
    <dgm:pt modelId="{77D3AD7D-C965-4659-B129-57D0405F3B1A}" type="pres">
      <dgm:prSet presAssocID="{75EEC7B5-69EB-419D-9750-23105AE17D15}" presName="parTx" presStyleLbl="revTx" presStyleIdx="2" presStyleCnt="6">
        <dgm:presLayoutVars>
          <dgm:chMax val="0"/>
          <dgm:chPref val="0"/>
        </dgm:presLayoutVars>
      </dgm:prSet>
      <dgm:spPr/>
    </dgm:pt>
    <dgm:pt modelId="{192CB5E8-6211-44EB-AA81-9991BB5FCCCD}" type="pres">
      <dgm:prSet presAssocID="{BDC46599-0D6A-46B9-A589-7013CF84418E}" presName="sibTrans" presStyleCnt="0"/>
      <dgm:spPr/>
    </dgm:pt>
    <dgm:pt modelId="{BCB14F6B-9873-496D-9FD2-9B9F0B3AA5A2}" type="pres">
      <dgm:prSet presAssocID="{83E7691B-5C39-4558-8250-FF3F979ED80D}" presName="compNode" presStyleCnt="0"/>
      <dgm:spPr/>
    </dgm:pt>
    <dgm:pt modelId="{FFA2D0D3-700D-461B-9958-240714D27454}" type="pres">
      <dgm:prSet presAssocID="{83E7691B-5C39-4558-8250-FF3F979ED80D}" presName="bgRect" presStyleLbl="bgShp" presStyleIdx="3" presStyleCnt="6"/>
      <dgm:spPr/>
    </dgm:pt>
    <dgm:pt modelId="{91C08DD6-EF45-4481-B8AA-52763A4BF8B8}" type="pres">
      <dgm:prSet presAssocID="{83E7691B-5C39-4558-8250-FF3F979ED80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4EA7E89-92CE-4BC8-8CF8-1A7C93C0A177}" type="pres">
      <dgm:prSet presAssocID="{83E7691B-5C39-4558-8250-FF3F979ED80D}" presName="spaceRect" presStyleCnt="0"/>
      <dgm:spPr/>
    </dgm:pt>
    <dgm:pt modelId="{7E5396BC-F936-4593-9D4E-3EA65DA1F9C5}" type="pres">
      <dgm:prSet presAssocID="{83E7691B-5C39-4558-8250-FF3F979ED80D}" presName="parTx" presStyleLbl="revTx" presStyleIdx="3" presStyleCnt="6">
        <dgm:presLayoutVars>
          <dgm:chMax val="0"/>
          <dgm:chPref val="0"/>
        </dgm:presLayoutVars>
      </dgm:prSet>
      <dgm:spPr/>
    </dgm:pt>
    <dgm:pt modelId="{FEBDB9DB-9773-4D88-9372-C51A850FE719}" type="pres">
      <dgm:prSet presAssocID="{D94C74F1-8E11-428A-8E33-8C8368F1763E}" presName="sibTrans" presStyleCnt="0"/>
      <dgm:spPr/>
    </dgm:pt>
    <dgm:pt modelId="{160E4C18-3898-42C1-8612-26CCF54FC14F}" type="pres">
      <dgm:prSet presAssocID="{2C7520C4-0722-41CB-AAC6-8EC7C87EAFEC}" presName="compNode" presStyleCnt="0"/>
      <dgm:spPr/>
    </dgm:pt>
    <dgm:pt modelId="{DF6EF920-D624-4AB2-B7FC-CAB18C04E562}" type="pres">
      <dgm:prSet presAssocID="{2C7520C4-0722-41CB-AAC6-8EC7C87EAFEC}" presName="bgRect" presStyleLbl="bgShp" presStyleIdx="4" presStyleCnt="6"/>
      <dgm:spPr/>
    </dgm:pt>
    <dgm:pt modelId="{31775C59-21F3-4898-A653-2B4CC1B16263}" type="pres">
      <dgm:prSet presAssocID="{2C7520C4-0722-41CB-AAC6-8EC7C87EAFE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7D0D16E-50E8-4550-BD4D-5F2EBE446787}" type="pres">
      <dgm:prSet presAssocID="{2C7520C4-0722-41CB-AAC6-8EC7C87EAFEC}" presName="spaceRect" presStyleCnt="0"/>
      <dgm:spPr/>
    </dgm:pt>
    <dgm:pt modelId="{F33A7E4B-1478-486F-8D94-CDAB2A1F3F6C}" type="pres">
      <dgm:prSet presAssocID="{2C7520C4-0722-41CB-AAC6-8EC7C87EAFEC}" presName="parTx" presStyleLbl="revTx" presStyleIdx="4" presStyleCnt="6">
        <dgm:presLayoutVars>
          <dgm:chMax val="0"/>
          <dgm:chPref val="0"/>
        </dgm:presLayoutVars>
      </dgm:prSet>
      <dgm:spPr/>
    </dgm:pt>
    <dgm:pt modelId="{3AED386C-26DE-4A7F-B4C3-035FB7BD8F0C}" type="pres">
      <dgm:prSet presAssocID="{8994CC43-F207-46ED-8980-CA7DF4D3E09D}" presName="sibTrans" presStyleCnt="0"/>
      <dgm:spPr/>
    </dgm:pt>
    <dgm:pt modelId="{E2427C28-75ED-4E9F-B178-E8A47E698754}" type="pres">
      <dgm:prSet presAssocID="{5E961F10-33CD-47DC-9880-4A4AB9A42798}" presName="compNode" presStyleCnt="0"/>
      <dgm:spPr/>
    </dgm:pt>
    <dgm:pt modelId="{CFE57B11-40B5-4BC7-8016-5FCCA4656573}" type="pres">
      <dgm:prSet presAssocID="{5E961F10-33CD-47DC-9880-4A4AB9A42798}" presName="bgRect" presStyleLbl="bgShp" presStyleIdx="5" presStyleCnt="6"/>
      <dgm:spPr/>
    </dgm:pt>
    <dgm:pt modelId="{B07582C0-660E-4B35-8983-0C55ACDDAF13}" type="pres">
      <dgm:prSet presAssocID="{5E961F10-33CD-47DC-9880-4A4AB9A4279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362A06C3-9045-4FAB-AFED-1C38A1F574B2}" type="pres">
      <dgm:prSet presAssocID="{5E961F10-33CD-47DC-9880-4A4AB9A42798}" presName="spaceRect" presStyleCnt="0"/>
      <dgm:spPr/>
    </dgm:pt>
    <dgm:pt modelId="{814AA53F-E979-4AA8-BFE4-326CE8BB715C}" type="pres">
      <dgm:prSet presAssocID="{5E961F10-33CD-47DC-9880-4A4AB9A4279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DF1AE01-E5D1-4EC4-922B-18A0717BBE58}" type="presOf" srcId="{0AA098DF-E895-4DAA-B71D-8E1F54166AF8}" destId="{F0BBA2A1-3445-4C20-B9E9-EB741BBE52DA}" srcOrd="0" destOrd="0" presId="urn:microsoft.com/office/officeart/2018/2/layout/IconVerticalSolidList"/>
    <dgm:cxn modelId="{1009A113-EF73-49E4-8E91-BDCC8062810C}" srcId="{0AA098DF-E895-4DAA-B71D-8E1F54166AF8}" destId="{60155EB3-8B64-4C79-B571-D10A2BB559A2}" srcOrd="1" destOrd="0" parTransId="{062E87C1-6D26-4682-8C8E-A8D4704C397B}" sibTransId="{79D15DB5-C8A9-482B-B80D-AD190DD99410}"/>
    <dgm:cxn modelId="{EB25CF36-DA71-4045-A84B-180C8E58A97F}" srcId="{0AA098DF-E895-4DAA-B71D-8E1F54166AF8}" destId="{2C7520C4-0722-41CB-AAC6-8EC7C87EAFEC}" srcOrd="4" destOrd="0" parTransId="{078C5690-041C-493C-A3A5-70F886B87F11}" sibTransId="{8994CC43-F207-46ED-8980-CA7DF4D3E09D}"/>
    <dgm:cxn modelId="{CBEEE73D-5F22-4B8B-8D79-486C0DD886C9}" type="presOf" srcId="{5E961F10-33CD-47DC-9880-4A4AB9A42798}" destId="{814AA53F-E979-4AA8-BFE4-326CE8BB715C}" srcOrd="0" destOrd="0" presId="urn:microsoft.com/office/officeart/2018/2/layout/IconVerticalSolidList"/>
    <dgm:cxn modelId="{D818703F-89F0-4D2C-8940-F2DBBFB1C0F0}" type="presOf" srcId="{83E7691B-5C39-4558-8250-FF3F979ED80D}" destId="{7E5396BC-F936-4593-9D4E-3EA65DA1F9C5}" srcOrd="0" destOrd="0" presId="urn:microsoft.com/office/officeart/2018/2/layout/IconVerticalSolidList"/>
    <dgm:cxn modelId="{D329BC59-A88D-49B9-8305-2B5B50CBB598}" type="presOf" srcId="{2C7520C4-0722-41CB-AAC6-8EC7C87EAFEC}" destId="{F33A7E4B-1478-486F-8D94-CDAB2A1F3F6C}" srcOrd="0" destOrd="0" presId="urn:microsoft.com/office/officeart/2018/2/layout/IconVerticalSolidList"/>
    <dgm:cxn modelId="{91B8DE71-0AAC-4CB6-8B12-C73673A2FBE4}" type="presOf" srcId="{75EEC7B5-69EB-419D-9750-23105AE17D15}" destId="{77D3AD7D-C965-4659-B129-57D0405F3B1A}" srcOrd="0" destOrd="0" presId="urn:microsoft.com/office/officeart/2018/2/layout/IconVerticalSolidList"/>
    <dgm:cxn modelId="{E9461C7C-79F8-430D-A902-33D044DE830D}" srcId="{0AA098DF-E895-4DAA-B71D-8E1F54166AF8}" destId="{83E7691B-5C39-4558-8250-FF3F979ED80D}" srcOrd="3" destOrd="0" parTransId="{E0AF59B0-CC36-4BA6-B63F-0B3314CAC640}" sibTransId="{D94C74F1-8E11-428A-8E33-8C8368F1763E}"/>
    <dgm:cxn modelId="{B5CAC18B-8FFA-4932-83D1-2D18587C5C5E}" type="presOf" srcId="{60155EB3-8B64-4C79-B571-D10A2BB559A2}" destId="{D9E9E4DE-5BE9-42D3-A50A-24651D663878}" srcOrd="0" destOrd="0" presId="urn:microsoft.com/office/officeart/2018/2/layout/IconVerticalSolidList"/>
    <dgm:cxn modelId="{1523CF8C-EF2A-4FDD-836C-CABA4ED2C863}" srcId="{0AA098DF-E895-4DAA-B71D-8E1F54166AF8}" destId="{75EEC7B5-69EB-419D-9750-23105AE17D15}" srcOrd="2" destOrd="0" parTransId="{3FA9E8ED-DD73-4EEA-A470-8D2B6D1398BA}" sibTransId="{BDC46599-0D6A-46B9-A589-7013CF84418E}"/>
    <dgm:cxn modelId="{2D397F8F-E52A-41DB-9C60-3DE9BFCA9FAA}" srcId="{0AA098DF-E895-4DAA-B71D-8E1F54166AF8}" destId="{8DE19147-3259-47DA-BB60-B20BBF369DBB}" srcOrd="0" destOrd="0" parTransId="{3C5E86FA-AEF7-4C15-AF38-BD8861CAE8C2}" sibTransId="{50EAAD39-B55B-4F31-9ACD-BD5D9FCD37D2}"/>
    <dgm:cxn modelId="{3684F1A8-8303-4F5A-9B06-B532D5A954AB}" type="presOf" srcId="{8DE19147-3259-47DA-BB60-B20BBF369DBB}" destId="{D23E5533-9751-4703-B6D7-FB66EF99D287}" srcOrd="0" destOrd="0" presId="urn:microsoft.com/office/officeart/2018/2/layout/IconVerticalSolidList"/>
    <dgm:cxn modelId="{20A641AC-41C2-465C-A9C1-DCEE61877661}" srcId="{0AA098DF-E895-4DAA-B71D-8E1F54166AF8}" destId="{5E961F10-33CD-47DC-9880-4A4AB9A42798}" srcOrd="5" destOrd="0" parTransId="{111BA236-8536-4EF0-B9C7-AD57E5D278F8}" sibTransId="{762BA913-6A19-4B5F-A3F6-16E3DCF1A96A}"/>
    <dgm:cxn modelId="{C16C3D33-3AD1-4197-A741-7F5E06626A52}" type="presParOf" srcId="{F0BBA2A1-3445-4C20-B9E9-EB741BBE52DA}" destId="{7B60108F-5B4A-473E-B937-E85A91352071}" srcOrd="0" destOrd="0" presId="urn:microsoft.com/office/officeart/2018/2/layout/IconVerticalSolidList"/>
    <dgm:cxn modelId="{78CBC6A8-EC67-43C0-BE04-0A6F66519894}" type="presParOf" srcId="{7B60108F-5B4A-473E-B937-E85A91352071}" destId="{7A0A94A6-3A73-4A6F-A91C-F2CD739C262E}" srcOrd="0" destOrd="0" presId="urn:microsoft.com/office/officeart/2018/2/layout/IconVerticalSolidList"/>
    <dgm:cxn modelId="{30E3E8C6-5B25-45A2-ACC2-6AE75B113665}" type="presParOf" srcId="{7B60108F-5B4A-473E-B937-E85A91352071}" destId="{038DE02C-C3C9-420C-B6C0-A17AED901795}" srcOrd="1" destOrd="0" presId="urn:microsoft.com/office/officeart/2018/2/layout/IconVerticalSolidList"/>
    <dgm:cxn modelId="{A6340FF6-3701-423F-BA58-5D9288DBB36B}" type="presParOf" srcId="{7B60108F-5B4A-473E-B937-E85A91352071}" destId="{D8610BB7-D3FD-41B4-8E65-3701F9929C07}" srcOrd="2" destOrd="0" presId="urn:microsoft.com/office/officeart/2018/2/layout/IconVerticalSolidList"/>
    <dgm:cxn modelId="{FD858A71-5735-4F48-B57E-514F71E6B78A}" type="presParOf" srcId="{7B60108F-5B4A-473E-B937-E85A91352071}" destId="{D23E5533-9751-4703-B6D7-FB66EF99D287}" srcOrd="3" destOrd="0" presId="urn:microsoft.com/office/officeart/2018/2/layout/IconVerticalSolidList"/>
    <dgm:cxn modelId="{C7847EA0-0D36-44EB-92C5-1A1376371C45}" type="presParOf" srcId="{F0BBA2A1-3445-4C20-B9E9-EB741BBE52DA}" destId="{B5D26251-313D-458A-9573-937D50790AD1}" srcOrd="1" destOrd="0" presId="urn:microsoft.com/office/officeart/2018/2/layout/IconVerticalSolidList"/>
    <dgm:cxn modelId="{6AFE514C-E6A7-4594-9230-CA0EB1B5D27F}" type="presParOf" srcId="{F0BBA2A1-3445-4C20-B9E9-EB741BBE52DA}" destId="{8C14931D-CFC8-45CF-ABB5-B82A2CAA8580}" srcOrd="2" destOrd="0" presId="urn:microsoft.com/office/officeart/2018/2/layout/IconVerticalSolidList"/>
    <dgm:cxn modelId="{6730CE4D-8239-45CB-8F51-7CA15EAC87F7}" type="presParOf" srcId="{8C14931D-CFC8-45CF-ABB5-B82A2CAA8580}" destId="{9A657A46-B79E-4081-BD95-42C5EA3E8128}" srcOrd="0" destOrd="0" presId="urn:microsoft.com/office/officeart/2018/2/layout/IconVerticalSolidList"/>
    <dgm:cxn modelId="{8CDC6618-CDAA-4FA3-9DC4-E6C2F9C8B6C1}" type="presParOf" srcId="{8C14931D-CFC8-45CF-ABB5-B82A2CAA8580}" destId="{A05305A7-A034-4B9F-9173-8B4709672D12}" srcOrd="1" destOrd="0" presId="urn:microsoft.com/office/officeart/2018/2/layout/IconVerticalSolidList"/>
    <dgm:cxn modelId="{7DAF97DB-A225-4D79-806B-07058CFFE750}" type="presParOf" srcId="{8C14931D-CFC8-45CF-ABB5-B82A2CAA8580}" destId="{4C92ACA1-B8B4-4B4C-9B73-56AF06386775}" srcOrd="2" destOrd="0" presId="urn:microsoft.com/office/officeart/2018/2/layout/IconVerticalSolidList"/>
    <dgm:cxn modelId="{2D6714F0-449E-4A26-A6AA-EBFF0A33D192}" type="presParOf" srcId="{8C14931D-CFC8-45CF-ABB5-B82A2CAA8580}" destId="{D9E9E4DE-5BE9-42D3-A50A-24651D663878}" srcOrd="3" destOrd="0" presId="urn:microsoft.com/office/officeart/2018/2/layout/IconVerticalSolidList"/>
    <dgm:cxn modelId="{0105BFD5-FC46-4D2B-B06F-666DFDC3540E}" type="presParOf" srcId="{F0BBA2A1-3445-4C20-B9E9-EB741BBE52DA}" destId="{6E39D071-E8EB-4793-A8B0-BB1DADCF763F}" srcOrd="3" destOrd="0" presId="urn:microsoft.com/office/officeart/2018/2/layout/IconVerticalSolidList"/>
    <dgm:cxn modelId="{ABB7D776-B1FC-4EF7-85F1-3E5CDC5D520F}" type="presParOf" srcId="{F0BBA2A1-3445-4C20-B9E9-EB741BBE52DA}" destId="{3CF42713-894A-4A99-A0BC-C5449DA51B62}" srcOrd="4" destOrd="0" presId="urn:microsoft.com/office/officeart/2018/2/layout/IconVerticalSolidList"/>
    <dgm:cxn modelId="{E88C9CDB-1734-46A4-82AF-63F130092244}" type="presParOf" srcId="{3CF42713-894A-4A99-A0BC-C5449DA51B62}" destId="{314A32EC-3D98-49CB-B37B-7ECF7EAD1947}" srcOrd="0" destOrd="0" presId="urn:microsoft.com/office/officeart/2018/2/layout/IconVerticalSolidList"/>
    <dgm:cxn modelId="{DDD920EC-5257-4E5D-A46F-87280FEAAE56}" type="presParOf" srcId="{3CF42713-894A-4A99-A0BC-C5449DA51B62}" destId="{C9195B9C-45E7-4633-A32A-CC3CF601C664}" srcOrd="1" destOrd="0" presId="urn:microsoft.com/office/officeart/2018/2/layout/IconVerticalSolidList"/>
    <dgm:cxn modelId="{9D3EF277-4DCB-47B0-9640-D9DD74A34AE1}" type="presParOf" srcId="{3CF42713-894A-4A99-A0BC-C5449DA51B62}" destId="{3EC9FCAC-B501-4A20-95A7-6B3F7CDD7830}" srcOrd="2" destOrd="0" presId="urn:microsoft.com/office/officeart/2018/2/layout/IconVerticalSolidList"/>
    <dgm:cxn modelId="{54574871-95F5-4388-98BC-B454AE8E8BED}" type="presParOf" srcId="{3CF42713-894A-4A99-A0BC-C5449DA51B62}" destId="{77D3AD7D-C965-4659-B129-57D0405F3B1A}" srcOrd="3" destOrd="0" presId="urn:microsoft.com/office/officeart/2018/2/layout/IconVerticalSolidList"/>
    <dgm:cxn modelId="{5BE91B28-55AF-4476-81BC-7301D6E3492D}" type="presParOf" srcId="{F0BBA2A1-3445-4C20-B9E9-EB741BBE52DA}" destId="{192CB5E8-6211-44EB-AA81-9991BB5FCCCD}" srcOrd="5" destOrd="0" presId="urn:microsoft.com/office/officeart/2018/2/layout/IconVerticalSolidList"/>
    <dgm:cxn modelId="{07C46404-BFF7-4611-997D-EFD0FA426B17}" type="presParOf" srcId="{F0BBA2A1-3445-4C20-B9E9-EB741BBE52DA}" destId="{BCB14F6B-9873-496D-9FD2-9B9F0B3AA5A2}" srcOrd="6" destOrd="0" presId="urn:microsoft.com/office/officeart/2018/2/layout/IconVerticalSolidList"/>
    <dgm:cxn modelId="{B6DA07EF-6E88-470B-AA4B-2A514A187F41}" type="presParOf" srcId="{BCB14F6B-9873-496D-9FD2-9B9F0B3AA5A2}" destId="{FFA2D0D3-700D-461B-9958-240714D27454}" srcOrd="0" destOrd="0" presId="urn:microsoft.com/office/officeart/2018/2/layout/IconVerticalSolidList"/>
    <dgm:cxn modelId="{8C2B8D09-E939-443A-9A52-91EDA77322A1}" type="presParOf" srcId="{BCB14F6B-9873-496D-9FD2-9B9F0B3AA5A2}" destId="{91C08DD6-EF45-4481-B8AA-52763A4BF8B8}" srcOrd="1" destOrd="0" presId="urn:microsoft.com/office/officeart/2018/2/layout/IconVerticalSolidList"/>
    <dgm:cxn modelId="{F2FE2DCF-3035-46BD-AE82-AF3FF1FA8638}" type="presParOf" srcId="{BCB14F6B-9873-496D-9FD2-9B9F0B3AA5A2}" destId="{14EA7E89-92CE-4BC8-8CF8-1A7C93C0A177}" srcOrd="2" destOrd="0" presId="urn:microsoft.com/office/officeart/2018/2/layout/IconVerticalSolidList"/>
    <dgm:cxn modelId="{DF4D2954-7F47-4423-8F8B-562BDF364CBC}" type="presParOf" srcId="{BCB14F6B-9873-496D-9FD2-9B9F0B3AA5A2}" destId="{7E5396BC-F936-4593-9D4E-3EA65DA1F9C5}" srcOrd="3" destOrd="0" presId="urn:microsoft.com/office/officeart/2018/2/layout/IconVerticalSolidList"/>
    <dgm:cxn modelId="{8EF64E66-0DB9-4803-B40F-68BC4FBCE085}" type="presParOf" srcId="{F0BBA2A1-3445-4C20-B9E9-EB741BBE52DA}" destId="{FEBDB9DB-9773-4D88-9372-C51A850FE719}" srcOrd="7" destOrd="0" presId="urn:microsoft.com/office/officeart/2018/2/layout/IconVerticalSolidList"/>
    <dgm:cxn modelId="{8B22AEBC-8CDC-4F25-940A-B8E9F60D5A02}" type="presParOf" srcId="{F0BBA2A1-3445-4C20-B9E9-EB741BBE52DA}" destId="{160E4C18-3898-42C1-8612-26CCF54FC14F}" srcOrd="8" destOrd="0" presId="urn:microsoft.com/office/officeart/2018/2/layout/IconVerticalSolidList"/>
    <dgm:cxn modelId="{2A6DB4CC-FAE1-4DA7-B2D1-4ED0626E1D0E}" type="presParOf" srcId="{160E4C18-3898-42C1-8612-26CCF54FC14F}" destId="{DF6EF920-D624-4AB2-B7FC-CAB18C04E562}" srcOrd="0" destOrd="0" presId="urn:microsoft.com/office/officeart/2018/2/layout/IconVerticalSolidList"/>
    <dgm:cxn modelId="{F99B2DB8-3AEC-4AC1-A745-3586D656F0A3}" type="presParOf" srcId="{160E4C18-3898-42C1-8612-26CCF54FC14F}" destId="{31775C59-21F3-4898-A653-2B4CC1B16263}" srcOrd="1" destOrd="0" presId="urn:microsoft.com/office/officeart/2018/2/layout/IconVerticalSolidList"/>
    <dgm:cxn modelId="{4E08531E-DC86-433A-9AB4-662E2C9EBFE4}" type="presParOf" srcId="{160E4C18-3898-42C1-8612-26CCF54FC14F}" destId="{07D0D16E-50E8-4550-BD4D-5F2EBE446787}" srcOrd="2" destOrd="0" presId="urn:microsoft.com/office/officeart/2018/2/layout/IconVerticalSolidList"/>
    <dgm:cxn modelId="{36B710A8-3022-4761-988B-38F06DB96D25}" type="presParOf" srcId="{160E4C18-3898-42C1-8612-26CCF54FC14F}" destId="{F33A7E4B-1478-486F-8D94-CDAB2A1F3F6C}" srcOrd="3" destOrd="0" presId="urn:microsoft.com/office/officeart/2018/2/layout/IconVerticalSolidList"/>
    <dgm:cxn modelId="{28E62DA8-0B1E-47EC-B004-5E75F5BC1545}" type="presParOf" srcId="{F0BBA2A1-3445-4C20-B9E9-EB741BBE52DA}" destId="{3AED386C-26DE-4A7F-B4C3-035FB7BD8F0C}" srcOrd="9" destOrd="0" presId="urn:microsoft.com/office/officeart/2018/2/layout/IconVerticalSolidList"/>
    <dgm:cxn modelId="{78D66C28-547C-4838-A9D8-3378460947DC}" type="presParOf" srcId="{F0BBA2A1-3445-4C20-B9E9-EB741BBE52DA}" destId="{E2427C28-75ED-4E9F-B178-E8A47E698754}" srcOrd="10" destOrd="0" presId="urn:microsoft.com/office/officeart/2018/2/layout/IconVerticalSolidList"/>
    <dgm:cxn modelId="{CD25C4EC-64B5-440C-8DA8-722C57B32A81}" type="presParOf" srcId="{E2427C28-75ED-4E9F-B178-E8A47E698754}" destId="{CFE57B11-40B5-4BC7-8016-5FCCA4656573}" srcOrd="0" destOrd="0" presId="urn:microsoft.com/office/officeart/2018/2/layout/IconVerticalSolidList"/>
    <dgm:cxn modelId="{E35CCED3-A0FF-42E8-B693-EA1009E72891}" type="presParOf" srcId="{E2427C28-75ED-4E9F-B178-E8A47E698754}" destId="{B07582C0-660E-4B35-8983-0C55ACDDAF13}" srcOrd="1" destOrd="0" presId="urn:microsoft.com/office/officeart/2018/2/layout/IconVerticalSolidList"/>
    <dgm:cxn modelId="{FC122887-4597-41FA-804D-61A7A12FD42A}" type="presParOf" srcId="{E2427C28-75ED-4E9F-B178-E8A47E698754}" destId="{362A06C3-9045-4FAB-AFED-1C38A1F574B2}" srcOrd="2" destOrd="0" presId="urn:microsoft.com/office/officeart/2018/2/layout/IconVerticalSolidList"/>
    <dgm:cxn modelId="{75A2C829-2AAD-4568-83DB-9EDA26F7E5CC}" type="presParOf" srcId="{E2427C28-75ED-4E9F-B178-E8A47E698754}" destId="{814AA53F-E979-4AA8-BFE4-326CE8BB71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17C27D-2F4B-4C0F-8F87-FB69C13E6E2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A0DCB97-3BF9-41A5-ACE0-1993660B68E5}">
      <dgm:prSet/>
      <dgm:spPr/>
      <dgm:t>
        <a:bodyPr/>
        <a:lstStyle/>
        <a:p>
          <a:r>
            <a:rPr lang="en-US"/>
            <a:t>In memory cache in cloud</a:t>
          </a:r>
        </a:p>
      </dgm:t>
    </dgm:pt>
    <dgm:pt modelId="{69306E46-0282-4D72-8FE1-8F9DEF3529F0}" type="parTrans" cxnId="{FD051FFD-FA6D-4EA5-9A51-3F1C02800894}">
      <dgm:prSet/>
      <dgm:spPr/>
      <dgm:t>
        <a:bodyPr/>
        <a:lstStyle/>
        <a:p>
          <a:endParaRPr lang="en-US"/>
        </a:p>
      </dgm:t>
    </dgm:pt>
    <dgm:pt modelId="{E2D5DEE7-C7FD-4E39-B981-38ADFD67AD80}" type="sibTrans" cxnId="{FD051FFD-FA6D-4EA5-9A51-3F1C02800894}">
      <dgm:prSet/>
      <dgm:spPr/>
      <dgm:t>
        <a:bodyPr/>
        <a:lstStyle/>
        <a:p>
          <a:endParaRPr lang="en-US"/>
        </a:p>
      </dgm:t>
    </dgm:pt>
    <dgm:pt modelId="{3A57EC2E-95CA-4C22-B29F-13B39FC0AC1D}">
      <dgm:prSet/>
      <dgm:spPr/>
      <dgm:t>
        <a:bodyPr/>
        <a:lstStyle/>
        <a:p>
          <a:r>
            <a:rPr lang="en-US"/>
            <a:t>Improves performance – no need to retrieve from disk</a:t>
          </a:r>
        </a:p>
      </dgm:t>
    </dgm:pt>
    <dgm:pt modelId="{83CE9C90-4226-44F9-9EB5-9CE162B5E921}" type="parTrans" cxnId="{BFEADC44-8199-417A-B729-4C639A32DE87}">
      <dgm:prSet/>
      <dgm:spPr/>
      <dgm:t>
        <a:bodyPr/>
        <a:lstStyle/>
        <a:p>
          <a:endParaRPr lang="en-US"/>
        </a:p>
      </dgm:t>
    </dgm:pt>
    <dgm:pt modelId="{EA7370D9-4C20-40E3-AA49-05DB8F2F1C30}" type="sibTrans" cxnId="{BFEADC44-8199-417A-B729-4C639A32DE87}">
      <dgm:prSet/>
      <dgm:spPr/>
      <dgm:t>
        <a:bodyPr/>
        <a:lstStyle/>
        <a:p>
          <a:endParaRPr lang="en-US"/>
        </a:p>
      </dgm:t>
    </dgm:pt>
    <dgm:pt modelId="{37584340-DE55-487A-BF67-EBCF99F097F2}">
      <dgm:prSet/>
      <dgm:spPr/>
      <dgm:t>
        <a:bodyPr/>
        <a:lstStyle/>
        <a:p>
          <a:r>
            <a:rPr lang="en-US"/>
            <a:t>Good for taking load of DB</a:t>
          </a:r>
        </a:p>
      </dgm:t>
    </dgm:pt>
    <dgm:pt modelId="{62641EED-9FD7-4E96-B8E8-B53326612AB6}" type="parTrans" cxnId="{A3450518-F8A4-4D73-A4E4-F89D8FD114F6}">
      <dgm:prSet/>
      <dgm:spPr/>
      <dgm:t>
        <a:bodyPr/>
        <a:lstStyle/>
        <a:p>
          <a:endParaRPr lang="en-US"/>
        </a:p>
      </dgm:t>
    </dgm:pt>
    <dgm:pt modelId="{A23E9FF9-320D-4775-96DD-3B22679D4ADB}" type="sibTrans" cxnId="{A3450518-F8A4-4D73-A4E4-F89D8FD114F6}">
      <dgm:prSet/>
      <dgm:spPr/>
      <dgm:t>
        <a:bodyPr/>
        <a:lstStyle/>
        <a:p>
          <a:endParaRPr lang="en-US"/>
        </a:p>
      </dgm:t>
    </dgm:pt>
    <dgm:pt modelId="{EA3680DC-EA4C-4A0B-9F46-50D48DB716A3}">
      <dgm:prSet/>
      <dgm:spPr/>
      <dgm:t>
        <a:bodyPr/>
        <a:lstStyle/>
        <a:p>
          <a:r>
            <a:rPr lang="en-US"/>
            <a:t>Good if DB is read heavy and data is not changing much</a:t>
          </a:r>
        </a:p>
      </dgm:t>
    </dgm:pt>
    <dgm:pt modelId="{04C3D3DB-5DB7-4A99-B746-46A0D97DD9F8}" type="parTrans" cxnId="{1C444692-E1BA-4458-BE71-28EEF3919499}">
      <dgm:prSet/>
      <dgm:spPr/>
      <dgm:t>
        <a:bodyPr/>
        <a:lstStyle/>
        <a:p>
          <a:endParaRPr lang="en-US"/>
        </a:p>
      </dgm:t>
    </dgm:pt>
    <dgm:pt modelId="{5718499D-A8FF-416D-B9CF-FA19C1DE0A08}" type="sibTrans" cxnId="{1C444692-E1BA-4458-BE71-28EEF3919499}">
      <dgm:prSet/>
      <dgm:spPr/>
      <dgm:t>
        <a:bodyPr/>
        <a:lstStyle/>
        <a:p>
          <a:endParaRPr lang="en-US"/>
        </a:p>
      </dgm:t>
    </dgm:pt>
    <dgm:pt modelId="{9C7018A3-890B-44D4-A530-77785F29D6FC}" type="pres">
      <dgm:prSet presAssocID="{E017C27D-2F4B-4C0F-8F87-FB69C13E6E2F}" presName="root" presStyleCnt="0">
        <dgm:presLayoutVars>
          <dgm:dir/>
          <dgm:resizeHandles val="exact"/>
        </dgm:presLayoutVars>
      </dgm:prSet>
      <dgm:spPr/>
    </dgm:pt>
    <dgm:pt modelId="{63B96CA1-ED95-45CB-AF59-FBCE614DF8E8}" type="pres">
      <dgm:prSet presAssocID="{0A0DCB97-3BF9-41A5-ACE0-1993660B68E5}" presName="compNode" presStyleCnt="0"/>
      <dgm:spPr/>
    </dgm:pt>
    <dgm:pt modelId="{D1D41538-FDC5-4917-B5F5-24A98D0E26F2}" type="pres">
      <dgm:prSet presAssocID="{0A0DCB97-3BF9-41A5-ACE0-1993660B68E5}" presName="bgRect" presStyleLbl="bgShp" presStyleIdx="0" presStyleCnt="4"/>
      <dgm:spPr/>
    </dgm:pt>
    <dgm:pt modelId="{859BD9A5-4ABB-42D0-872E-9BC08B71F82D}" type="pres">
      <dgm:prSet presAssocID="{0A0DCB97-3BF9-41A5-ACE0-1993660B68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3509DB7-B9E2-4A7D-9A00-085B6C4F1D55}" type="pres">
      <dgm:prSet presAssocID="{0A0DCB97-3BF9-41A5-ACE0-1993660B68E5}" presName="spaceRect" presStyleCnt="0"/>
      <dgm:spPr/>
    </dgm:pt>
    <dgm:pt modelId="{585885BB-36BD-4B3D-88D2-C82D7F01C4C9}" type="pres">
      <dgm:prSet presAssocID="{0A0DCB97-3BF9-41A5-ACE0-1993660B68E5}" presName="parTx" presStyleLbl="revTx" presStyleIdx="0" presStyleCnt="4">
        <dgm:presLayoutVars>
          <dgm:chMax val="0"/>
          <dgm:chPref val="0"/>
        </dgm:presLayoutVars>
      </dgm:prSet>
      <dgm:spPr/>
    </dgm:pt>
    <dgm:pt modelId="{C61FB169-A76E-4622-B09E-85DBC81EBDDD}" type="pres">
      <dgm:prSet presAssocID="{E2D5DEE7-C7FD-4E39-B981-38ADFD67AD80}" presName="sibTrans" presStyleCnt="0"/>
      <dgm:spPr/>
    </dgm:pt>
    <dgm:pt modelId="{B6EFB388-89AF-4867-B75A-C9A43976FE05}" type="pres">
      <dgm:prSet presAssocID="{3A57EC2E-95CA-4C22-B29F-13B39FC0AC1D}" presName="compNode" presStyleCnt="0"/>
      <dgm:spPr/>
    </dgm:pt>
    <dgm:pt modelId="{F497A619-F8DF-47F7-A933-1B50317D7E74}" type="pres">
      <dgm:prSet presAssocID="{3A57EC2E-95CA-4C22-B29F-13B39FC0AC1D}" presName="bgRect" presStyleLbl="bgShp" presStyleIdx="1" presStyleCnt="4"/>
      <dgm:spPr/>
    </dgm:pt>
    <dgm:pt modelId="{5CD8249B-2E39-400D-9737-0A6A289BF148}" type="pres">
      <dgm:prSet presAssocID="{3A57EC2E-95CA-4C22-B29F-13B39FC0AC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9290A3-3674-41F7-A0E2-A66D5F6BABE5}" type="pres">
      <dgm:prSet presAssocID="{3A57EC2E-95CA-4C22-B29F-13B39FC0AC1D}" presName="spaceRect" presStyleCnt="0"/>
      <dgm:spPr/>
    </dgm:pt>
    <dgm:pt modelId="{E69B22C1-E1A9-4FB5-A28F-523F6C5765B7}" type="pres">
      <dgm:prSet presAssocID="{3A57EC2E-95CA-4C22-B29F-13B39FC0AC1D}" presName="parTx" presStyleLbl="revTx" presStyleIdx="1" presStyleCnt="4">
        <dgm:presLayoutVars>
          <dgm:chMax val="0"/>
          <dgm:chPref val="0"/>
        </dgm:presLayoutVars>
      </dgm:prSet>
      <dgm:spPr/>
    </dgm:pt>
    <dgm:pt modelId="{3ED5572D-D0D6-4072-AFF5-9256F5DA08A8}" type="pres">
      <dgm:prSet presAssocID="{EA7370D9-4C20-40E3-AA49-05DB8F2F1C30}" presName="sibTrans" presStyleCnt="0"/>
      <dgm:spPr/>
    </dgm:pt>
    <dgm:pt modelId="{6EBEE0CF-426E-4341-BA4A-5C45A0CCA9F3}" type="pres">
      <dgm:prSet presAssocID="{37584340-DE55-487A-BF67-EBCF99F097F2}" presName="compNode" presStyleCnt="0"/>
      <dgm:spPr/>
    </dgm:pt>
    <dgm:pt modelId="{1A897E7A-3C66-4F17-8666-FB13ADEA9DD0}" type="pres">
      <dgm:prSet presAssocID="{37584340-DE55-487A-BF67-EBCF99F097F2}" presName="bgRect" presStyleLbl="bgShp" presStyleIdx="2" presStyleCnt="4"/>
      <dgm:spPr/>
    </dgm:pt>
    <dgm:pt modelId="{0A1E1D4B-8F63-49F5-9041-4E1C5EF83A47}" type="pres">
      <dgm:prSet presAssocID="{37584340-DE55-487A-BF67-EBCF99F097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8CA69E5-01C8-4AA8-9590-A128B4179EB1}" type="pres">
      <dgm:prSet presAssocID="{37584340-DE55-487A-BF67-EBCF99F097F2}" presName="spaceRect" presStyleCnt="0"/>
      <dgm:spPr/>
    </dgm:pt>
    <dgm:pt modelId="{D87A381D-3F97-405D-A01A-AA9CBAB034C9}" type="pres">
      <dgm:prSet presAssocID="{37584340-DE55-487A-BF67-EBCF99F097F2}" presName="parTx" presStyleLbl="revTx" presStyleIdx="2" presStyleCnt="4">
        <dgm:presLayoutVars>
          <dgm:chMax val="0"/>
          <dgm:chPref val="0"/>
        </dgm:presLayoutVars>
      </dgm:prSet>
      <dgm:spPr/>
    </dgm:pt>
    <dgm:pt modelId="{3A031F00-E8BB-4691-BB63-48AA7365DC5B}" type="pres">
      <dgm:prSet presAssocID="{A23E9FF9-320D-4775-96DD-3B22679D4ADB}" presName="sibTrans" presStyleCnt="0"/>
      <dgm:spPr/>
    </dgm:pt>
    <dgm:pt modelId="{C90DEC16-894C-4545-9D36-470376901C8C}" type="pres">
      <dgm:prSet presAssocID="{EA3680DC-EA4C-4A0B-9F46-50D48DB716A3}" presName="compNode" presStyleCnt="0"/>
      <dgm:spPr/>
    </dgm:pt>
    <dgm:pt modelId="{9F5DD45E-44C4-4496-BFB3-EC1DBCA3A362}" type="pres">
      <dgm:prSet presAssocID="{EA3680DC-EA4C-4A0B-9F46-50D48DB716A3}" presName="bgRect" presStyleLbl="bgShp" presStyleIdx="3" presStyleCnt="4"/>
      <dgm:spPr/>
    </dgm:pt>
    <dgm:pt modelId="{00CB8886-2455-4693-817A-A58BAE673123}" type="pres">
      <dgm:prSet presAssocID="{EA3680DC-EA4C-4A0B-9F46-50D48DB716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0D4FCD16-EB2A-4DF1-B956-83EC8470108D}" type="pres">
      <dgm:prSet presAssocID="{EA3680DC-EA4C-4A0B-9F46-50D48DB716A3}" presName="spaceRect" presStyleCnt="0"/>
      <dgm:spPr/>
    </dgm:pt>
    <dgm:pt modelId="{FA142537-169B-4841-99A8-DCBBA4380D2F}" type="pres">
      <dgm:prSet presAssocID="{EA3680DC-EA4C-4A0B-9F46-50D48DB716A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695D05-475A-47E0-920C-EF5A401440D3}" type="presOf" srcId="{0A0DCB97-3BF9-41A5-ACE0-1993660B68E5}" destId="{585885BB-36BD-4B3D-88D2-C82D7F01C4C9}" srcOrd="0" destOrd="0" presId="urn:microsoft.com/office/officeart/2018/2/layout/IconVerticalSolidList"/>
    <dgm:cxn modelId="{EAD4A30A-0B30-42B6-9F82-4A91B903F823}" type="presOf" srcId="{37584340-DE55-487A-BF67-EBCF99F097F2}" destId="{D87A381D-3F97-405D-A01A-AA9CBAB034C9}" srcOrd="0" destOrd="0" presId="urn:microsoft.com/office/officeart/2018/2/layout/IconVerticalSolidList"/>
    <dgm:cxn modelId="{A3450518-F8A4-4D73-A4E4-F89D8FD114F6}" srcId="{E017C27D-2F4B-4C0F-8F87-FB69C13E6E2F}" destId="{37584340-DE55-487A-BF67-EBCF99F097F2}" srcOrd="2" destOrd="0" parTransId="{62641EED-9FD7-4E96-B8E8-B53326612AB6}" sibTransId="{A23E9FF9-320D-4775-96DD-3B22679D4ADB}"/>
    <dgm:cxn modelId="{367D8037-E0C9-4C89-957A-71A438F919C2}" type="presOf" srcId="{EA3680DC-EA4C-4A0B-9F46-50D48DB716A3}" destId="{FA142537-169B-4841-99A8-DCBBA4380D2F}" srcOrd="0" destOrd="0" presId="urn:microsoft.com/office/officeart/2018/2/layout/IconVerticalSolidList"/>
    <dgm:cxn modelId="{5F468C43-345C-48FA-8A8F-A3CB178C2DDB}" type="presOf" srcId="{E017C27D-2F4B-4C0F-8F87-FB69C13E6E2F}" destId="{9C7018A3-890B-44D4-A530-77785F29D6FC}" srcOrd="0" destOrd="0" presId="urn:microsoft.com/office/officeart/2018/2/layout/IconVerticalSolidList"/>
    <dgm:cxn modelId="{BFEADC44-8199-417A-B729-4C639A32DE87}" srcId="{E017C27D-2F4B-4C0F-8F87-FB69C13E6E2F}" destId="{3A57EC2E-95CA-4C22-B29F-13B39FC0AC1D}" srcOrd="1" destOrd="0" parTransId="{83CE9C90-4226-44F9-9EB5-9CE162B5E921}" sibTransId="{EA7370D9-4C20-40E3-AA49-05DB8F2F1C30}"/>
    <dgm:cxn modelId="{7BC8588C-344C-4765-9025-F44FDB7BAF47}" type="presOf" srcId="{3A57EC2E-95CA-4C22-B29F-13B39FC0AC1D}" destId="{E69B22C1-E1A9-4FB5-A28F-523F6C5765B7}" srcOrd="0" destOrd="0" presId="urn:microsoft.com/office/officeart/2018/2/layout/IconVerticalSolidList"/>
    <dgm:cxn modelId="{1C444692-E1BA-4458-BE71-28EEF3919499}" srcId="{E017C27D-2F4B-4C0F-8F87-FB69C13E6E2F}" destId="{EA3680DC-EA4C-4A0B-9F46-50D48DB716A3}" srcOrd="3" destOrd="0" parTransId="{04C3D3DB-5DB7-4A99-B746-46A0D97DD9F8}" sibTransId="{5718499D-A8FF-416D-B9CF-FA19C1DE0A08}"/>
    <dgm:cxn modelId="{FD051FFD-FA6D-4EA5-9A51-3F1C02800894}" srcId="{E017C27D-2F4B-4C0F-8F87-FB69C13E6E2F}" destId="{0A0DCB97-3BF9-41A5-ACE0-1993660B68E5}" srcOrd="0" destOrd="0" parTransId="{69306E46-0282-4D72-8FE1-8F9DEF3529F0}" sibTransId="{E2D5DEE7-C7FD-4E39-B981-38ADFD67AD80}"/>
    <dgm:cxn modelId="{F7FDDC79-62F9-40C3-BD95-F3FED5451634}" type="presParOf" srcId="{9C7018A3-890B-44D4-A530-77785F29D6FC}" destId="{63B96CA1-ED95-45CB-AF59-FBCE614DF8E8}" srcOrd="0" destOrd="0" presId="urn:microsoft.com/office/officeart/2018/2/layout/IconVerticalSolidList"/>
    <dgm:cxn modelId="{B2D8659A-3EE2-497B-AD17-F48381DDD715}" type="presParOf" srcId="{63B96CA1-ED95-45CB-AF59-FBCE614DF8E8}" destId="{D1D41538-FDC5-4917-B5F5-24A98D0E26F2}" srcOrd="0" destOrd="0" presId="urn:microsoft.com/office/officeart/2018/2/layout/IconVerticalSolidList"/>
    <dgm:cxn modelId="{4D26FADA-EDA2-49D7-B76E-89C49395AC88}" type="presParOf" srcId="{63B96CA1-ED95-45CB-AF59-FBCE614DF8E8}" destId="{859BD9A5-4ABB-42D0-872E-9BC08B71F82D}" srcOrd="1" destOrd="0" presId="urn:microsoft.com/office/officeart/2018/2/layout/IconVerticalSolidList"/>
    <dgm:cxn modelId="{943A0C5A-FCD2-4455-B0F9-2521EC369278}" type="presParOf" srcId="{63B96CA1-ED95-45CB-AF59-FBCE614DF8E8}" destId="{D3509DB7-B9E2-4A7D-9A00-085B6C4F1D55}" srcOrd="2" destOrd="0" presId="urn:microsoft.com/office/officeart/2018/2/layout/IconVerticalSolidList"/>
    <dgm:cxn modelId="{721784DF-F90D-431C-BD72-1A71DDC19EE8}" type="presParOf" srcId="{63B96CA1-ED95-45CB-AF59-FBCE614DF8E8}" destId="{585885BB-36BD-4B3D-88D2-C82D7F01C4C9}" srcOrd="3" destOrd="0" presId="urn:microsoft.com/office/officeart/2018/2/layout/IconVerticalSolidList"/>
    <dgm:cxn modelId="{501EE9EF-D978-471F-A435-CDD9BCFDACE4}" type="presParOf" srcId="{9C7018A3-890B-44D4-A530-77785F29D6FC}" destId="{C61FB169-A76E-4622-B09E-85DBC81EBDDD}" srcOrd="1" destOrd="0" presId="urn:microsoft.com/office/officeart/2018/2/layout/IconVerticalSolidList"/>
    <dgm:cxn modelId="{F094746B-17F4-4227-B93C-AFFDC63058A9}" type="presParOf" srcId="{9C7018A3-890B-44D4-A530-77785F29D6FC}" destId="{B6EFB388-89AF-4867-B75A-C9A43976FE05}" srcOrd="2" destOrd="0" presId="urn:microsoft.com/office/officeart/2018/2/layout/IconVerticalSolidList"/>
    <dgm:cxn modelId="{AED053D8-FBA6-4832-B806-8B40746A2F7C}" type="presParOf" srcId="{B6EFB388-89AF-4867-B75A-C9A43976FE05}" destId="{F497A619-F8DF-47F7-A933-1B50317D7E74}" srcOrd="0" destOrd="0" presId="urn:microsoft.com/office/officeart/2018/2/layout/IconVerticalSolidList"/>
    <dgm:cxn modelId="{7B807A7B-82BD-41EC-9DBD-0AC929F2D6A8}" type="presParOf" srcId="{B6EFB388-89AF-4867-B75A-C9A43976FE05}" destId="{5CD8249B-2E39-400D-9737-0A6A289BF148}" srcOrd="1" destOrd="0" presId="urn:microsoft.com/office/officeart/2018/2/layout/IconVerticalSolidList"/>
    <dgm:cxn modelId="{9589FEDB-D15D-448C-AF51-855B1881B080}" type="presParOf" srcId="{B6EFB388-89AF-4867-B75A-C9A43976FE05}" destId="{909290A3-3674-41F7-A0E2-A66D5F6BABE5}" srcOrd="2" destOrd="0" presId="urn:microsoft.com/office/officeart/2018/2/layout/IconVerticalSolidList"/>
    <dgm:cxn modelId="{E92387B2-3492-4985-84E3-656E7B6A1598}" type="presParOf" srcId="{B6EFB388-89AF-4867-B75A-C9A43976FE05}" destId="{E69B22C1-E1A9-4FB5-A28F-523F6C5765B7}" srcOrd="3" destOrd="0" presId="urn:microsoft.com/office/officeart/2018/2/layout/IconVerticalSolidList"/>
    <dgm:cxn modelId="{C87E7B95-E130-4683-B981-9419EFFE2ACD}" type="presParOf" srcId="{9C7018A3-890B-44D4-A530-77785F29D6FC}" destId="{3ED5572D-D0D6-4072-AFF5-9256F5DA08A8}" srcOrd="3" destOrd="0" presId="urn:microsoft.com/office/officeart/2018/2/layout/IconVerticalSolidList"/>
    <dgm:cxn modelId="{26133376-4E4A-4832-9939-78CFECBB79EE}" type="presParOf" srcId="{9C7018A3-890B-44D4-A530-77785F29D6FC}" destId="{6EBEE0CF-426E-4341-BA4A-5C45A0CCA9F3}" srcOrd="4" destOrd="0" presId="urn:microsoft.com/office/officeart/2018/2/layout/IconVerticalSolidList"/>
    <dgm:cxn modelId="{F66E072D-A905-45F6-BE9C-7704363DD01E}" type="presParOf" srcId="{6EBEE0CF-426E-4341-BA4A-5C45A0CCA9F3}" destId="{1A897E7A-3C66-4F17-8666-FB13ADEA9DD0}" srcOrd="0" destOrd="0" presId="urn:microsoft.com/office/officeart/2018/2/layout/IconVerticalSolidList"/>
    <dgm:cxn modelId="{63D379E9-EF21-4997-ADDD-93934FDC4D79}" type="presParOf" srcId="{6EBEE0CF-426E-4341-BA4A-5C45A0CCA9F3}" destId="{0A1E1D4B-8F63-49F5-9041-4E1C5EF83A47}" srcOrd="1" destOrd="0" presId="urn:microsoft.com/office/officeart/2018/2/layout/IconVerticalSolidList"/>
    <dgm:cxn modelId="{51417EA6-6041-48E1-8EF8-549B34B547D9}" type="presParOf" srcId="{6EBEE0CF-426E-4341-BA4A-5C45A0CCA9F3}" destId="{D8CA69E5-01C8-4AA8-9590-A128B4179EB1}" srcOrd="2" destOrd="0" presId="urn:microsoft.com/office/officeart/2018/2/layout/IconVerticalSolidList"/>
    <dgm:cxn modelId="{9CC43443-AB47-4AC4-850F-ADF2CF1758F8}" type="presParOf" srcId="{6EBEE0CF-426E-4341-BA4A-5C45A0CCA9F3}" destId="{D87A381D-3F97-405D-A01A-AA9CBAB034C9}" srcOrd="3" destOrd="0" presId="urn:microsoft.com/office/officeart/2018/2/layout/IconVerticalSolidList"/>
    <dgm:cxn modelId="{FE0D24C3-8AF1-48CF-BFA8-D4B01435E670}" type="presParOf" srcId="{9C7018A3-890B-44D4-A530-77785F29D6FC}" destId="{3A031F00-E8BB-4691-BB63-48AA7365DC5B}" srcOrd="5" destOrd="0" presId="urn:microsoft.com/office/officeart/2018/2/layout/IconVerticalSolidList"/>
    <dgm:cxn modelId="{54BB719E-8F73-47F0-8674-A1974538174A}" type="presParOf" srcId="{9C7018A3-890B-44D4-A530-77785F29D6FC}" destId="{C90DEC16-894C-4545-9D36-470376901C8C}" srcOrd="6" destOrd="0" presId="urn:microsoft.com/office/officeart/2018/2/layout/IconVerticalSolidList"/>
    <dgm:cxn modelId="{657ADBA2-B5CA-4AA9-8E28-D042B352BC60}" type="presParOf" srcId="{C90DEC16-894C-4545-9D36-470376901C8C}" destId="{9F5DD45E-44C4-4496-BFB3-EC1DBCA3A362}" srcOrd="0" destOrd="0" presId="urn:microsoft.com/office/officeart/2018/2/layout/IconVerticalSolidList"/>
    <dgm:cxn modelId="{65F2B668-DF29-4B4F-B9D1-3EB5CB38159F}" type="presParOf" srcId="{C90DEC16-894C-4545-9D36-470376901C8C}" destId="{00CB8886-2455-4693-817A-A58BAE673123}" srcOrd="1" destOrd="0" presId="urn:microsoft.com/office/officeart/2018/2/layout/IconVerticalSolidList"/>
    <dgm:cxn modelId="{07B6CAE4-1C22-4DC0-806B-1C42D20FACC0}" type="presParOf" srcId="{C90DEC16-894C-4545-9D36-470376901C8C}" destId="{0D4FCD16-EB2A-4DF1-B956-83EC8470108D}" srcOrd="2" destOrd="0" presId="urn:microsoft.com/office/officeart/2018/2/layout/IconVerticalSolidList"/>
    <dgm:cxn modelId="{77FDEC13-EEA6-40ED-8798-8DB691DA125A}" type="presParOf" srcId="{C90DEC16-894C-4545-9D36-470376901C8C}" destId="{FA142537-169B-4841-99A8-DCBBA4380D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C52B69-A67D-473A-B088-A6E08FCA2900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8B2757-4A35-4987-9438-67122CAFE37C}">
      <dgm:prSet/>
      <dgm:spPr/>
      <dgm:t>
        <a:bodyPr/>
        <a:lstStyle/>
        <a:p>
          <a:r>
            <a:rPr lang="en-US"/>
            <a:t>Expiry time for cached data</a:t>
          </a:r>
        </a:p>
      </dgm:t>
    </dgm:pt>
    <dgm:pt modelId="{D05440C0-BF84-4F4B-94B0-E90A7325BC8C}" type="parTrans" cxnId="{6C79D1DC-0D04-4001-BBED-B21181F0DD7A}">
      <dgm:prSet/>
      <dgm:spPr/>
      <dgm:t>
        <a:bodyPr/>
        <a:lstStyle/>
        <a:p>
          <a:endParaRPr lang="en-US"/>
        </a:p>
      </dgm:t>
    </dgm:pt>
    <dgm:pt modelId="{7E2E43D7-BD4D-4B62-A82F-D00EEB1719EF}" type="sibTrans" cxnId="{6C79D1DC-0D04-4001-BBED-B21181F0DD7A}">
      <dgm:prSet/>
      <dgm:spPr/>
      <dgm:t>
        <a:bodyPr/>
        <a:lstStyle/>
        <a:p>
          <a:endParaRPr lang="en-US"/>
        </a:p>
      </dgm:t>
    </dgm:pt>
    <dgm:pt modelId="{D00588DE-E5A3-4CAC-BEBC-62DD629937B4}">
      <dgm:prSet/>
      <dgm:spPr/>
      <dgm:t>
        <a:bodyPr/>
        <a:lstStyle/>
        <a:p>
          <a:r>
            <a:rPr lang="en-US"/>
            <a:t>Reduces cost</a:t>
          </a:r>
        </a:p>
      </dgm:t>
    </dgm:pt>
    <dgm:pt modelId="{CEBC718B-945B-4CF2-A8A5-966B1D1CB9AF}" type="parTrans" cxnId="{D20D2303-ACC5-4017-8F89-3C9308626DC0}">
      <dgm:prSet/>
      <dgm:spPr/>
      <dgm:t>
        <a:bodyPr/>
        <a:lstStyle/>
        <a:p>
          <a:endParaRPr lang="en-US"/>
        </a:p>
      </dgm:t>
    </dgm:pt>
    <dgm:pt modelId="{32935919-6031-4977-A68C-E3A018E0353A}" type="sibTrans" cxnId="{D20D2303-ACC5-4017-8F89-3C9308626DC0}">
      <dgm:prSet/>
      <dgm:spPr/>
      <dgm:t>
        <a:bodyPr/>
        <a:lstStyle/>
        <a:p>
          <a:endParaRPr lang="en-US"/>
        </a:p>
      </dgm:t>
    </dgm:pt>
    <dgm:pt modelId="{13C97927-C401-4ECD-9970-58BFC725BE15}">
      <dgm:prSet/>
      <dgm:spPr/>
      <dgm:t>
        <a:bodyPr/>
        <a:lstStyle/>
        <a:p>
          <a:r>
            <a:rPr lang="en-US"/>
            <a:t>Expressed in epoch time, unix time</a:t>
          </a:r>
        </a:p>
      </dgm:t>
    </dgm:pt>
    <dgm:pt modelId="{F0761C6E-28AB-487F-9460-AEA2889760F3}" type="parTrans" cxnId="{49CB0A10-2B04-46F0-AFAD-381CA599CBB4}">
      <dgm:prSet/>
      <dgm:spPr/>
      <dgm:t>
        <a:bodyPr/>
        <a:lstStyle/>
        <a:p>
          <a:endParaRPr lang="en-US"/>
        </a:p>
      </dgm:t>
    </dgm:pt>
    <dgm:pt modelId="{F8A0480F-524B-472B-A964-823DC438D74E}" type="sibTrans" cxnId="{49CB0A10-2B04-46F0-AFAD-381CA599CBB4}">
      <dgm:prSet/>
      <dgm:spPr/>
      <dgm:t>
        <a:bodyPr/>
        <a:lstStyle/>
        <a:p>
          <a:endParaRPr lang="en-US"/>
        </a:p>
      </dgm:t>
    </dgm:pt>
    <dgm:pt modelId="{6FF71E34-A264-4A7A-A751-EA80747E377C}">
      <dgm:prSet/>
      <dgm:spPr/>
      <dgm:t>
        <a:bodyPr/>
        <a:lstStyle/>
        <a:p>
          <a:r>
            <a:rPr lang="en-US"/>
            <a:t>When TTL expires, item is marked for deletion, and it is actually deleted within 48 hours</a:t>
          </a:r>
        </a:p>
      </dgm:t>
    </dgm:pt>
    <dgm:pt modelId="{3FD1830F-BA70-40C5-B034-EC80712816B6}" type="parTrans" cxnId="{AEBDFE42-B8B2-49C6-8995-34DAA3D7E2A7}">
      <dgm:prSet/>
      <dgm:spPr/>
      <dgm:t>
        <a:bodyPr/>
        <a:lstStyle/>
        <a:p>
          <a:endParaRPr lang="en-US"/>
        </a:p>
      </dgm:t>
    </dgm:pt>
    <dgm:pt modelId="{1FE396F6-C709-454D-B045-F83C0B9EC6C9}" type="sibTrans" cxnId="{AEBDFE42-B8B2-49C6-8995-34DAA3D7E2A7}">
      <dgm:prSet/>
      <dgm:spPr/>
      <dgm:t>
        <a:bodyPr/>
        <a:lstStyle/>
        <a:p>
          <a:endParaRPr lang="en-US"/>
        </a:p>
      </dgm:t>
    </dgm:pt>
    <dgm:pt modelId="{CCA3817E-2DB9-7F4E-9926-8F60FD7A6609}" type="pres">
      <dgm:prSet presAssocID="{3FC52B69-A67D-473A-B088-A6E08FCA2900}" presName="matrix" presStyleCnt="0">
        <dgm:presLayoutVars>
          <dgm:chMax val="1"/>
          <dgm:dir/>
          <dgm:resizeHandles val="exact"/>
        </dgm:presLayoutVars>
      </dgm:prSet>
      <dgm:spPr/>
    </dgm:pt>
    <dgm:pt modelId="{EF88C0E7-E0A6-7844-8D7F-09A00451322F}" type="pres">
      <dgm:prSet presAssocID="{3FC52B69-A67D-473A-B088-A6E08FCA2900}" presName="diamond" presStyleLbl="bgShp" presStyleIdx="0" presStyleCnt="1"/>
      <dgm:spPr/>
    </dgm:pt>
    <dgm:pt modelId="{FF96836E-B932-7C45-876B-5D7CA6F6F470}" type="pres">
      <dgm:prSet presAssocID="{3FC52B69-A67D-473A-B088-A6E08FCA290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144D67-2675-DD46-A3F0-0301E85E69FA}" type="pres">
      <dgm:prSet presAssocID="{3FC52B69-A67D-473A-B088-A6E08FCA290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87F5217-7D68-F84F-92E5-67A4564D80F3}" type="pres">
      <dgm:prSet presAssocID="{3FC52B69-A67D-473A-B088-A6E08FCA290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6F66B59-E99F-FC46-8068-017AD9262983}" type="pres">
      <dgm:prSet presAssocID="{3FC52B69-A67D-473A-B088-A6E08FCA290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20D2303-ACC5-4017-8F89-3C9308626DC0}" srcId="{3FC52B69-A67D-473A-B088-A6E08FCA2900}" destId="{D00588DE-E5A3-4CAC-BEBC-62DD629937B4}" srcOrd="1" destOrd="0" parTransId="{CEBC718B-945B-4CF2-A8A5-966B1D1CB9AF}" sibTransId="{32935919-6031-4977-A68C-E3A018E0353A}"/>
    <dgm:cxn modelId="{49CB0A10-2B04-46F0-AFAD-381CA599CBB4}" srcId="{3FC52B69-A67D-473A-B088-A6E08FCA2900}" destId="{13C97927-C401-4ECD-9970-58BFC725BE15}" srcOrd="2" destOrd="0" parTransId="{F0761C6E-28AB-487F-9460-AEA2889760F3}" sibTransId="{F8A0480F-524B-472B-A964-823DC438D74E}"/>
    <dgm:cxn modelId="{C4269412-BC82-6649-BAED-85B9CA965B1E}" type="presOf" srcId="{D00588DE-E5A3-4CAC-BEBC-62DD629937B4}" destId="{D2144D67-2675-DD46-A3F0-0301E85E69FA}" srcOrd="0" destOrd="0" presId="urn:microsoft.com/office/officeart/2005/8/layout/matrix3"/>
    <dgm:cxn modelId="{4B35891F-51A4-0A4B-81D1-1FFF668D4781}" type="presOf" srcId="{3FC52B69-A67D-473A-B088-A6E08FCA2900}" destId="{CCA3817E-2DB9-7F4E-9926-8F60FD7A6609}" srcOrd="0" destOrd="0" presId="urn:microsoft.com/office/officeart/2005/8/layout/matrix3"/>
    <dgm:cxn modelId="{418C1A22-8156-9049-8286-1A2BEF6DAF15}" type="presOf" srcId="{13C97927-C401-4ECD-9970-58BFC725BE15}" destId="{787F5217-7D68-F84F-92E5-67A4564D80F3}" srcOrd="0" destOrd="0" presId="urn:microsoft.com/office/officeart/2005/8/layout/matrix3"/>
    <dgm:cxn modelId="{05D1FD33-B707-CA49-B386-3F4609BFD6D2}" type="presOf" srcId="{7B8B2757-4A35-4987-9438-67122CAFE37C}" destId="{FF96836E-B932-7C45-876B-5D7CA6F6F470}" srcOrd="0" destOrd="0" presId="urn:microsoft.com/office/officeart/2005/8/layout/matrix3"/>
    <dgm:cxn modelId="{AEBDFE42-B8B2-49C6-8995-34DAA3D7E2A7}" srcId="{3FC52B69-A67D-473A-B088-A6E08FCA2900}" destId="{6FF71E34-A264-4A7A-A751-EA80747E377C}" srcOrd="3" destOrd="0" parTransId="{3FD1830F-BA70-40C5-B034-EC80712816B6}" sibTransId="{1FE396F6-C709-454D-B045-F83C0B9EC6C9}"/>
    <dgm:cxn modelId="{35A05E76-7528-8441-A8E7-0EC5B21F8681}" type="presOf" srcId="{6FF71E34-A264-4A7A-A751-EA80747E377C}" destId="{B6F66B59-E99F-FC46-8068-017AD9262983}" srcOrd="0" destOrd="0" presId="urn:microsoft.com/office/officeart/2005/8/layout/matrix3"/>
    <dgm:cxn modelId="{6C79D1DC-0D04-4001-BBED-B21181F0DD7A}" srcId="{3FC52B69-A67D-473A-B088-A6E08FCA2900}" destId="{7B8B2757-4A35-4987-9438-67122CAFE37C}" srcOrd="0" destOrd="0" parTransId="{D05440C0-BF84-4F4B-94B0-E90A7325BC8C}" sibTransId="{7E2E43D7-BD4D-4B62-A82F-D00EEB1719EF}"/>
    <dgm:cxn modelId="{971246EF-43D3-FD4C-B511-7A2133A4AD3D}" type="presParOf" srcId="{CCA3817E-2DB9-7F4E-9926-8F60FD7A6609}" destId="{EF88C0E7-E0A6-7844-8D7F-09A00451322F}" srcOrd="0" destOrd="0" presId="urn:microsoft.com/office/officeart/2005/8/layout/matrix3"/>
    <dgm:cxn modelId="{D6133D4D-05B5-F746-9272-5AFE01FD145B}" type="presParOf" srcId="{CCA3817E-2DB9-7F4E-9926-8F60FD7A6609}" destId="{FF96836E-B932-7C45-876B-5D7CA6F6F470}" srcOrd="1" destOrd="0" presId="urn:microsoft.com/office/officeart/2005/8/layout/matrix3"/>
    <dgm:cxn modelId="{95283508-FAAA-924D-9A6C-B3FD79C0C76B}" type="presParOf" srcId="{CCA3817E-2DB9-7F4E-9926-8F60FD7A6609}" destId="{D2144D67-2675-DD46-A3F0-0301E85E69FA}" srcOrd="2" destOrd="0" presId="urn:microsoft.com/office/officeart/2005/8/layout/matrix3"/>
    <dgm:cxn modelId="{21635005-33BF-F343-8320-400C1437EBF7}" type="presParOf" srcId="{CCA3817E-2DB9-7F4E-9926-8F60FD7A6609}" destId="{787F5217-7D68-F84F-92E5-67A4564D80F3}" srcOrd="3" destOrd="0" presId="urn:microsoft.com/office/officeart/2005/8/layout/matrix3"/>
    <dgm:cxn modelId="{F617BCDC-792E-5B4C-9C6B-200682417644}" type="presParOf" srcId="{CCA3817E-2DB9-7F4E-9926-8F60FD7A6609}" destId="{B6F66B59-E99F-FC46-8068-017AD926298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CBBFD-FF6A-46F2-8FEC-136BB48372B6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77347E-608E-4919-9065-EBEE7C6F6623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4D2B58-BEA2-463D-9992-982AD844FF8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Scales automatically, no need to specify requirements</a:t>
          </a:r>
        </a:p>
      </dsp:txBody>
      <dsp:txXfrm>
        <a:off x="1131174" y="4597"/>
        <a:ext cx="5382429" cy="979371"/>
      </dsp:txXfrm>
    </dsp:sp>
    <dsp:sp modelId="{85E9F90D-6EC1-44AD-88CD-4E97CA8971B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300CFC-DFB3-4515-9EC0-F0548841B708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63799E-61D6-4B2C-995D-519752AC0709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Pay for what you use</a:t>
          </a:r>
        </a:p>
      </dsp:txBody>
      <dsp:txXfrm>
        <a:off x="1131174" y="1228812"/>
        <a:ext cx="5382429" cy="979371"/>
      </dsp:txXfrm>
    </dsp:sp>
    <dsp:sp modelId="{5ABB5C76-8870-41B3-B672-262CDD2555AC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07EFCD-D8C1-4B57-B298-75C8AA1A40A4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4FDD8-50A8-4B1A-A749-B3CDEB633A8C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Charges apply for: Reading, writing, storing</a:t>
          </a:r>
        </a:p>
      </dsp:txBody>
      <dsp:txXfrm>
        <a:off x="1131174" y="2453027"/>
        <a:ext cx="5382429" cy="979371"/>
      </dsp:txXfrm>
    </dsp:sp>
    <dsp:sp modelId="{ED8418F6-77FE-4063-BF0C-F49DE551645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F8712C-F6B2-4ECA-8A0D-E72061D89AE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9CEF46-31AE-41C2-934F-6C8F11A9766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this for unknown, unpredictable traffic, spiky, short lived</a:t>
          </a:r>
        </a:p>
      </dsp:txBody>
      <dsp:txXfrm>
        <a:off x="1131174" y="3677241"/>
        <a:ext cx="5382429" cy="979371"/>
      </dsp:txXfrm>
    </dsp:sp>
    <dsp:sp modelId="{871CEA4F-2D04-4303-9750-63C5482F1409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8CB34B-0A32-433D-B8A3-A52EB070CD90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3CD608-6D60-44B1-B501-6ADE6104D26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Other wise: Provisioned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8FFD5-76A4-45B6-83A0-4DEBCECFD164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C910D0-34C2-4027-9155-0294DA09695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6533A6-4C51-402A-A5EF-71EC524CF596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Fully managed, clustered in-memory cache</a:t>
          </a:r>
        </a:p>
      </dsp:txBody>
      <dsp:txXfrm>
        <a:off x="1172126" y="908559"/>
        <a:ext cx="2114937" cy="897246"/>
      </dsp:txXfrm>
    </dsp:sp>
    <dsp:sp modelId="{73F2F953-4FFB-4370-85AA-75309A1A5D43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3A191E-F2EB-4C65-9385-CC3A5477F970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1BAE22-42CC-441E-A6AD-A462345762ED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Delivers 10x read performance</a:t>
          </a:r>
        </a:p>
      </dsp:txBody>
      <dsp:txXfrm>
        <a:off x="4745088" y="908559"/>
        <a:ext cx="2114937" cy="897246"/>
      </dsp:txXfrm>
    </dsp:sp>
    <dsp:sp modelId="{DC2598E6-B38C-4842-A580-4044208A35E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2A2C74-BA2B-41DA-85CE-570C56956CDF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68098C-F17B-494A-89B4-BCBBA0151FB1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Microsecond performance for millions of requests/sec</a:t>
          </a:r>
        </a:p>
      </dsp:txBody>
      <dsp:txXfrm>
        <a:off x="8318049" y="908559"/>
        <a:ext cx="2114937" cy="897246"/>
      </dsp:txXfrm>
    </dsp:sp>
    <dsp:sp modelId="{2B0CE6C3-AF5E-40F7-A711-CEBD8C49633C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353AC0-861C-4D35-9894-33A719B5CC0C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0FF184-5074-46EB-A355-701BB519501C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Ideal for read heavy / bursty workloads</a:t>
          </a:r>
        </a:p>
      </dsp:txBody>
      <dsp:txXfrm>
        <a:off x="1172126" y="2545532"/>
        <a:ext cx="2114937" cy="897246"/>
      </dsp:txXfrm>
    </dsp:sp>
    <dsp:sp modelId="{A5FA53A5-E2EA-4651-998C-D73ADDF92BC8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BE4DB3-FF7E-4D98-AC30-5F18EE25BDC0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A06442-6FAC-452E-ADD3-7B43C8FE9C7D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Auction, gaming or retail</a:t>
          </a:r>
        </a:p>
      </dsp:txBody>
      <dsp:txXfrm>
        <a:off x="4745088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A94A6-3A73-4A6F-A91C-F2CD739C262E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8DE02C-C3C9-420C-B6C0-A17AED901795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3E5533-9751-4703-B6D7-FB66EF99D287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Write through caching – stored in cache and back end at same time</a:t>
          </a:r>
        </a:p>
      </dsp:txBody>
      <dsp:txXfrm>
        <a:off x="937002" y="1903"/>
        <a:ext cx="5576601" cy="811257"/>
      </dsp:txXfrm>
    </dsp:sp>
    <dsp:sp modelId="{9A657A46-B79E-4081-BD95-42C5EA3E8128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5305A7-A034-4B9F-9173-8B4709672D12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E9E4DE-5BE9-42D3-A50A-24651D663878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you to point DYnamoDB API calls to DAX cache</a:t>
          </a:r>
        </a:p>
      </dsp:txBody>
      <dsp:txXfrm>
        <a:off x="937002" y="1015975"/>
        <a:ext cx="5576601" cy="811257"/>
      </dsp:txXfrm>
    </dsp:sp>
    <dsp:sp modelId="{314A32EC-3D98-49CB-B37B-7ECF7EAD1947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195B9C-45E7-4633-A32A-CC3CF601C664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D3AD7D-C965-4659-B129-57D0405F3B1A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 cache hit, DAX returns data</a:t>
          </a:r>
        </a:p>
      </dsp:txBody>
      <dsp:txXfrm>
        <a:off x="937002" y="2030048"/>
        <a:ext cx="5576601" cy="811257"/>
      </dsp:txXfrm>
    </dsp:sp>
    <dsp:sp modelId="{FFA2D0D3-700D-461B-9958-240714D27454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C08DD6-EF45-4481-B8AA-52763A4BF8B8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5396BC-F936-4593-9D4E-3EA65DA1F9C5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 cache miss, DAX performs eventually consistent getItem call to DynamoDB</a:t>
          </a:r>
        </a:p>
      </dsp:txBody>
      <dsp:txXfrm>
        <a:off x="937002" y="3044120"/>
        <a:ext cx="5576601" cy="811257"/>
      </dsp:txXfrm>
    </dsp:sp>
    <dsp:sp modelId="{DF6EF920-D624-4AB2-B7FC-CAB18C04E562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775C59-21F3-4898-A653-2B4CC1B16263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3A7E4B-1478-486F-8D94-CDAB2A1F3F6C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Reduces read load from DynamoDB</a:t>
          </a:r>
        </a:p>
      </dsp:txBody>
      <dsp:txXfrm>
        <a:off x="937002" y="4058192"/>
        <a:ext cx="5576601" cy="811257"/>
      </dsp:txXfrm>
    </dsp:sp>
    <dsp:sp modelId="{CFE57B11-40B5-4BC7-8016-5FCCA4656573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7582C0-660E-4B35-8983-0C55ACDDAF13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4AA53F-E979-4AA8-BFE4-326CE8BB715C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May save cost by reducing provisioned capacity</a:t>
          </a:r>
        </a:p>
      </dsp:txBody>
      <dsp:txXfrm>
        <a:off x="937002" y="5072264"/>
        <a:ext cx="5576601" cy="811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41538-FDC5-4917-B5F5-24A98D0E26F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9BD9A5-4ABB-42D0-872E-9BC08B71F82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5885BB-36BD-4B3D-88D2-C82D7F01C4C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memory cache in cloud</a:t>
          </a:r>
        </a:p>
      </dsp:txBody>
      <dsp:txXfrm>
        <a:off x="1429899" y="2442"/>
        <a:ext cx="5083704" cy="1238008"/>
      </dsp:txXfrm>
    </dsp:sp>
    <dsp:sp modelId="{F497A619-F8DF-47F7-A933-1B50317D7E7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D8249B-2E39-400D-9737-0A6A289BF14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9B22C1-E1A9-4FB5-A28F-523F6C5765B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Improves performance – no need to retrieve from disk</a:t>
          </a:r>
        </a:p>
      </dsp:txBody>
      <dsp:txXfrm>
        <a:off x="1429899" y="1549953"/>
        <a:ext cx="5083704" cy="1238008"/>
      </dsp:txXfrm>
    </dsp:sp>
    <dsp:sp modelId="{1A897E7A-3C66-4F17-8666-FB13ADEA9DD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1E1D4B-8F63-49F5-9041-4E1C5EF83A4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7A381D-3F97-405D-A01A-AA9CBAB034C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Good for taking load of DB</a:t>
          </a:r>
        </a:p>
      </dsp:txBody>
      <dsp:txXfrm>
        <a:off x="1429899" y="3097464"/>
        <a:ext cx="5083704" cy="1238008"/>
      </dsp:txXfrm>
    </dsp:sp>
    <dsp:sp modelId="{9F5DD45E-44C4-4496-BFB3-EC1DBCA3A362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CB8886-2455-4693-817A-A58BAE67312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142537-169B-4841-99A8-DCBBA4380D2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Good if DB is read heavy and data is not changing much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8C0E7-E0A6-7844-8D7F-09A00451322F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96836E-B932-7C45-876B-5D7CA6F6F470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Expiry time for cached data</a:t>
          </a:r>
        </a:p>
      </dsp:txBody>
      <dsp:txXfrm>
        <a:off x="985252" y="671163"/>
        <a:ext cx="2071220" cy="2071220"/>
      </dsp:txXfrm>
    </dsp:sp>
    <dsp:sp modelId="{D2144D67-2675-DD46-A3F0-0301E85E69FA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Reduces cost</a:t>
          </a:r>
        </a:p>
      </dsp:txBody>
      <dsp:txXfrm>
        <a:off x="3457131" y="671163"/>
        <a:ext cx="2071220" cy="2071220"/>
      </dsp:txXfrm>
    </dsp:sp>
    <dsp:sp modelId="{787F5217-7D68-F84F-92E5-67A4564D80F3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Expressed in epoch time, unix time</a:t>
          </a:r>
        </a:p>
      </dsp:txBody>
      <dsp:txXfrm>
        <a:off x="985252" y="3143042"/>
        <a:ext cx="2071220" cy="2071220"/>
      </dsp:txXfrm>
    </dsp:sp>
    <dsp:sp modelId="{B6F66B59-E99F-FC46-8068-017AD9262983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TTL expires, item is marked for deletion, and it is actually deleted within 48 hours</a:t>
          </a:r>
        </a:p>
      </dsp:txBody>
      <dsp:txXfrm>
        <a:off x="3457131" y="3143042"/>
        <a:ext cx="2071220" cy="2071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F94E-F3CF-054C-A58B-B362C16C4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51C9F-0ABE-D243-B845-401FF361E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AA2C-B17B-3944-AB70-AF593107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D83B-778A-E04F-AB76-2456FD18FF5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3520-5093-5845-A621-370ED311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EC829-CCAD-B84C-9D87-4A1F1FE6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D146-E9FD-EC4F-9796-8B39DE98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41C1-75DF-C341-821D-BE7C6AE5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57B40-B6D7-1745-9F61-BC303D07C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61F0-C7E1-C040-A287-D41588BA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D83B-778A-E04F-AB76-2456FD18FF5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6E797-18A8-0F4A-9156-7D5C596A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B2C3E-FF13-4A42-B01B-CDFE6A2E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D146-E9FD-EC4F-9796-8B39DE98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A3E7F-A550-1C40-B598-0ABEE5B08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114A-E7DA-8E4B-93B4-CC7219EFD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EC3F-C1ED-1840-AF2A-F3A59459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D83B-778A-E04F-AB76-2456FD18FF5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78F8-7053-1B45-BFD9-26737FB2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100D-4E06-C24B-8820-5292EAAC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D146-E9FD-EC4F-9796-8B39DE98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AB7A-AAF4-634C-94A9-B2B34EC8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B1EA-51C6-B442-AB12-E0EB139B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03FF-0590-4E44-A32A-BB3C4ABD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D83B-778A-E04F-AB76-2456FD18FF5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510FA-2209-0340-95D4-FE2AA180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FD36-4611-6641-8D46-1E01CB69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D146-E9FD-EC4F-9796-8B39DE98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2572-572E-2543-8DCD-FC510701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1A473-5826-1C48-9296-229A2352D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3FE4-5564-9E48-A4C2-56CC416C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D83B-778A-E04F-AB76-2456FD18FF5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096B4-68ED-9B4F-9C68-CF2CF333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580C5-EA32-954C-B834-39A33C20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D146-E9FD-EC4F-9796-8B39DE98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8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880B-9535-CE46-80FC-0A9ECBDD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EAB0-19D3-5442-ACAC-7263F7F8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EB23C-9A8D-B44F-8FE0-90D522818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9FB2F-DA5C-1043-9B65-1A8198F1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D83B-778A-E04F-AB76-2456FD18FF5F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A804A-D8C1-2D45-B599-8FFB31FB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E38DC-0201-E440-AC22-E2C41EBB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D146-E9FD-EC4F-9796-8B39DE98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E795-C91E-C549-B88D-04431E7A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7FAD-45C2-9F48-95AD-F2766DE4B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641F-06F5-DC43-BEDD-99994A0BB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632F5-26A7-B147-8297-A179698A6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10444-0BF9-B647-AFC1-F84D87478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D35EA-E279-FA42-87FC-4A39A011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D83B-778A-E04F-AB76-2456FD18FF5F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726AC-341A-9444-AD29-8D7B7389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D9AA3-F40D-5E41-BD98-49967301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D146-E9FD-EC4F-9796-8B39DE98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4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8FEB-E883-0942-B77B-5B48EAE1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55B82-AF78-A142-85CF-F0413945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D83B-778A-E04F-AB76-2456FD18FF5F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75FBB-D033-3C44-ABA6-FC8DC37C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0EF19-93D5-DE40-A5BE-511DED2D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D146-E9FD-EC4F-9796-8B39DE98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872FD-CF4D-A44A-AA26-8AB7E376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D83B-778A-E04F-AB76-2456FD18FF5F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B4E4E-2FD1-2245-BCE5-E026A14E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BD949-C029-EC4A-BA51-FF9E2B1A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D146-E9FD-EC4F-9796-8B39DE98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5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A496-6BE9-1C44-95C9-AF244779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B62D-089E-AA44-A0EF-4EB072D2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E9000-A214-F24A-90DB-95FA2A01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042B-0A66-0344-B0E8-55D64E8D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D83B-778A-E04F-AB76-2456FD18FF5F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37F0D-BE97-8C47-B795-CBE85F6B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7B95-9942-0742-BFC5-FD76CD3B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D146-E9FD-EC4F-9796-8B39DE98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0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5198-17E4-7841-A51F-2FF447C4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88ED7-9EFD-F042-A72E-81F34E1BB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3FA15-A37D-D24E-8DF3-6E64918AD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25703-8069-DF4A-81FC-470CADC8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D83B-778A-E04F-AB76-2456FD18FF5F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BC94F-CA76-B24F-9D96-75B28C17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B5CD-73CA-0A44-971F-E34D1765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D146-E9FD-EC4F-9796-8B39DE98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9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7EDFA-82C8-E047-8E8F-4BCBF670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7657-10A4-6640-A646-70B2723FE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C797-9AEB-EA49-97FD-E2B6E0EB7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D83B-778A-E04F-AB76-2456FD18FF5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2DA4E-DDB8-A24E-9FE8-8BB8FF658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E816-BDC5-8F48-8201-B3E464F93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0D146-E9FD-EC4F-9796-8B39DE98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2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EBC27-6A53-2746-8C25-1B0012D76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AWSDev DynamoDB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16CD2-89D4-1642-9EB4-5E2F7DA11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4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E2004D-ADA1-9249-A721-D2BCBC92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Not suitable for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C3D08F-9E7A-FC4F-9BEF-5A1CB98FB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Strongly consistent read requirements</a:t>
            </a:r>
          </a:p>
          <a:p>
            <a:r>
              <a:rPr lang="en-US" sz="2400">
                <a:solidFill>
                  <a:srgbClr val="000000"/>
                </a:solidFill>
              </a:rPr>
              <a:t>Write intensive</a:t>
            </a:r>
          </a:p>
          <a:p>
            <a:r>
              <a:rPr lang="en-US" sz="2400">
                <a:solidFill>
                  <a:srgbClr val="000000"/>
                </a:solidFill>
              </a:rPr>
              <a:t>Apps that do not perform a lot of reads, and do no require microsecond responses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4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9B6E3-0F9D-8C48-BED3-DB223542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Elasticache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9CDD85-60D3-4475-89A0-1FC314022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6726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63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16824-845E-9447-B2FC-62640FFE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Benefits and use cases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D2F4-10DC-4149-9C26-1320D2C0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Read heavy workloads – for e.g. social media, gaming</a:t>
            </a:r>
          </a:p>
          <a:p>
            <a:r>
              <a:rPr lang="en-US" sz="2000" dirty="0"/>
              <a:t>Can be used to store I/O and compute intensive workloads</a:t>
            </a:r>
          </a:p>
          <a:p>
            <a:r>
              <a:rPr lang="en-US" sz="2000" dirty="0"/>
              <a:t>2 types:</a:t>
            </a:r>
          </a:p>
          <a:p>
            <a:pPr lvl="1"/>
            <a:r>
              <a:rPr lang="en-US" sz="2000" dirty="0"/>
              <a:t>Memcached</a:t>
            </a:r>
          </a:p>
          <a:p>
            <a:pPr lvl="2"/>
            <a:r>
              <a:rPr lang="en-US" dirty="0"/>
              <a:t>Widely adopted memory object caching</a:t>
            </a:r>
          </a:p>
          <a:p>
            <a:pPr lvl="2"/>
            <a:r>
              <a:rPr lang="en-US" dirty="0"/>
              <a:t>Multi-threaded</a:t>
            </a:r>
          </a:p>
          <a:p>
            <a:pPr lvl="2"/>
            <a:r>
              <a:rPr lang="en-US" dirty="0"/>
              <a:t>No Multi AZ support</a:t>
            </a:r>
          </a:p>
          <a:p>
            <a:pPr lvl="1"/>
            <a:r>
              <a:rPr lang="en-US" sz="2000" dirty="0" err="1"/>
              <a:t>Redis</a:t>
            </a:r>
            <a:endParaRPr lang="en-US" sz="2000" dirty="0"/>
          </a:p>
          <a:p>
            <a:pPr lvl="2"/>
            <a:r>
              <a:rPr lang="en-US" dirty="0"/>
              <a:t> Opensource in-memory key-value store</a:t>
            </a:r>
          </a:p>
          <a:p>
            <a:pPr lvl="2"/>
            <a:r>
              <a:rPr lang="en-US" dirty="0"/>
              <a:t>Supports more complex data structures</a:t>
            </a:r>
          </a:p>
          <a:p>
            <a:pPr lvl="2"/>
            <a:r>
              <a:rPr lang="en-US" dirty="0"/>
              <a:t>Multi AZ support (use case for high availability, cannot lose data)</a:t>
            </a:r>
          </a:p>
        </p:txBody>
      </p:sp>
    </p:spTree>
    <p:extLst>
      <p:ext uri="{BB962C8B-B14F-4D97-AF65-F5344CB8AC3E}">
        <p14:creationId xmlns:p14="http://schemas.microsoft.com/office/powerpoint/2010/main" val="48825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7C19D-C666-A346-9F77-6CF69F9C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Caching strategies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E4DC196D-7FAC-4B11-9D7C-A6D5E48A0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22F53D-37F4-3F43-9340-93A833705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Lazy loading – only loads cache if when necessary, not every time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Pros: cache is not filled with useless data, node failures are not fatal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Cons: cache misses penalty, stale data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Write through – writes to cache every time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Pros: never stale data, users more tolerant in updating data than reading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Cons: Write penalty, wasted resources if most data never read from cache</a:t>
            </a:r>
          </a:p>
        </p:txBody>
      </p:sp>
    </p:spTree>
    <p:extLst>
      <p:ext uri="{BB962C8B-B14F-4D97-AF65-F5344CB8AC3E}">
        <p14:creationId xmlns:p14="http://schemas.microsoft.com/office/powerpoint/2010/main" val="293929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E125AA-135B-1148-A3EA-F8D8972E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DAX vs Elasticache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C3B3-7873-DF42-A9DA-E73954DA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Generally speaking, DAX is the one to use for DynamoDB and Elasticache is the one to use for RDS</a:t>
            </a:r>
          </a:p>
        </p:txBody>
      </p:sp>
    </p:spTree>
    <p:extLst>
      <p:ext uri="{BB962C8B-B14F-4D97-AF65-F5344CB8AC3E}">
        <p14:creationId xmlns:p14="http://schemas.microsoft.com/office/powerpoint/2010/main" val="394774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59C3A-07AD-FB44-9035-73E77BA1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TTL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DC5C40-CA46-4B2C-B9C2-57FF8C82A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2354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84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3962B-8504-084B-9598-524F79C2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Streams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C622-0DB6-504D-BEB4-F771D5B7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Time ordered sequence recorded as a log</a:t>
            </a:r>
          </a:p>
          <a:p>
            <a:r>
              <a:rPr lang="en-US" sz="2400"/>
              <a:t>Stored for 24 hours</a:t>
            </a:r>
          </a:p>
          <a:p>
            <a:r>
              <a:rPr lang="en-US" sz="2400"/>
              <a:t>Used for auditing, trigger events based on </a:t>
            </a:r>
          </a:p>
          <a:p>
            <a:r>
              <a:rPr lang="en-US" sz="2400"/>
              <a:t>Logs change in table</a:t>
            </a:r>
          </a:p>
          <a:p>
            <a:r>
              <a:rPr lang="en-US" sz="2400"/>
              <a:t>Logs encrypted at rest</a:t>
            </a:r>
          </a:p>
          <a:p>
            <a:r>
              <a:rPr lang="en-US" sz="2400"/>
              <a:t>Dedicated endpoint for access</a:t>
            </a:r>
          </a:p>
          <a:p>
            <a:r>
              <a:rPr lang="en-US" sz="2400"/>
              <a:t>Primary key is recorded by default</a:t>
            </a:r>
          </a:p>
          <a:p>
            <a:r>
              <a:rPr lang="en-US" sz="2400"/>
              <a:t>Before and after images captured</a:t>
            </a:r>
          </a:p>
          <a:p>
            <a:r>
              <a:rPr lang="en-US" sz="2400"/>
              <a:t>Can be used as event source for lambda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8905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339D-879E-E94B-83BB-18EA3920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9EA0-40F5-1443-8943-91A78BD4C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Provisionedthroughputexceededexception</a:t>
            </a:r>
          </a:p>
          <a:p>
            <a:r>
              <a:rPr lang="en-US" sz="2400"/>
              <a:t>Request rate higher than provisioned capacity</a:t>
            </a:r>
          </a:p>
          <a:p>
            <a:r>
              <a:rPr lang="en-US" sz="2400"/>
              <a:t>SDK will auto retry</a:t>
            </a:r>
          </a:p>
          <a:p>
            <a:r>
              <a:rPr lang="en-US" sz="2400"/>
              <a:t>If not using SDK:</a:t>
            </a:r>
          </a:p>
          <a:p>
            <a:pPr lvl="1"/>
            <a:r>
              <a:rPr lang="en-US" dirty="0"/>
              <a:t>Reduce request frequency</a:t>
            </a:r>
          </a:p>
          <a:p>
            <a:pPr lvl="1"/>
            <a:r>
              <a:rPr lang="en-US" dirty="0"/>
              <a:t>use exponential </a:t>
            </a:r>
            <a:r>
              <a:rPr lang="en-US"/>
              <a:t>backoff</a:t>
            </a:r>
            <a:r>
              <a:rPr lang="en-US" dirty="0"/>
              <a:t> – progressively longer wait intervals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32A4422-D857-4C3E-A988-7A9DD1F5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0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01AD-08C9-F645-BEBE-76A04965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1746-3EFF-394B-9509-91F3B533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Querying – GET/PUT for user-defined primary key</a:t>
            </a:r>
          </a:p>
          <a:p>
            <a:r>
              <a:rPr lang="en-US" dirty="0"/>
              <a:t>Scans are less efficient – reduce page size, isolate scan operations</a:t>
            </a:r>
          </a:p>
          <a:p>
            <a:r>
              <a:rPr lang="en-US" dirty="0"/>
              <a:t>Global tables – for distributed users across regions</a:t>
            </a:r>
          </a:p>
        </p:txBody>
      </p:sp>
    </p:spTree>
    <p:extLst>
      <p:ext uri="{BB962C8B-B14F-4D97-AF65-F5344CB8AC3E}">
        <p14:creationId xmlns:p14="http://schemas.microsoft.com/office/powerpoint/2010/main" val="205321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447689-3255-3C4D-8EB6-40445C3D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DynamoDB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324B7677-7BE5-42BE-9DC5-7195E6128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9206-62CB-024C-B68A-280F80696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Fast and flexible NoSQL DB</a:t>
            </a:r>
          </a:p>
          <a:p>
            <a:r>
              <a:rPr lang="en-US" sz="1900" dirty="0">
                <a:solidFill>
                  <a:srgbClr val="000000"/>
                </a:solidFill>
              </a:rPr>
              <a:t>Single digit millisecond latency at any scale</a:t>
            </a:r>
          </a:p>
          <a:p>
            <a:r>
              <a:rPr lang="en-US" sz="1900" dirty="0">
                <a:solidFill>
                  <a:srgbClr val="000000"/>
                </a:solidFill>
              </a:rPr>
              <a:t>Fully managed, you only create tables</a:t>
            </a:r>
          </a:p>
          <a:p>
            <a:r>
              <a:rPr lang="en-US" sz="1900" dirty="0">
                <a:solidFill>
                  <a:srgbClr val="000000"/>
                </a:solidFill>
              </a:rPr>
              <a:t>Supports </a:t>
            </a:r>
            <a:r>
              <a:rPr lang="en-US" sz="1900" dirty="0" err="1">
                <a:solidFill>
                  <a:srgbClr val="000000"/>
                </a:solidFill>
              </a:rPr>
              <a:t>key:value</a:t>
            </a:r>
            <a:r>
              <a:rPr lang="en-US" sz="1900" dirty="0">
                <a:solidFill>
                  <a:srgbClr val="000000"/>
                </a:solidFill>
              </a:rPr>
              <a:t> and document data models</a:t>
            </a:r>
          </a:p>
          <a:p>
            <a:r>
              <a:rPr lang="en-US" sz="1900" dirty="0">
                <a:solidFill>
                  <a:srgbClr val="000000"/>
                </a:solidFill>
              </a:rPr>
              <a:t>Backed by SSDs</a:t>
            </a:r>
          </a:p>
          <a:p>
            <a:r>
              <a:rPr lang="en-US" sz="1900" dirty="0">
                <a:solidFill>
                  <a:srgbClr val="000000"/>
                </a:solidFill>
              </a:rPr>
              <a:t>Spread across 3 geographically distinct regions</a:t>
            </a:r>
          </a:p>
          <a:p>
            <a:r>
              <a:rPr lang="en-US" sz="1900" dirty="0">
                <a:solidFill>
                  <a:srgbClr val="000000"/>
                </a:solidFill>
              </a:rPr>
              <a:t>Choice of: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Eventual consistent reads (default) – is consistent across all copies within 1 sec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Strongly consistent reads – is consistent across all copies</a:t>
            </a:r>
          </a:p>
        </p:txBody>
      </p:sp>
    </p:spTree>
    <p:extLst>
      <p:ext uri="{BB962C8B-B14F-4D97-AF65-F5344CB8AC3E}">
        <p14:creationId xmlns:p14="http://schemas.microsoft.com/office/powerpoint/2010/main" val="23406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B8EE4-E8AB-E740-9E25-477F8D78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Features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35A9-83DE-1C44-987A-14865553A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Tables</a:t>
            </a:r>
          </a:p>
          <a:p>
            <a:r>
              <a:rPr lang="en-US" sz="2400" dirty="0"/>
              <a:t>Items – Row</a:t>
            </a:r>
          </a:p>
          <a:p>
            <a:r>
              <a:rPr lang="en-US" sz="2400" dirty="0"/>
              <a:t>Attributes – Column</a:t>
            </a:r>
          </a:p>
          <a:p>
            <a:r>
              <a:rPr lang="en-US" sz="2400" dirty="0"/>
              <a:t>Key-value and document data structures supported</a:t>
            </a:r>
          </a:p>
          <a:p>
            <a:r>
              <a:rPr lang="en-US" sz="2400" dirty="0"/>
              <a:t>Key = name of data, value = data itself</a:t>
            </a:r>
          </a:p>
          <a:p>
            <a:r>
              <a:rPr lang="en-US" sz="2400" dirty="0"/>
              <a:t>Document formats: JSON, HTML, XML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49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AC0B-FBC9-FA4A-82FF-747AC523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106D-A7B4-2C45-BD15-55F7ED85F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Primary keys</a:t>
            </a:r>
          </a:p>
          <a:p>
            <a:pPr lvl="1"/>
            <a:r>
              <a:rPr lang="en-US" dirty="0"/>
              <a:t>Partition key – determines partition in which physical data is stored</a:t>
            </a:r>
          </a:p>
          <a:p>
            <a:pPr lvl="1"/>
            <a:r>
              <a:rPr lang="en-US" dirty="0"/>
              <a:t>Composite key – partition key + sort key</a:t>
            </a:r>
          </a:p>
          <a:p>
            <a:pPr lvl="1"/>
            <a:r>
              <a:rPr lang="en-US" dirty="0"/>
              <a:t>For e.g. User in a blogging site posting comments  - </a:t>
            </a:r>
            <a:r>
              <a:rPr lang="en-US" dirty="0" err="1"/>
              <a:t>userid</a:t>
            </a:r>
            <a:r>
              <a:rPr lang="en-US" dirty="0"/>
              <a:t> + </a:t>
            </a:r>
            <a:r>
              <a:rPr lang="en-US" dirty="0" err="1"/>
              <a:t>comment_timestamp</a:t>
            </a:r>
            <a:endParaRPr lang="en-US" dirty="0"/>
          </a:p>
          <a:p>
            <a:pPr lvl="1"/>
            <a:r>
              <a:rPr lang="en-US" dirty="0"/>
              <a:t>2 items may have same partition key but must have different sort keys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850CCE96-0ABC-4419-A5D1-E7A8F000F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7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16CEE-0C87-4346-ADE8-8E2E9CBE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28E6-2120-5241-963F-49754B007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Managed by IAM 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User can be given access to create, update , delete tables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Role can be assumed for temporary access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IAM Condition to give access to their own records</a:t>
            </a:r>
          </a:p>
        </p:txBody>
      </p:sp>
    </p:spTree>
    <p:extLst>
      <p:ext uri="{BB962C8B-B14F-4D97-AF65-F5344CB8AC3E}">
        <p14:creationId xmlns:p14="http://schemas.microsoft.com/office/powerpoint/2010/main" val="21241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D0B9-6BB1-4546-B268-019159C5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Condition example </a:t>
            </a:r>
            <a:r>
              <a:rPr lang="en-US" dirty="0" err="1"/>
              <a:t>DynamoDB:LeadingKeys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77922D-7B79-884B-88B2-7E2BEE083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453" y="1690688"/>
            <a:ext cx="9875104" cy="48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6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94180-383B-8642-B09C-BEE4047F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 Demand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4811CB-AB84-4BC0-B460-E5A0E93B3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3370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37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D3C7-158F-9A42-8D9E-26BD187D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DynamoDB Accelerator (DAX)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FC1EF4F-CCCC-426A-BD7C-EA75BE9D9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8366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75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78399-EC0E-CE46-9F6F-DDECEDF4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E615CE-BED9-4B23-86B5-0EDF031DE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5939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22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687</Words>
  <Application>Microsoft Macintosh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AWSDev DynamoDB</vt:lpstr>
      <vt:lpstr>DynamoDB</vt:lpstr>
      <vt:lpstr>Features</vt:lpstr>
      <vt:lpstr>Keys</vt:lpstr>
      <vt:lpstr>Access control</vt:lpstr>
      <vt:lpstr>IAM Condition example DynamoDB:LeadingKeys</vt:lpstr>
      <vt:lpstr>On Demand</vt:lpstr>
      <vt:lpstr>DynamoDB Accelerator (DAX)</vt:lpstr>
      <vt:lpstr>Features</vt:lpstr>
      <vt:lpstr> Not suitable for</vt:lpstr>
      <vt:lpstr>Elasticache</vt:lpstr>
      <vt:lpstr>Benefits and use cases</vt:lpstr>
      <vt:lpstr>Caching strategies</vt:lpstr>
      <vt:lpstr>DAX vs Elasticache</vt:lpstr>
      <vt:lpstr>TTL</vt:lpstr>
      <vt:lpstr>Streams</vt:lpstr>
      <vt:lpstr>Exceptions</vt:lpstr>
      <vt:lpstr>More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AWSDev DynamoDB</dc:title>
  <dc:creator>Sid Telang</dc:creator>
  <cp:lastModifiedBy>Sid Telang</cp:lastModifiedBy>
  <cp:revision>5</cp:revision>
  <dcterms:created xsi:type="dcterms:W3CDTF">2019-02-15T03:59:34Z</dcterms:created>
  <dcterms:modified xsi:type="dcterms:W3CDTF">2019-03-08T01:16:37Z</dcterms:modified>
</cp:coreProperties>
</file>