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0C2A7-9DCE-4552-B29A-131BB3534D2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270D588-544A-4C10-BFAB-3E3B69F6F202}">
      <dgm:prSet/>
      <dgm:spPr/>
      <dgm:t>
        <a:bodyPr/>
        <a:lstStyle/>
        <a:p>
          <a:r>
            <a:rPr lang="en-US"/>
            <a:t>Messages are 256 KB</a:t>
          </a:r>
        </a:p>
      </dgm:t>
    </dgm:pt>
    <dgm:pt modelId="{16CE2B36-62C4-4718-8D9F-0878FC9A9C4C}" type="parTrans" cxnId="{9006F34C-0552-4421-BF46-C4E147880C8D}">
      <dgm:prSet/>
      <dgm:spPr/>
      <dgm:t>
        <a:bodyPr/>
        <a:lstStyle/>
        <a:p>
          <a:endParaRPr lang="en-US"/>
        </a:p>
      </dgm:t>
    </dgm:pt>
    <dgm:pt modelId="{74AA1F56-ECFD-4C3C-A2E9-0A63F98FB7F1}" type="sibTrans" cxnId="{9006F34C-0552-4421-BF46-C4E147880C8D}">
      <dgm:prSet/>
      <dgm:spPr/>
      <dgm:t>
        <a:bodyPr/>
        <a:lstStyle/>
        <a:p>
          <a:endParaRPr lang="en-US"/>
        </a:p>
      </dgm:t>
    </dgm:pt>
    <dgm:pt modelId="{99718F92-726E-4703-845B-F5CA304B6A79}">
      <dgm:prSet/>
      <dgm:spPr/>
      <dgm:t>
        <a:bodyPr/>
        <a:lstStyle/>
        <a:p>
          <a:r>
            <a:rPr lang="en-US"/>
            <a:t>Messages can be kept in queue 1min – 14 days</a:t>
          </a:r>
        </a:p>
      </dgm:t>
    </dgm:pt>
    <dgm:pt modelId="{6DB40DEA-0BCF-4EC7-95B5-CEF70CE245F6}" type="parTrans" cxnId="{2F6C3916-DECE-4218-85C4-29EE91AFA50B}">
      <dgm:prSet/>
      <dgm:spPr/>
      <dgm:t>
        <a:bodyPr/>
        <a:lstStyle/>
        <a:p>
          <a:endParaRPr lang="en-US"/>
        </a:p>
      </dgm:t>
    </dgm:pt>
    <dgm:pt modelId="{4CBA7DC9-4E04-4C4D-A4DA-54087859F026}" type="sibTrans" cxnId="{2F6C3916-DECE-4218-85C4-29EE91AFA50B}">
      <dgm:prSet/>
      <dgm:spPr/>
      <dgm:t>
        <a:bodyPr/>
        <a:lstStyle/>
        <a:p>
          <a:endParaRPr lang="en-US"/>
        </a:p>
      </dgm:t>
    </dgm:pt>
    <dgm:pt modelId="{F5550C4B-31DF-475F-9509-77CDC0322C1B}">
      <dgm:prSet/>
      <dgm:spPr/>
      <dgm:t>
        <a:bodyPr/>
        <a:lstStyle/>
        <a:p>
          <a:r>
            <a:rPr lang="en-US"/>
            <a:t>Default retention period is 4 days</a:t>
          </a:r>
        </a:p>
      </dgm:t>
    </dgm:pt>
    <dgm:pt modelId="{1B5BBA79-33B5-41EA-AE33-60EA34E1286E}" type="parTrans" cxnId="{BA118ECC-4268-480A-80DD-EC5C1B7881F7}">
      <dgm:prSet/>
      <dgm:spPr/>
      <dgm:t>
        <a:bodyPr/>
        <a:lstStyle/>
        <a:p>
          <a:endParaRPr lang="en-US"/>
        </a:p>
      </dgm:t>
    </dgm:pt>
    <dgm:pt modelId="{2AB21035-B56A-4DD6-9551-D321C37C554E}" type="sibTrans" cxnId="{BA118ECC-4268-480A-80DD-EC5C1B7881F7}">
      <dgm:prSet/>
      <dgm:spPr/>
      <dgm:t>
        <a:bodyPr/>
        <a:lstStyle/>
        <a:p>
          <a:endParaRPr lang="en-US"/>
        </a:p>
      </dgm:t>
    </dgm:pt>
    <dgm:pt modelId="{F38A0FFD-2128-4E0C-8FE3-FBD675B88BA5}">
      <dgm:prSet/>
      <dgm:spPr/>
      <dgm:t>
        <a:bodyPr/>
        <a:lstStyle/>
        <a:p>
          <a:r>
            <a:rPr lang="en-US"/>
            <a:t>SQS message will be processed at least once</a:t>
          </a:r>
        </a:p>
      </dgm:t>
    </dgm:pt>
    <dgm:pt modelId="{0CE62358-6CA6-4383-A09F-35EF04853FC1}" type="parTrans" cxnId="{160011BB-D5F5-4FD8-87C5-3E263143D7CD}">
      <dgm:prSet/>
      <dgm:spPr/>
      <dgm:t>
        <a:bodyPr/>
        <a:lstStyle/>
        <a:p>
          <a:endParaRPr lang="en-US"/>
        </a:p>
      </dgm:t>
    </dgm:pt>
    <dgm:pt modelId="{ABD64BB7-6808-4015-9FB7-8FE6D8F18625}" type="sibTrans" cxnId="{160011BB-D5F5-4FD8-87C5-3E263143D7CD}">
      <dgm:prSet/>
      <dgm:spPr/>
      <dgm:t>
        <a:bodyPr/>
        <a:lstStyle/>
        <a:p>
          <a:endParaRPr lang="en-US"/>
        </a:p>
      </dgm:t>
    </dgm:pt>
    <dgm:pt modelId="{B1AB7DFB-BCB3-4849-9A5E-37653F6F2B2F}">
      <dgm:prSet/>
      <dgm:spPr/>
      <dgm:t>
        <a:bodyPr/>
        <a:lstStyle/>
        <a:p>
          <a:r>
            <a:rPr lang="en-US"/>
            <a:t>Default visibility timeout – 30sec , max is 12 hours</a:t>
          </a:r>
        </a:p>
      </dgm:t>
    </dgm:pt>
    <dgm:pt modelId="{36467738-F153-46DE-BCBD-56B1137A8AD9}" type="parTrans" cxnId="{2537FD03-D886-4712-AED4-DB172C89AD0D}">
      <dgm:prSet/>
      <dgm:spPr/>
      <dgm:t>
        <a:bodyPr/>
        <a:lstStyle/>
        <a:p>
          <a:endParaRPr lang="en-US"/>
        </a:p>
      </dgm:t>
    </dgm:pt>
    <dgm:pt modelId="{B701D71D-9890-4A53-8B47-F3555BA3D33F}" type="sibTrans" cxnId="{2537FD03-D886-4712-AED4-DB172C89AD0D}">
      <dgm:prSet/>
      <dgm:spPr/>
      <dgm:t>
        <a:bodyPr/>
        <a:lstStyle/>
        <a:p>
          <a:endParaRPr lang="en-US"/>
        </a:p>
      </dgm:t>
    </dgm:pt>
    <dgm:pt modelId="{D0CFD731-F7BB-46F0-9230-3DF54598C4CD}" type="pres">
      <dgm:prSet presAssocID="{AE10C2A7-9DCE-4552-B29A-131BB3534D24}" presName="root" presStyleCnt="0">
        <dgm:presLayoutVars>
          <dgm:dir/>
          <dgm:resizeHandles val="exact"/>
        </dgm:presLayoutVars>
      </dgm:prSet>
      <dgm:spPr/>
    </dgm:pt>
    <dgm:pt modelId="{AE857FEA-B493-40C4-820A-0B1942649263}" type="pres">
      <dgm:prSet presAssocID="{C270D588-544A-4C10-BFAB-3E3B69F6F202}" presName="compNode" presStyleCnt="0"/>
      <dgm:spPr/>
    </dgm:pt>
    <dgm:pt modelId="{C59B7BE7-905A-4A54-A40E-01CC9A3EB217}" type="pres">
      <dgm:prSet presAssocID="{C270D588-544A-4C10-BFAB-3E3B69F6F202}" presName="bgRect" presStyleLbl="bgShp" presStyleIdx="0" presStyleCnt="5"/>
      <dgm:spPr/>
    </dgm:pt>
    <dgm:pt modelId="{A22AE755-12B3-45FF-BBCC-B728DAE79B87}" type="pres">
      <dgm:prSet presAssocID="{C270D588-544A-4C10-BFAB-3E3B69F6F20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C5008DB-B370-4FCC-9A43-9C6FA10CCC87}" type="pres">
      <dgm:prSet presAssocID="{C270D588-544A-4C10-BFAB-3E3B69F6F202}" presName="spaceRect" presStyleCnt="0"/>
      <dgm:spPr/>
    </dgm:pt>
    <dgm:pt modelId="{44936D96-978A-4ABA-AAD7-07C196A7A3E8}" type="pres">
      <dgm:prSet presAssocID="{C270D588-544A-4C10-BFAB-3E3B69F6F202}" presName="parTx" presStyleLbl="revTx" presStyleIdx="0" presStyleCnt="5">
        <dgm:presLayoutVars>
          <dgm:chMax val="0"/>
          <dgm:chPref val="0"/>
        </dgm:presLayoutVars>
      </dgm:prSet>
      <dgm:spPr/>
    </dgm:pt>
    <dgm:pt modelId="{7D9467A4-27B8-4D20-A76C-030E64653C78}" type="pres">
      <dgm:prSet presAssocID="{74AA1F56-ECFD-4C3C-A2E9-0A63F98FB7F1}" presName="sibTrans" presStyleCnt="0"/>
      <dgm:spPr/>
    </dgm:pt>
    <dgm:pt modelId="{3EC1CF19-D1D8-4757-92FD-C27B21306E92}" type="pres">
      <dgm:prSet presAssocID="{99718F92-726E-4703-845B-F5CA304B6A79}" presName="compNode" presStyleCnt="0"/>
      <dgm:spPr/>
    </dgm:pt>
    <dgm:pt modelId="{CC72FCC2-7F2E-4195-9395-965ADA51D779}" type="pres">
      <dgm:prSet presAssocID="{99718F92-726E-4703-845B-F5CA304B6A79}" presName="bgRect" presStyleLbl="bgShp" presStyleIdx="1" presStyleCnt="5"/>
      <dgm:spPr/>
    </dgm:pt>
    <dgm:pt modelId="{91EDEE38-753C-48D6-8969-36C0CD174BE1}" type="pres">
      <dgm:prSet presAssocID="{99718F92-726E-4703-845B-F5CA304B6A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4B65B67-A537-4094-B929-B0AE274C6673}" type="pres">
      <dgm:prSet presAssocID="{99718F92-726E-4703-845B-F5CA304B6A79}" presName="spaceRect" presStyleCnt="0"/>
      <dgm:spPr/>
    </dgm:pt>
    <dgm:pt modelId="{AF365790-663B-4F30-AB42-8D1EE5ADFEB8}" type="pres">
      <dgm:prSet presAssocID="{99718F92-726E-4703-845B-F5CA304B6A79}" presName="parTx" presStyleLbl="revTx" presStyleIdx="1" presStyleCnt="5">
        <dgm:presLayoutVars>
          <dgm:chMax val="0"/>
          <dgm:chPref val="0"/>
        </dgm:presLayoutVars>
      </dgm:prSet>
      <dgm:spPr/>
    </dgm:pt>
    <dgm:pt modelId="{5C52E4DE-D58D-4686-8F28-B494AC45EC3F}" type="pres">
      <dgm:prSet presAssocID="{4CBA7DC9-4E04-4C4D-A4DA-54087859F026}" presName="sibTrans" presStyleCnt="0"/>
      <dgm:spPr/>
    </dgm:pt>
    <dgm:pt modelId="{0B4B7E13-5DA0-427A-9474-83D5403E1A29}" type="pres">
      <dgm:prSet presAssocID="{F5550C4B-31DF-475F-9509-77CDC0322C1B}" presName="compNode" presStyleCnt="0"/>
      <dgm:spPr/>
    </dgm:pt>
    <dgm:pt modelId="{04AEEBA8-E23B-405A-B5BC-34A37BDF5208}" type="pres">
      <dgm:prSet presAssocID="{F5550C4B-31DF-475F-9509-77CDC0322C1B}" presName="bgRect" presStyleLbl="bgShp" presStyleIdx="2" presStyleCnt="5"/>
      <dgm:spPr/>
    </dgm:pt>
    <dgm:pt modelId="{5BF3E456-64F3-4D7D-A7F9-88101CDA2C01}" type="pres">
      <dgm:prSet presAssocID="{F5550C4B-31DF-475F-9509-77CDC0322C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B73BEDA-4C18-4973-8D82-5391F4B220DD}" type="pres">
      <dgm:prSet presAssocID="{F5550C4B-31DF-475F-9509-77CDC0322C1B}" presName="spaceRect" presStyleCnt="0"/>
      <dgm:spPr/>
    </dgm:pt>
    <dgm:pt modelId="{9A7DDDE9-25B0-4F53-A1D9-4775D9502974}" type="pres">
      <dgm:prSet presAssocID="{F5550C4B-31DF-475F-9509-77CDC0322C1B}" presName="parTx" presStyleLbl="revTx" presStyleIdx="2" presStyleCnt="5">
        <dgm:presLayoutVars>
          <dgm:chMax val="0"/>
          <dgm:chPref val="0"/>
        </dgm:presLayoutVars>
      </dgm:prSet>
      <dgm:spPr/>
    </dgm:pt>
    <dgm:pt modelId="{66F17A5A-DE1E-487F-82CC-1D72901D284A}" type="pres">
      <dgm:prSet presAssocID="{2AB21035-B56A-4DD6-9551-D321C37C554E}" presName="sibTrans" presStyleCnt="0"/>
      <dgm:spPr/>
    </dgm:pt>
    <dgm:pt modelId="{F7177EDA-36F5-4FEF-B6DE-45A6F8515174}" type="pres">
      <dgm:prSet presAssocID="{F38A0FFD-2128-4E0C-8FE3-FBD675B88BA5}" presName="compNode" presStyleCnt="0"/>
      <dgm:spPr/>
    </dgm:pt>
    <dgm:pt modelId="{A8E1B2F2-6236-452B-9E52-AA88D574C4F3}" type="pres">
      <dgm:prSet presAssocID="{F38A0FFD-2128-4E0C-8FE3-FBD675B88BA5}" presName="bgRect" presStyleLbl="bgShp" presStyleIdx="3" presStyleCnt="5"/>
      <dgm:spPr/>
    </dgm:pt>
    <dgm:pt modelId="{4ED6CC88-8BBD-41B4-9727-39626813CAEC}" type="pres">
      <dgm:prSet presAssocID="{F38A0FFD-2128-4E0C-8FE3-FBD675B88BA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E8A6DAE-5AEA-46C9-A47E-4B0449BEBC3E}" type="pres">
      <dgm:prSet presAssocID="{F38A0FFD-2128-4E0C-8FE3-FBD675B88BA5}" presName="spaceRect" presStyleCnt="0"/>
      <dgm:spPr/>
    </dgm:pt>
    <dgm:pt modelId="{1F40B684-A2D8-43C3-BCCE-32E5A03F81B5}" type="pres">
      <dgm:prSet presAssocID="{F38A0FFD-2128-4E0C-8FE3-FBD675B88BA5}" presName="parTx" presStyleLbl="revTx" presStyleIdx="3" presStyleCnt="5">
        <dgm:presLayoutVars>
          <dgm:chMax val="0"/>
          <dgm:chPref val="0"/>
        </dgm:presLayoutVars>
      </dgm:prSet>
      <dgm:spPr/>
    </dgm:pt>
    <dgm:pt modelId="{28065562-258E-45D4-9F2F-904BE3BB2673}" type="pres">
      <dgm:prSet presAssocID="{ABD64BB7-6808-4015-9FB7-8FE6D8F18625}" presName="sibTrans" presStyleCnt="0"/>
      <dgm:spPr/>
    </dgm:pt>
    <dgm:pt modelId="{734EC864-68A4-4734-AB76-57710C0FAA05}" type="pres">
      <dgm:prSet presAssocID="{B1AB7DFB-BCB3-4849-9A5E-37653F6F2B2F}" presName="compNode" presStyleCnt="0"/>
      <dgm:spPr/>
    </dgm:pt>
    <dgm:pt modelId="{E501CD86-BEF1-4100-BAE8-9DD5169051F7}" type="pres">
      <dgm:prSet presAssocID="{B1AB7DFB-BCB3-4849-9A5E-37653F6F2B2F}" presName="bgRect" presStyleLbl="bgShp" presStyleIdx="4" presStyleCnt="5"/>
      <dgm:spPr/>
    </dgm:pt>
    <dgm:pt modelId="{1DA720F9-CFEE-4CE1-8874-3ECE770E0E77}" type="pres">
      <dgm:prSet presAssocID="{B1AB7DFB-BCB3-4849-9A5E-37653F6F2B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AA4E178-0A53-422C-BEBF-6F5A8C0AB120}" type="pres">
      <dgm:prSet presAssocID="{B1AB7DFB-BCB3-4849-9A5E-37653F6F2B2F}" presName="spaceRect" presStyleCnt="0"/>
      <dgm:spPr/>
    </dgm:pt>
    <dgm:pt modelId="{476854F0-BEF4-4CD6-A927-4E69D737667D}" type="pres">
      <dgm:prSet presAssocID="{B1AB7DFB-BCB3-4849-9A5E-37653F6F2B2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537FD03-D886-4712-AED4-DB172C89AD0D}" srcId="{AE10C2A7-9DCE-4552-B29A-131BB3534D24}" destId="{B1AB7DFB-BCB3-4849-9A5E-37653F6F2B2F}" srcOrd="4" destOrd="0" parTransId="{36467738-F153-46DE-BCBD-56B1137A8AD9}" sibTransId="{B701D71D-9890-4A53-8B47-F3555BA3D33F}"/>
    <dgm:cxn modelId="{2F6C3916-DECE-4218-85C4-29EE91AFA50B}" srcId="{AE10C2A7-9DCE-4552-B29A-131BB3534D24}" destId="{99718F92-726E-4703-845B-F5CA304B6A79}" srcOrd="1" destOrd="0" parTransId="{6DB40DEA-0BCF-4EC7-95B5-CEF70CE245F6}" sibTransId="{4CBA7DC9-4E04-4C4D-A4DA-54087859F026}"/>
    <dgm:cxn modelId="{07C4AC42-B30B-4C7B-A26F-685E19D3CD9A}" type="presOf" srcId="{F5550C4B-31DF-475F-9509-77CDC0322C1B}" destId="{9A7DDDE9-25B0-4F53-A1D9-4775D9502974}" srcOrd="0" destOrd="0" presId="urn:microsoft.com/office/officeart/2018/2/layout/IconVerticalSolidList"/>
    <dgm:cxn modelId="{9006F34C-0552-4421-BF46-C4E147880C8D}" srcId="{AE10C2A7-9DCE-4552-B29A-131BB3534D24}" destId="{C270D588-544A-4C10-BFAB-3E3B69F6F202}" srcOrd="0" destOrd="0" parTransId="{16CE2B36-62C4-4718-8D9F-0878FC9A9C4C}" sibTransId="{74AA1F56-ECFD-4C3C-A2E9-0A63F98FB7F1}"/>
    <dgm:cxn modelId="{F390B54F-30CA-4CF4-A226-E7A816669F14}" type="presOf" srcId="{B1AB7DFB-BCB3-4849-9A5E-37653F6F2B2F}" destId="{476854F0-BEF4-4CD6-A927-4E69D737667D}" srcOrd="0" destOrd="0" presId="urn:microsoft.com/office/officeart/2018/2/layout/IconVerticalSolidList"/>
    <dgm:cxn modelId="{9C065183-F92A-463F-8180-6616212A4E88}" type="presOf" srcId="{99718F92-726E-4703-845B-F5CA304B6A79}" destId="{AF365790-663B-4F30-AB42-8D1EE5ADFEB8}" srcOrd="0" destOrd="0" presId="urn:microsoft.com/office/officeart/2018/2/layout/IconVerticalSolidList"/>
    <dgm:cxn modelId="{160011BB-D5F5-4FD8-87C5-3E263143D7CD}" srcId="{AE10C2A7-9DCE-4552-B29A-131BB3534D24}" destId="{F38A0FFD-2128-4E0C-8FE3-FBD675B88BA5}" srcOrd="3" destOrd="0" parTransId="{0CE62358-6CA6-4383-A09F-35EF04853FC1}" sibTransId="{ABD64BB7-6808-4015-9FB7-8FE6D8F18625}"/>
    <dgm:cxn modelId="{BA118ECC-4268-480A-80DD-EC5C1B7881F7}" srcId="{AE10C2A7-9DCE-4552-B29A-131BB3534D24}" destId="{F5550C4B-31DF-475F-9509-77CDC0322C1B}" srcOrd="2" destOrd="0" parTransId="{1B5BBA79-33B5-41EA-AE33-60EA34E1286E}" sibTransId="{2AB21035-B56A-4DD6-9551-D321C37C554E}"/>
    <dgm:cxn modelId="{4C0A92D2-6203-4CC1-BCD5-458B918A476C}" type="presOf" srcId="{F38A0FFD-2128-4E0C-8FE3-FBD675B88BA5}" destId="{1F40B684-A2D8-43C3-BCCE-32E5A03F81B5}" srcOrd="0" destOrd="0" presId="urn:microsoft.com/office/officeart/2018/2/layout/IconVerticalSolidList"/>
    <dgm:cxn modelId="{EE5D31EA-43AC-4309-9139-317CCAF5F59E}" type="presOf" srcId="{AE10C2A7-9DCE-4552-B29A-131BB3534D24}" destId="{D0CFD731-F7BB-46F0-9230-3DF54598C4CD}" srcOrd="0" destOrd="0" presId="urn:microsoft.com/office/officeart/2018/2/layout/IconVerticalSolidList"/>
    <dgm:cxn modelId="{027F20EC-6135-40AA-81EA-0047331FA468}" type="presOf" srcId="{C270D588-544A-4C10-BFAB-3E3B69F6F202}" destId="{44936D96-978A-4ABA-AAD7-07C196A7A3E8}" srcOrd="0" destOrd="0" presId="urn:microsoft.com/office/officeart/2018/2/layout/IconVerticalSolidList"/>
    <dgm:cxn modelId="{A2C58E13-6B7F-4588-887A-A89E0CBE0750}" type="presParOf" srcId="{D0CFD731-F7BB-46F0-9230-3DF54598C4CD}" destId="{AE857FEA-B493-40C4-820A-0B1942649263}" srcOrd="0" destOrd="0" presId="urn:microsoft.com/office/officeart/2018/2/layout/IconVerticalSolidList"/>
    <dgm:cxn modelId="{2D3AC894-5EB0-4C0A-9B21-4C4E8618841A}" type="presParOf" srcId="{AE857FEA-B493-40C4-820A-0B1942649263}" destId="{C59B7BE7-905A-4A54-A40E-01CC9A3EB217}" srcOrd="0" destOrd="0" presId="urn:microsoft.com/office/officeart/2018/2/layout/IconVerticalSolidList"/>
    <dgm:cxn modelId="{5DDFBE3B-C668-4021-83B6-D28147745395}" type="presParOf" srcId="{AE857FEA-B493-40C4-820A-0B1942649263}" destId="{A22AE755-12B3-45FF-BBCC-B728DAE79B87}" srcOrd="1" destOrd="0" presId="urn:microsoft.com/office/officeart/2018/2/layout/IconVerticalSolidList"/>
    <dgm:cxn modelId="{1480635A-0702-43FC-A44B-E42C5B2942FC}" type="presParOf" srcId="{AE857FEA-B493-40C4-820A-0B1942649263}" destId="{1C5008DB-B370-4FCC-9A43-9C6FA10CCC87}" srcOrd="2" destOrd="0" presId="urn:microsoft.com/office/officeart/2018/2/layout/IconVerticalSolidList"/>
    <dgm:cxn modelId="{ABF80576-5A2B-4FA8-B5AA-35DE60501350}" type="presParOf" srcId="{AE857FEA-B493-40C4-820A-0B1942649263}" destId="{44936D96-978A-4ABA-AAD7-07C196A7A3E8}" srcOrd="3" destOrd="0" presId="urn:microsoft.com/office/officeart/2018/2/layout/IconVerticalSolidList"/>
    <dgm:cxn modelId="{8C33E1DB-C751-417E-8BAD-AAEBBEFC18B3}" type="presParOf" srcId="{D0CFD731-F7BB-46F0-9230-3DF54598C4CD}" destId="{7D9467A4-27B8-4D20-A76C-030E64653C78}" srcOrd="1" destOrd="0" presId="urn:microsoft.com/office/officeart/2018/2/layout/IconVerticalSolidList"/>
    <dgm:cxn modelId="{C1EF7657-2133-4586-BD09-981F54BD3EF7}" type="presParOf" srcId="{D0CFD731-F7BB-46F0-9230-3DF54598C4CD}" destId="{3EC1CF19-D1D8-4757-92FD-C27B21306E92}" srcOrd="2" destOrd="0" presId="urn:microsoft.com/office/officeart/2018/2/layout/IconVerticalSolidList"/>
    <dgm:cxn modelId="{C9B85F0F-3707-4D8D-AE6A-C0793FE9138D}" type="presParOf" srcId="{3EC1CF19-D1D8-4757-92FD-C27B21306E92}" destId="{CC72FCC2-7F2E-4195-9395-965ADA51D779}" srcOrd="0" destOrd="0" presId="urn:microsoft.com/office/officeart/2018/2/layout/IconVerticalSolidList"/>
    <dgm:cxn modelId="{93C685E6-EA0A-4149-B63F-EAFDE7D51C9F}" type="presParOf" srcId="{3EC1CF19-D1D8-4757-92FD-C27B21306E92}" destId="{91EDEE38-753C-48D6-8969-36C0CD174BE1}" srcOrd="1" destOrd="0" presId="urn:microsoft.com/office/officeart/2018/2/layout/IconVerticalSolidList"/>
    <dgm:cxn modelId="{0680B202-B50D-4EF5-A0E4-20A904E93B6E}" type="presParOf" srcId="{3EC1CF19-D1D8-4757-92FD-C27B21306E92}" destId="{34B65B67-A537-4094-B929-B0AE274C6673}" srcOrd="2" destOrd="0" presId="urn:microsoft.com/office/officeart/2018/2/layout/IconVerticalSolidList"/>
    <dgm:cxn modelId="{20415762-C4FD-4C26-9CD0-4196831DF875}" type="presParOf" srcId="{3EC1CF19-D1D8-4757-92FD-C27B21306E92}" destId="{AF365790-663B-4F30-AB42-8D1EE5ADFEB8}" srcOrd="3" destOrd="0" presId="urn:microsoft.com/office/officeart/2018/2/layout/IconVerticalSolidList"/>
    <dgm:cxn modelId="{494B3185-C614-4DDD-A6D9-B94CD1D77782}" type="presParOf" srcId="{D0CFD731-F7BB-46F0-9230-3DF54598C4CD}" destId="{5C52E4DE-D58D-4686-8F28-B494AC45EC3F}" srcOrd="3" destOrd="0" presId="urn:microsoft.com/office/officeart/2018/2/layout/IconVerticalSolidList"/>
    <dgm:cxn modelId="{D93FACBE-EDA9-4894-8AD7-41402F9900D2}" type="presParOf" srcId="{D0CFD731-F7BB-46F0-9230-3DF54598C4CD}" destId="{0B4B7E13-5DA0-427A-9474-83D5403E1A29}" srcOrd="4" destOrd="0" presId="urn:microsoft.com/office/officeart/2018/2/layout/IconVerticalSolidList"/>
    <dgm:cxn modelId="{5C848003-A3BD-469D-88FA-2E911028CBB8}" type="presParOf" srcId="{0B4B7E13-5DA0-427A-9474-83D5403E1A29}" destId="{04AEEBA8-E23B-405A-B5BC-34A37BDF5208}" srcOrd="0" destOrd="0" presId="urn:microsoft.com/office/officeart/2018/2/layout/IconVerticalSolidList"/>
    <dgm:cxn modelId="{8971F4EF-3A4C-4047-B811-C07A48E32976}" type="presParOf" srcId="{0B4B7E13-5DA0-427A-9474-83D5403E1A29}" destId="{5BF3E456-64F3-4D7D-A7F9-88101CDA2C01}" srcOrd="1" destOrd="0" presId="urn:microsoft.com/office/officeart/2018/2/layout/IconVerticalSolidList"/>
    <dgm:cxn modelId="{EC11DFC2-AF20-4D69-8FDC-081660CDF9DF}" type="presParOf" srcId="{0B4B7E13-5DA0-427A-9474-83D5403E1A29}" destId="{9B73BEDA-4C18-4973-8D82-5391F4B220DD}" srcOrd="2" destOrd="0" presId="urn:microsoft.com/office/officeart/2018/2/layout/IconVerticalSolidList"/>
    <dgm:cxn modelId="{DA5A5315-775F-42A7-90B6-1955AA2C342A}" type="presParOf" srcId="{0B4B7E13-5DA0-427A-9474-83D5403E1A29}" destId="{9A7DDDE9-25B0-4F53-A1D9-4775D9502974}" srcOrd="3" destOrd="0" presId="urn:microsoft.com/office/officeart/2018/2/layout/IconVerticalSolidList"/>
    <dgm:cxn modelId="{7C733767-FD56-4D3D-B8A5-E4B1E0D74629}" type="presParOf" srcId="{D0CFD731-F7BB-46F0-9230-3DF54598C4CD}" destId="{66F17A5A-DE1E-487F-82CC-1D72901D284A}" srcOrd="5" destOrd="0" presId="urn:microsoft.com/office/officeart/2018/2/layout/IconVerticalSolidList"/>
    <dgm:cxn modelId="{123A0401-E4F5-4B69-9E5E-17D63FCF32B0}" type="presParOf" srcId="{D0CFD731-F7BB-46F0-9230-3DF54598C4CD}" destId="{F7177EDA-36F5-4FEF-B6DE-45A6F8515174}" srcOrd="6" destOrd="0" presId="urn:microsoft.com/office/officeart/2018/2/layout/IconVerticalSolidList"/>
    <dgm:cxn modelId="{E3D13F89-94F3-40A7-A7C9-DE9DDFD5D22B}" type="presParOf" srcId="{F7177EDA-36F5-4FEF-B6DE-45A6F8515174}" destId="{A8E1B2F2-6236-452B-9E52-AA88D574C4F3}" srcOrd="0" destOrd="0" presId="urn:microsoft.com/office/officeart/2018/2/layout/IconVerticalSolidList"/>
    <dgm:cxn modelId="{760014D1-E917-4F58-9BE6-CE24B796800A}" type="presParOf" srcId="{F7177EDA-36F5-4FEF-B6DE-45A6F8515174}" destId="{4ED6CC88-8BBD-41B4-9727-39626813CAEC}" srcOrd="1" destOrd="0" presId="urn:microsoft.com/office/officeart/2018/2/layout/IconVerticalSolidList"/>
    <dgm:cxn modelId="{DC98C0F1-D977-41FA-A24A-4363402CE7B6}" type="presParOf" srcId="{F7177EDA-36F5-4FEF-B6DE-45A6F8515174}" destId="{0E8A6DAE-5AEA-46C9-A47E-4B0449BEBC3E}" srcOrd="2" destOrd="0" presId="urn:microsoft.com/office/officeart/2018/2/layout/IconVerticalSolidList"/>
    <dgm:cxn modelId="{2314978F-0EB7-47D7-A810-A671FA18DFFB}" type="presParOf" srcId="{F7177EDA-36F5-4FEF-B6DE-45A6F8515174}" destId="{1F40B684-A2D8-43C3-BCCE-32E5A03F81B5}" srcOrd="3" destOrd="0" presId="urn:microsoft.com/office/officeart/2018/2/layout/IconVerticalSolidList"/>
    <dgm:cxn modelId="{C6A35DCF-2532-4073-A27A-2B12B009E2B2}" type="presParOf" srcId="{D0CFD731-F7BB-46F0-9230-3DF54598C4CD}" destId="{28065562-258E-45D4-9F2F-904BE3BB2673}" srcOrd="7" destOrd="0" presId="urn:microsoft.com/office/officeart/2018/2/layout/IconVerticalSolidList"/>
    <dgm:cxn modelId="{269C3559-80A3-464D-81BA-4A26D7D3D27E}" type="presParOf" srcId="{D0CFD731-F7BB-46F0-9230-3DF54598C4CD}" destId="{734EC864-68A4-4734-AB76-57710C0FAA05}" srcOrd="8" destOrd="0" presId="urn:microsoft.com/office/officeart/2018/2/layout/IconVerticalSolidList"/>
    <dgm:cxn modelId="{72C33C85-836C-4169-99A3-507C234204F9}" type="presParOf" srcId="{734EC864-68A4-4734-AB76-57710C0FAA05}" destId="{E501CD86-BEF1-4100-BAE8-9DD5169051F7}" srcOrd="0" destOrd="0" presId="urn:microsoft.com/office/officeart/2018/2/layout/IconVerticalSolidList"/>
    <dgm:cxn modelId="{420B7D0B-3D56-471F-A867-911F1B9BBDC1}" type="presParOf" srcId="{734EC864-68A4-4734-AB76-57710C0FAA05}" destId="{1DA720F9-CFEE-4CE1-8874-3ECE770E0E77}" srcOrd="1" destOrd="0" presId="urn:microsoft.com/office/officeart/2018/2/layout/IconVerticalSolidList"/>
    <dgm:cxn modelId="{9DA704D6-EC5A-45CD-AEFA-CF2C9D191115}" type="presParOf" srcId="{734EC864-68A4-4734-AB76-57710C0FAA05}" destId="{FAA4E178-0A53-422C-BEBF-6F5A8C0AB120}" srcOrd="2" destOrd="0" presId="urn:microsoft.com/office/officeart/2018/2/layout/IconVerticalSolidList"/>
    <dgm:cxn modelId="{B0B4EF40-5197-4215-8057-50C803BD8E3C}" type="presParOf" srcId="{734EC864-68A4-4734-AB76-57710C0FAA05}" destId="{476854F0-BEF4-4CD6-A927-4E69D73766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050EEB-2E85-4CDE-AD19-FDF35ECAF8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3D014AD-AEE6-442D-9F1B-2112870DBEAD}">
      <dgm:prSet/>
      <dgm:spPr/>
      <dgm:t>
        <a:bodyPr/>
        <a:lstStyle/>
        <a:p>
          <a:r>
            <a:rPr lang="en-US"/>
            <a:t>Push based</a:t>
          </a:r>
        </a:p>
      </dgm:t>
    </dgm:pt>
    <dgm:pt modelId="{65C1C9B3-04D9-4770-BD09-359889D24FE7}" type="parTrans" cxnId="{BDB2A949-A3AD-45EB-81C7-B101126F5634}">
      <dgm:prSet/>
      <dgm:spPr/>
      <dgm:t>
        <a:bodyPr/>
        <a:lstStyle/>
        <a:p>
          <a:endParaRPr lang="en-US"/>
        </a:p>
      </dgm:t>
    </dgm:pt>
    <dgm:pt modelId="{0C4171B8-3F71-46AD-A550-2657BEAD021C}" type="sibTrans" cxnId="{BDB2A949-A3AD-45EB-81C7-B101126F5634}">
      <dgm:prSet/>
      <dgm:spPr/>
      <dgm:t>
        <a:bodyPr/>
        <a:lstStyle/>
        <a:p>
          <a:endParaRPr lang="en-US"/>
        </a:p>
      </dgm:t>
    </dgm:pt>
    <dgm:pt modelId="{E6A90030-A2B4-4CC1-AC62-74FC1A76C334}">
      <dgm:prSet/>
      <dgm:spPr/>
      <dgm:t>
        <a:bodyPr/>
        <a:lstStyle/>
        <a:p>
          <a:r>
            <a:rPr lang="en-US"/>
            <a:t>Flexible message delivery</a:t>
          </a:r>
        </a:p>
      </dgm:t>
    </dgm:pt>
    <dgm:pt modelId="{2408A399-2952-48AD-8841-9AC0AF7A51DC}" type="parTrans" cxnId="{3951C5C9-544B-473D-A521-06E9F0937D9F}">
      <dgm:prSet/>
      <dgm:spPr/>
      <dgm:t>
        <a:bodyPr/>
        <a:lstStyle/>
        <a:p>
          <a:endParaRPr lang="en-US"/>
        </a:p>
      </dgm:t>
    </dgm:pt>
    <dgm:pt modelId="{7A966DC0-0306-4246-9EBB-3B4F0E272880}" type="sibTrans" cxnId="{3951C5C9-544B-473D-A521-06E9F0937D9F}">
      <dgm:prSet/>
      <dgm:spPr/>
      <dgm:t>
        <a:bodyPr/>
        <a:lstStyle/>
        <a:p>
          <a:endParaRPr lang="en-US"/>
        </a:p>
      </dgm:t>
    </dgm:pt>
    <dgm:pt modelId="{0A8C879C-5192-4F83-930D-CD22DA4FC6B9}">
      <dgm:prSet/>
      <dgm:spPr/>
      <dgm:t>
        <a:bodyPr/>
        <a:lstStyle/>
        <a:p>
          <a:r>
            <a:rPr lang="en-US"/>
            <a:t>Pay as you go</a:t>
          </a:r>
        </a:p>
      </dgm:t>
    </dgm:pt>
    <dgm:pt modelId="{35E73803-3AC3-483B-9B09-7685A86F9DD5}" type="parTrans" cxnId="{7BCE9FD7-3827-4637-803D-3D070BF73298}">
      <dgm:prSet/>
      <dgm:spPr/>
      <dgm:t>
        <a:bodyPr/>
        <a:lstStyle/>
        <a:p>
          <a:endParaRPr lang="en-US"/>
        </a:p>
      </dgm:t>
    </dgm:pt>
    <dgm:pt modelId="{0800F317-C5CF-4A92-A908-C98421A1DC10}" type="sibTrans" cxnId="{7BCE9FD7-3827-4637-803D-3D070BF73298}">
      <dgm:prSet/>
      <dgm:spPr/>
      <dgm:t>
        <a:bodyPr/>
        <a:lstStyle/>
        <a:p>
          <a:endParaRPr lang="en-US"/>
        </a:p>
      </dgm:t>
    </dgm:pt>
    <dgm:pt modelId="{725E9F8E-EC84-4476-9C5B-BF7CD710EE8C}">
      <dgm:prSet/>
      <dgm:spPr/>
      <dgm:t>
        <a:bodyPr/>
        <a:lstStyle/>
        <a:p>
          <a:r>
            <a:rPr lang="en-US"/>
            <a:t>$50 per 1 million requests</a:t>
          </a:r>
        </a:p>
      </dgm:t>
    </dgm:pt>
    <dgm:pt modelId="{31E1169A-053D-4B22-ACF4-AB50138CD49F}" type="parTrans" cxnId="{2972513A-7EA4-4CFE-B0DC-FDFC8FEA9C1D}">
      <dgm:prSet/>
      <dgm:spPr/>
      <dgm:t>
        <a:bodyPr/>
        <a:lstStyle/>
        <a:p>
          <a:endParaRPr lang="en-US"/>
        </a:p>
      </dgm:t>
    </dgm:pt>
    <dgm:pt modelId="{5569DC7D-095C-4554-BC3F-F9EAFE16AC50}" type="sibTrans" cxnId="{2972513A-7EA4-4CFE-B0DC-FDFC8FEA9C1D}">
      <dgm:prSet/>
      <dgm:spPr/>
      <dgm:t>
        <a:bodyPr/>
        <a:lstStyle/>
        <a:p>
          <a:endParaRPr lang="en-US"/>
        </a:p>
      </dgm:t>
    </dgm:pt>
    <dgm:pt modelId="{36A7F02D-7585-4362-883E-DA12BC7108C1}" type="pres">
      <dgm:prSet presAssocID="{7C050EEB-2E85-4CDE-AD19-FDF35ECAF8AF}" presName="root" presStyleCnt="0">
        <dgm:presLayoutVars>
          <dgm:dir/>
          <dgm:resizeHandles val="exact"/>
        </dgm:presLayoutVars>
      </dgm:prSet>
      <dgm:spPr/>
    </dgm:pt>
    <dgm:pt modelId="{0FD6ADAF-B219-46CD-858C-FEB81EA4CB19}" type="pres">
      <dgm:prSet presAssocID="{73D014AD-AEE6-442D-9F1B-2112870DBEAD}" presName="compNode" presStyleCnt="0"/>
      <dgm:spPr/>
    </dgm:pt>
    <dgm:pt modelId="{36EAEADB-D1D0-41CC-9931-C3F94CF36E2D}" type="pres">
      <dgm:prSet presAssocID="{73D014AD-AEE6-442D-9F1B-2112870DBEAD}" presName="bgRect" presStyleLbl="bgShp" presStyleIdx="0" presStyleCnt="4"/>
      <dgm:spPr/>
    </dgm:pt>
    <dgm:pt modelId="{D1CFBF0B-67E2-4B3C-A5FA-C0FDEFE9EB15}" type="pres">
      <dgm:prSet presAssocID="{73D014AD-AEE6-442D-9F1B-2112870DBE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sed Hand"/>
        </a:ext>
      </dgm:extLst>
    </dgm:pt>
    <dgm:pt modelId="{B0325A13-DB16-434B-BFA4-4B23879B5974}" type="pres">
      <dgm:prSet presAssocID="{73D014AD-AEE6-442D-9F1B-2112870DBEAD}" presName="spaceRect" presStyleCnt="0"/>
      <dgm:spPr/>
    </dgm:pt>
    <dgm:pt modelId="{46C495AE-E7DD-4A0F-8CB1-F7928FC675FF}" type="pres">
      <dgm:prSet presAssocID="{73D014AD-AEE6-442D-9F1B-2112870DBEAD}" presName="parTx" presStyleLbl="revTx" presStyleIdx="0" presStyleCnt="4">
        <dgm:presLayoutVars>
          <dgm:chMax val="0"/>
          <dgm:chPref val="0"/>
        </dgm:presLayoutVars>
      </dgm:prSet>
      <dgm:spPr/>
    </dgm:pt>
    <dgm:pt modelId="{5EFEC8C3-6B2E-485B-B888-81DA437A8FB4}" type="pres">
      <dgm:prSet presAssocID="{0C4171B8-3F71-46AD-A550-2657BEAD021C}" presName="sibTrans" presStyleCnt="0"/>
      <dgm:spPr/>
    </dgm:pt>
    <dgm:pt modelId="{9A71DCE9-922C-422B-9502-B0513ADA8AD2}" type="pres">
      <dgm:prSet presAssocID="{E6A90030-A2B4-4CC1-AC62-74FC1A76C334}" presName="compNode" presStyleCnt="0"/>
      <dgm:spPr/>
    </dgm:pt>
    <dgm:pt modelId="{84E9F708-331B-4C92-A1E7-D3305A12B871}" type="pres">
      <dgm:prSet presAssocID="{E6A90030-A2B4-4CC1-AC62-74FC1A76C334}" presName="bgRect" presStyleLbl="bgShp" presStyleIdx="1" presStyleCnt="4"/>
      <dgm:spPr/>
    </dgm:pt>
    <dgm:pt modelId="{857E1EBC-84EA-4D03-A3BB-82CDC8AC0796}" type="pres">
      <dgm:prSet presAssocID="{E6A90030-A2B4-4CC1-AC62-74FC1A76C3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610368B6-F083-4A18-A0C3-D57993D3AFF6}" type="pres">
      <dgm:prSet presAssocID="{E6A90030-A2B4-4CC1-AC62-74FC1A76C334}" presName="spaceRect" presStyleCnt="0"/>
      <dgm:spPr/>
    </dgm:pt>
    <dgm:pt modelId="{A5BA2323-A9FA-40E5-AF54-40F63B518F4D}" type="pres">
      <dgm:prSet presAssocID="{E6A90030-A2B4-4CC1-AC62-74FC1A76C334}" presName="parTx" presStyleLbl="revTx" presStyleIdx="1" presStyleCnt="4">
        <dgm:presLayoutVars>
          <dgm:chMax val="0"/>
          <dgm:chPref val="0"/>
        </dgm:presLayoutVars>
      </dgm:prSet>
      <dgm:spPr/>
    </dgm:pt>
    <dgm:pt modelId="{B5E63E51-D6A2-438D-A5A4-9F3D6AED54B3}" type="pres">
      <dgm:prSet presAssocID="{7A966DC0-0306-4246-9EBB-3B4F0E272880}" presName="sibTrans" presStyleCnt="0"/>
      <dgm:spPr/>
    </dgm:pt>
    <dgm:pt modelId="{89A88006-77C7-4D36-A520-2029783528D0}" type="pres">
      <dgm:prSet presAssocID="{0A8C879C-5192-4F83-930D-CD22DA4FC6B9}" presName="compNode" presStyleCnt="0"/>
      <dgm:spPr/>
    </dgm:pt>
    <dgm:pt modelId="{66F454B5-FB73-4070-9B60-C7B44828ADBB}" type="pres">
      <dgm:prSet presAssocID="{0A8C879C-5192-4F83-930D-CD22DA4FC6B9}" presName="bgRect" presStyleLbl="bgShp" presStyleIdx="2" presStyleCnt="4"/>
      <dgm:spPr/>
    </dgm:pt>
    <dgm:pt modelId="{6D3D7EDD-A530-40BD-B972-7DFDCF5118CB}" type="pres">
      <dgm:prSet presAssocID="{0A8C879C-5192-4F83-930D-CD22DA4FC6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35A91AA-4C1C-4589-93A0-01475349ECD5}" type="pres">
      <dgm:prSet presAssocID="{0A8C879C-5192-4F83-930D-CD22DA4FC6B9}" presName="spaceRect" presStyleCnt="0"/>
      <dgm:spPr/>
    </dgm:pt>
    <dgm:pt modelId="{AB6794DA-F739-42EC-B294-29A6F8CF3967}" type="pres">
      <dgm:prSet presAssocID="{0A8C879C-5192-4F83-930D-CD22DA4FC6B9}" presName="parTx" presStyleLbl="revTx" presStyleIdx="2" presStyleCnt="4">
        <dgm:presLayoutVars>
          <dgm:chMax val="0"/>
          <dgm:chPref val="0"/>
        </dgm:presLayoutVars>
      </dgm:prSet>
      <dgm:spPr/>
    </dgm:pt>
    <dgm:pt modelId="{AC667A6D-796D-4D12-BB34-C419649C15BB}" type="pres">
      <dgm:prSet presAssocID="{0800F317-C5CF-4A92-A908-C98421A1DC10}" presName="sibTrans" presStyleCnt="0"/>
      <dgm:spPr/>
    </dgm:pt>
    <dgm:pt modelId="{5497132E-7212-474C-9A1A-463F32B19039}" type="pres">
      <dgm:prSet presAssocID="{725E9F8E-EC84-4476-9C5B-BF7CD710EE8C}" presName="compNode" presStyleCnt="0"/>
      <dgm:spPr/>
    </dgm:pt>
    <dgm:pt modelId="{E79F3F43-A115-4513-B7E6-FD150ED3D5D0}" type="pres">
      <dgm:prSet presAssocID="{725E9F8E-EC84-4476-9C5B-BF7CD710EE8C}" presName="bgRect" presStyleLbl="bgShp" presStyleIdx="3" presStyleCnt="4"/>
      <dgm:spPr/>
    </dgm:pt>
    <dgm:pt modelId="{C860FC36-4342-4DFE-A054-F04E25892ED2}" type="pres">
      <dgm:prSet presAssocID="{725E9F8E-EC84-4476-9C5B-BF7CD710EE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3FA0B3D-3938-4E0D-8AC6-FE0B76AB8E80}" type="pres">
      <dgm:prSet presAssocID="{725E9F8E-EC84-4476-9C5B-BF7CD710EE8C}" presName="spaceRect" presStyleCnt="0"/>
      <dgm:spPr/>
    </dgm:pt>
    <dgm:pt modelId="{A1DADB4C-EC1B-4154-898F-5E26B6F29481}" type="pres">
      <dgm:prSet presAssocID="{725E9F8E-EC84-4476-9C5B-BF7CD710EE8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972513A-7EA4-4CFE-B0DC-FDFC8FEA9C1D}" srcId="{7C050EEB-2E85-4CDE-AD19-FDF35ECAF8AF}" destId="{725E9F8E-EC84-4476-9C5B-BF7CD710EE8C}" srcOrd="3" destOrd="0" parTransId="{31E1169A-053D-4B22-ACF4-AB50138CD49F}" sibTransId="{5569DC7D-095C-4554-BC3F-F9EAFE16AC50}"/>
    <dgm:cxn modelId="{BDB2A949-A3AD-45EB-81C7-B101126F5634}" srcId="{7C050EEB-2E85-4CDE-AD19-FDF35ECAF8AF}" destId="{73D014AD-AEE6-442D-9F1B-2112870DBEAD}" srcOrd="0" destOrd="0" parTransId="{65C1C9B3-04D9-4770-BD09-359889D24FE7}" sibTransId="{0C4171B8-3F71-46AD-A550-2657BEAD021C}"/>
    <dgm:cxn modelId="{55F3C553-C01B-404D-B51F-9FC496FD02A7}" type="presOf" srcId="{7C050EEB-2E85-4CDE-AD19-FDF35ECAF8AF}" destId="{36A7F02D-7585-4362-883E-DA12BC7108C1}" srcOrd="0" destOrd="0" presId="urn:microsoft.com/office/officeart/2018/2/layout/IconVerticalSolidList"/>
    <dgm:cxn modelId="{9B98495F-D489-4CB0-895C-A759AD9A9331}" type="presOf" srcId="{0A8C879C-5192-4F83-930D-CD22DA4FC6B9}" destId="{AB6794DA-F739-42EC-B294-29A6F8CF3967}" srcOrd="0" destOrd="0" presId="urn:microsoft.com/office/officeart/2018/2/layout/IconVerticalSolidList"/>
    <dgm:cxn modelId="{EB610560-4C35-4B5D-897E-D9E4D216145F}" type="presOf" srcId="{E6A90030-A2B4-4CC1-AC62-74FC1A76C334}" destId="{A5BA2323-A9FA-40E5-AF54-40F63B518F4D}" srcOrd="0" destOrd="0" presId="urn:microsoft.com/office/officeart/2018/2/layout/IconVerticalSolidList"/>
    <dgm:cxn modelId="{55E44DAE-8A08-4D80-ADE9-991DF8D13A9B}" type="presOf" srcId="{725E9F8E-EC84-4476-9C5B-BF7CD710EE8C}" destId="{A1DADB4C-EC1B-4154-898F-5E26B6F29481}" srcOrd="0" destOrd="0" presId="urn:microsoft.com/office/officeart/2018/2/layout/IconVerticalSolidList"/>
    <dgm:cxn modelId="{54CE61B2-47DD-49FE-A353-08281CB38BF4}" type="presOf" srcId="{73D014AD-AEE6-442D-9F1B-2112870DBEAD}" destId="{46C495AE-E7DD-4A0F-8CB1-F7928FC675FF}" srcOrd="0" destOrd="0" presId="urn:microsoft.com/office/officeart/2018/2/layout/IconVerticalSolidList"/>
    <dgm:cxn modelId="{3951C5C9-544B-473D-A521-06E9F0937D9F}" srcId="{7C050EEB-2E85-4CDE-AD19-FDF35ECAF8AF}" destId="{E6A90030-A2B4-4CC1-AC62-74FC1A76C334}" srcOrd="1" destOrd="0" parTransId="{2408A399-2952-48AD-8841-9AC0AF7A51DC}" sibTransId="{7A966DC0-0306-4246-9EBB-3B4F0E272880}"/>
    <dgm:cxn modelId="{7BCE9FD7-3827-4637-803D-3D070BF73298}" srcId="{7C050EEB-2E85-4CDE-AD19-FDF35ECAF8AF}" destId="{0A8C879C-5192-4F83-930D-CD22DA4FC6B9}" srcOrd="2" destOrd="0" parTransId="{35E73803-3AC3-483B-9B09-7685A86F9DD5}" sibTransId="{0800F317-C5CF-4A92-A908-C98421A1DC10}"/>
    <dgm:cxn modelId="{D25B8496-DA92-4E55-9E34-1388C738A928}" type="presParOf" srcId="{36A7F02D-7585-4362-883E-DA12BC7108C1}" destId="{0FD6ADAF-B219-46CD-858C-FEB81EA4CB19}" srcOrd="0" destOrd="0" presId="urn:microsoft.com/office/officeart/2018/2/layout/IconVerticalSolidList"/>
    <dgm:cxn modelId="{F68C3C4A-CF20-44A9-9361-D2C1FEF88CA9}" type="presParOf" srcId="{0FD6ADAF-B219-46CD-858C-FEB81EA4CB19}" destId="{36EAEADB-D1D0-41CC-9931-C3F94CF36E2D}" srcOrd="0" destOrd="0" presId="urn:microsoft.com/office/officeart/2018/2/layout/IconVerticalSolidList"/>
    <dgm:cxn modelId="{A6823070-AE0B-4115-9F98-4E9CA9C33819}" type="presParOf" srcId="{0FD6ADAF-B219-46CD-858C-FEB81EA4CB19}" destId="{D1CFBF0B-67E2-4B3C-A5FA-C0FDEFE9EB15}" srcOrd="1" destOrd="0" presId="urn:microsoft.com/office/officeart/2018/2/layout/IconVerticalSolidList"/>
    <dgm:cxn modelId="{D7C56A56-0D83-456A-92CF-ED4998E5EF07}" type="presParOf" srcId="{0FD6ADAF-B219-46CD-858C-FEB81EA4CB19}" destId="{B0325A13-DB16-434B-BFA4-4B23879B5974}" srcOrd="2" destOrd="0" presId="urn:microsoft.com/office/officeart/2018/2/layout/IconVerticalSolidList"/>
    <dgm:cxn modelId="{79B18E58-4DD9-4135-A9E4-0024068ECB65}" type="presParOf" srcId="{0FD6ADAF-B219-46CD-858C-FEB81EA4CB19}" destId="{46C495AE-E7DD-4A0F-8CB1-F7928FC675FF}" srcOrd="3" destOrd="0" presId="urn:microsoft.com/office/officeart/2018/2/layout/IconVerticalSolidList"/>
    <dgm:cxn modelId="{04FD2BF2-0992-41B7-B3D5-492136D906D5}" type="presParOf" srcId="{36A7F02D-7585-4362-883E-DA12BC7108C1}" destId="{5EFEC8C3-6B2E-485B-B888-81DA437A8FB4}" srcOrd="1" destOrd="0" presId="urn:microsoft.com/office/officeart/2018/2/layout/IconVerticalSolidList"/>
    <dgm:cxn modelId="{0675ECEB-1655-4FD1-AD7B-7FFA3DE7BC54}" type="presParOf" srcId="{36A7F02D-7585-4362-883E-DA12BC7108C1}" destId="{9A71DCE9-922C-422B-9502-B0513ADA8AD2}" srcOrd="2" destOrd="0" presId="urn:microsoft.com/office/officeart/2018/2/layout/IconVerticalSolidList"/>
    <dgm:cxn modelId="{D8D31012-9052-45AB-9A71-5CE60145D506}" type="presParOf" srcId="{9A71DCE9-922C-422B-9502-B0513ADA8AD2}" destId="{84E9F708-331B-4C92-A1E7-D3305A12B871}" srcOrd="0" destOrd="0" presId="urn:microsoft.com/office/officeart/2018/2/layout/IconVerticalSolidList"/>
    <dgm:cxn modelId="{ED13DD1C-8753-4451-BEF5-1BA661D684BD}" type="presParOf" srcId="{9A71DCE9-922C-422B-9502-B0513ADA8AD2}" destId="{857E1EBC-84EA-4D03-A3BB-82CDC8AC0796}" srcOrd="1" destOrd="0" presId="urn:microsoft.com/office/officeart/2018/2/layout/IconVerticalSolidList"/>
    <dgm:cxn modelId="{8D66B90A-3A58-4B15-8DA9-DB7BE814025B}" type="presParOf" srcId="{9A71DCE9-922C-422B-9502-B0513ADA8AD2}" destId="{610368B6-F083-4A18-A0C3-D57993D3AFF6}" srcOrd="2" destOrd="0" presId="urn:microsoft.com/office/officeart/2018/2/layout/IconVerticalSolidList"/>
    <dgm:cxn modelId="{2E1D87B2-7446-4E76-A53A-D9612F58FCE9}" type="presParOf" srcId="{9A71DCE9-922C-422B-9502-B0513ADA8AD2}" destId="{A5BA2323-A9FA-40E5-AF54-40F63B518F4D}" srcOrd="3" destOrd="0" presId="urn:microsoft.com/office/officeart/2018/2/layout/IconVerticalSolidList"/>
    <dgm:cxn modelId="{E72EF5A1-36D0-46FF-AB03-95FBF82B7C62}" type="presParOf" srcId="{36A7F02D-7585-4362-883E-DA12BC7108C1}" destId="{B5E63E51-D6A2-438D-A5A4-9F3D6AED54B3}" srcOrd="3" destOrd="0" presId="urn:microsoft.com/office/officeart/2018/2/layout/IconVerticalSolidList"/>
    <dgm:cxn modelId="{9DDEDE7A-B5BB-41AA-80DA-9AB443F938BA}" type="presParOf" srcId="{36A7F02D-7585-4362-883E-DA12BC7108C1}" destId="{89A88006-77C7-4D36-A520-2029783528D0}" srcOrd="4" destOrd="0" presId="urn:microsoft.com/office/officeart/2018/2/layout/IconVerticalSolidList"/>
    <dgm:cxn modelId="{B2107BC6-95DB-4B5B-9791-A3AD9FB61FB8}" type="presParOf" srcId="{89A88006-77C7-4D36-A520-2029783528D0}" destId="{66F454B5-FB73-4070-9B60-C7B44828ADBB}" srcOrd="0" destOrd="0" presId="urn:microsoft.com/office/officeart/2018/2/layout/IconVerticalSolidList"/>
    <dgm:cxn modelId="{771F6F5C-3EAF-41E9-BBA5-AFA5772FDFCE}" type="presParOf" srcId="{89A88006-77C7-4D36-A520-2029783528D0}" destId="{6D3D7EDD-A530-40BD-B972-7DFDCF5118CB}" srcOrd="1" destOrd="0" presId="urn:microsoft.com/office/officeart/2018/2/layout/IconVerticalSolidList"/>
    <dgm:cxn modelId="{F3A8741A-E9F9-4B43-B9CF-68967B9E8A21}" type="presParOf" srcId="{89A88006-77C7-4D36-A520-2029783528D0}" destId="{635A91AA-4C1C-4589-93A0-01475349ECD5}" srcOrd="2" destOrd="0" presId="urn:microsoft.com/office/officeart/2018/2/layout/IconVerticalSolidList"/>
    <dgm:cxn modelId="{9AB07680-9BCD-47A1-9BC8-F5223529DB10}" type="presParOf" srcId="{89A88006-77C7-4D36-A520-2029783528D0}" destId="{AB6794DA-F739-42EC-B294-29A6F8CF3967}" srcOrd="3" destOrd="0" presId="urn:microsoft.com/office/officeart/2018/2/layout/IconVerticalSolidList"/>
    <dgm:cxn modelId="{5B6A3505-FDA5-4D48-8A90-ACF18718D480}" type="presParOf" srcId="{36A7F02D-7585-4362-883E-DA12BC7108C1}" destId="{AC667A6D-796D-4D12-BB34-C419649C15BB}" srcOrd="5" destOrd="0" presId="urn:microsoft.com/office/officeart/2018/2/layout/IconVerticalSolidList"/>
    <dgm:cxn modelId="{AFD079E8-4CDB-45E1-AA98-7A23F7BEBAB8}" type="presParOf" srcId="{36A7F02D-7585-4362-883E-DA12BC7108C1}" destId="{5497132E-7212-474C-9A1A-463F32B19039}" srcOrd="6" destOrd="0" presId="urn:microsoft.com/office/officeart/2018/2/layout/IconVerticalSolidList"/>
    <dgm:cxn modelId="{60073E39-C1B6-461B-8024-81895A58458C}" type="presParOf" srcId="{5497132E-7212-474C-9A1A-463F32B19039}" destId="{E79F3F43-A115-4513-B7E6-FD150ED3D5D0}" srcOrd="0" destOrd="0" presId="urn:microsoft.com/office/officeart/2018/2/layout/IconVerticalSolidList"/>
    <dgm:cxn modelId="{A955E2C0-DDD2-43EE-83CE-A46D43F87A6C}" type="presParOf" srcId="{5497132E-7212-474C-9A1A-463F32B19039}" destId="{C860FC36-4342-4DFE-A054-F04E25892ED2}" srcOrd="1" destOrd="0" presId="urn:microsoft.com/office/officeart/2018/2/layout/IconVerticalSolidList"/>
    <dgm:cxn modelId="{ECB86FA8-236E-499D-9994-8E9B5A578B25}" type="presParOf" srcId="{5497132E-7212-474C-9A1A-463F32B19039}" destId="{73FA0B3D-3938-4E0D-8AC6-FE0B76AB8E80}" srcOrd="2" destOrd="0" presId="urn:microsoft.com/office/officeart/2018/2/layout/IconVerticalSolidList"/>
    <dgm:cxn modelId="{9B8338AC-5A3D-41CF-903F-78371598B6A9}" type="presParOf" srcId="{5497132E-7212-474C-9A1A-463F32B19039}" destId="{A1DADB4C-EC1B-4154-898F-5E26B6F294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B7BE7-905A-4A54-A40E-01CC9A3EB21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2AE755-12B3-45FF-BBCC-B728DAE79B87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36D96-978A-4ABA-AAD7-07C196A7A3E8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Messages are 256 KB</a:t>
          </a:r>
        </a:p>
      </dsp:txBody>
      <dsp:txXfrm>
        <a:off x="1131174" y="4597"/>
        <a:ext cx="5382429" cy="979371"/>
      </dsp:txXfrm>
    </dsp:sp>
    <dsp:sp modelId="{CC72FCC2-7F2E-4195-9395-965ADA51D779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EDEE38-753C-48D6-8969-36C0CD174BE1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365790-663B-4F30-AB42-8D1EE5ADFEB8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Messages can be kept in queue 1min – 14 days</a:t>
          </a:r>
        </a:p>
      </dsp:txBody>
      <dsp:txXfrm>
        <a:off x="1131174" y="1228812"/>
        <a:ext cx="5382429" cy="979371"/>
      </dsp:txXfrm>
    </dsp:sp>
    <dsp:sp modelId="{04AEEBA8-E23B-405A-B5BC-34A37BDF5208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F3E456-64F3-4D7D-A7F9-88101CDA2C0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DDDE9-25B0-4F53-A1D9-4775D9502974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Default retention period is 4 days</a:t>
          </a:r>
        </a:p>
      </dsp:txBody>
      <dsp:txXfrm>
        <a:off x="1131174" y="2453027"/>
        <a:ext cx="5382429" cy="979371"/>
      </dsp:txXfrm>
    </dsp:sp>
    <dsp:sp modelId="{A8E1B2F2-6236-452B-9E52-AA88D574C4F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D6CC88-8BBD-41B4-9727-39626813CAE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0B684-A2D8-43C3-BCCE-32E5A03F81B5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SQS message will be processed at least once</a:t>
          </a:r>
        </a:p>
      </dsp:txBody>
      <dsp:txXfrm>
        <a:off x="1131174" y="3677241"/>
        <a:ext cx="5382429" cy="979371"/>
      </dsp:txXfrm>
    </dsp:sp>
    <dsp:sp modelId="{E501CD86-BEF1-4100-BAE8-9DD5169051F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A720F9-CFEE-4CE1-8874-3ECE770E0E7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6854F0-BEF4-4CD6-A927-4E69D737667D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Default visibility timeout – 30sec , max is 12 hours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AEADB-D1D0-41CC-9931-C3F94CF36E2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CFBF0B-67E2-4B3C-A5FA-C0FDEFE9EB1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C495AE-E7DD-4A0F-8CB1-F7928FC675F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Push based</a:t>
          </a:r>
        </a:p>
      </dsp:txBody>
      <dsp:txXfrm>
        <a:off x="1429899" y="2442"/>
        <a:ext cx="5083704" cy="1238008"/>
      </dsp:txXfrm>
    </dsp:sp>
    <dsp:sp modelId="{84E9F708-331B-4C92-A1E7-D3305A12B87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7E1EBC-84EA-4D03-A3BB-82CDC8AC079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BA2323-A9FA-40E5-AF54-40F63B518F4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Flexible message delivery</a:t>
          </a:r>
        </a:p>
      </dsp:txBody>
      <dsp:txXfrm>
        <a:off x="1429899" y="1549953"/>
        <a:ext cx="5083704" cy="1238008"/>
      </dsp:txXfrm>
    </dsp:sp>
    <dsp:sp modelId="{66F454B5-FB73-4070-9B60-C7B44828ADB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D7EDD-A530-40BD-B972-7DFDCF5118C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794DA-F739-42EC-B294-29A6F8CF396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Pay as you go</a:t>
          </a:r>
        </a:p>
      </dsp:txBody>
      <dsp:txXfrm>
        <a:off x="1429899" y="3097464"/>
        <a:ext cx="5083704" cy="1238008"/>
      </dsp:txXfrm>
    </dsp:sp>
    <dsp:sp modelId="{E79F3F43-A115-4513-B7E6-FD150ED3D5D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60FC36-4342-4DFE-A054-F04E25892ED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DB4C-EC1B-4154-898F-5E26B6F2948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$50 per 1 million requests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5F0E-621C-D44D-8395-025AAD43C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8C435-2883-3346-A5D6-57FE11320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8DB6C-2219-CB4C-800D-7D4E3739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94DF-ECD9-3A46-BC7E-A73037B1EE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E9376-1CD0-AE4E-95C7-2963DED8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E1EC-E26D-1F44-9AD7-4E0A62B6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BDA-A274-814C-B7FD-92A1A51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6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90ED-5D4C-904F-B4F0-EFE7583F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562E6-B1A4-4144-A141-4B78E8440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DBE2-65CD-E64F-9C18-4C902F4A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94DF-ECD9-3A46-BC7E-A73037B1EE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B701-E913-4642-9242-70630D53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79C7-1577-CA47-A70F-23A82EFF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BDA-A274-814C-B7FD-92A1A51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F8767-CB00-4547-8EED-69E99192B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BE370-22EA-B24C-9899-719FF684B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43E6-1C0A-EB48-8BDB-2A30B892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94DF-ECD9-3A46-BC7E-A73037B1EE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0049-05BA-F744-811F-AF00931B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B0C0F-B000-3F46-8F3F-F3C47E2D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BDA-A274-814C-B7FD-92A1A51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BBB0-F317-454A-9672-1AAFD117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3E93-0A63-6741-B046-FD38F257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41BD-AE28-4748-9CB7-E7B889F3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94DF-ECD9-3A46-BC7E-A73037B1EE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B801-5674-454B-B0C8-1EE719BD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9D5BF-F63F-CD46-A3C5-323F9C59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BDA-A274-814C-B7FD-92A1A51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8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34E3-BFDE-4946-9FE4-F75FF72B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72CD0-512F-E34B-B853-C48EC138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40BF-E500-DA4B-9385-BEB8B478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94DF-ECD9-3A46-BC7E-A73037B1EE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108D-A0F9-9F41-B76D-8DDCC02F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C71C-EBD7-5B43-B964-1C39DE2C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BDA-A274-814C-B7FD-92A1A51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1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B88D-9565-6049-A5AE-66D63BA9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C8EB-50EC-CD45-86B5-2A3704477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A3180-FD39-E84E-8D33-D658C46FD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AE1B6-40EB-D243-AE6B-70B61EBC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94DF-ECD9-3A46-BC7E-A73037B1EE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9DD0-ECE4-1C4D-9EB9-8CA1C6A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5D641-04C7-CE46-B8BA-1B2A8AB8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BDA-A274-814C-B7FD-92A1A51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9EC7-9127-924E-BE4B-74E705FD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E935-7511-9F4A-877B-3B6F082B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4BA8D-44CB-2843-8B2C-9158B662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451B8-E184-EE4B-8061-0A6264055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8541E-5CB1-F946-8874-DEA3FCA4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AC0C4-0112-474F-B006-E052CF37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94DF-ECD9-3A46-BC7E-A73037B1EE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B6043-E443-3E42-927C-ED9D0F19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361EE-6304-4D40-9330-D275DDDC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BDA-A274-814C-B7FD-92A1A51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7468-E7BD-1347-AD3B-9931D594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F58C6-1182-E842-A733-C0993861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94DF-ECD9-3A46-BC7E-A73037B1EE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4E181-4FF7-F54D-9C70-B36BACF9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D34BF-1C8B-0A40-B1E5-6AD3C445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BDA-A274-814C-B7FD-92A1A51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4DDF5-C43A-2240-9300-4BFED4BA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94DF-ECD9-3A46-BC7E-A73037B1EE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E7866-9DE3-B14E-AFE0-CAAB732F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DE27F-E71D-6045-AFCC-8C784780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BDA-A274-814C-B7FD-92A1A51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2F4E-C810-0046-B092-DD613CC2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6808-FD2A-F546-BBAF-2B61356D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515B5-2EEE-8B4D-AE59-F7BB5D965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CD90B-EEE2-BF45-8C12-DAEE8087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94DF-ECD9-3A46-BC7E-A73037B1EE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29308-E05E-D14D-8887-5B5FE924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43E5D-0418-E942-A226-42E4A5EA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BDA-A274-814C-B7FD-92A1A51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DAC6-9937-754E-8CC0-614392A8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FE7BF-BFF7-7440-8542-4AB3EF3E3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CBF6B-54A6-024F-8DB7-6F0E05A2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91CCD-4CE3-5C4A-A5F8-92143A7E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94DF-ECD9-3A46-BC7E-A73037B1EE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CFBBF-E2AD-8E46-9F8D-3AB03A8D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5496-55D7-194C-B9F6-67A3AD9C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BDA-A274-814C-B7FD-92A1A51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7AD45-C4EF-944F-ADE0-5BCD3CC3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75460-1772-394B-9950-B8D9E01F6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0EF6E-22F0-3841-90C1-6479D6884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94DF-ECD9-3A46-BC7E-A73037B1EE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862-E61D-E141-BF0C-4BBA6D83A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22B6-F758-1746-8C10-FD5C90487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2BDA-A274-814C-B7FD-92A1A51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3C15-4E2C-C144-ABFB-17293BF2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3352473"/>
          </a:xfrm>
          <a:noFill/>
        </p:spPr>
        <p:txBody>
          <a:bodyPr>
            <a:normAutofit/>
          </a:bodyPr>
          <a:lstStyle/>
          <a:p>
            <a:r>
              <a:rPr lang="en-US" dirty="0"/>
              <a:t>AWS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29489-F98E-5345-B58B-523695B0E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4157147"/>
            <a:ext cx="5138809" cy="2060774"/>
          </a:xfrm>
          <a:noFill/>
        </p:spPr>
        <p:txBody>
          <a:bodyPr>
            <a:normAutofit/>
          </a:bodyPr>
          <a:lstStyle/>
          <a:p>
            <a:r>
              <a:rPr lang="en-US" dirty="0"/>
              <a:t>Other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66D5FE70-DC23-426D-BB62-3E57F9A45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740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E1A0C-C307-024F-B8CA-55839B7B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Beanstalk deployment policies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E0C2-A114-7C41-A32A-08D08C0D8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All at once – downtime (dev and test)</a:t>
            </a:r>
          </a:p>
          <a:p>
            <a:r>
              <a:rPr lang="en-US" sz="2400" dirty="0"/>
              <a:t>Rolling – not ideal for performance sensitive</a:t>
            </a:r>
          </a:p>
          <a:p>
            <a:r>
              <a:rPr lang="en-US" sz="2400" dirty="0"/>
              <a:t>Rolling with additional batch – no downtime or performance issues</a:t>
            </a:r>
          </a:p>
          <a:p>
            <a:r>
              <a:rPr lang="en-US" sz="2400" dirty="0"/>
              <a:t>Immutable – preferred option for mission critical </a:t>
            </a:r>
          </a:p>
        </p:txBody>
      </p:sp>
    </p:spTree>
    <p:extLst>
      <p:ext uri="{BB962C8B-B14F-4D97-AF65-F5344CB8AC3E}">
        <p14:creationId xmlns:p14="http://schemas.microsoft.com/office/powerpoint/2010/main" val="345321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3AC0-6CDD-CB45-AB7F-4F044B10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46B6-3A18-AB40-A286-2F8F70B0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.config </a:t>
            </a:r>
            <a:r>
              <a:rPr lang="en-US" dirty="0" err="1"/>
              <a:t>extention</a:t>
            </a:r>
            <a:r>
              <a:rPr lang="en-US" dirty="0"/>
              <a:t> saved in </a:t>
            </a:r>
            <a:r>
              <a:rPr lang="en-US"/>
              <a:t>folder called </a:t>
            </a:r>
            <a:r>
              <a:rPr lang="en-US" dirty="0"/>
              <a:t>.</a:t>
            </a:r>
            <a:r>
              <a:rPr lang="en-US" dirty="0" err="1"/>
              <a:t>ebextentions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E11BB-3C83-D94E-A565-6940ABE0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BA9E-0C04-4146-A507-35EFE304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Message queue used to store messages as they get processed by worker nodes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SQS is pull based system (SNS is push based system)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Visibility timeout – message becomes invisible while being processed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Acts as buffer between producer and receiver in case one is producer is faster than the other or if producer/consumer lose network connection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5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E05C8-1CF5-5D4B-BFAA-0CA99486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2 Types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674507-4352-6742-96D7-6DF04CF2C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Standard queue (default)</a:t>
            </a:r>
          </a:p>
          <a:p>
            <a:pPr lvl="1"/>
            <a:r>
              <a:rPr lang="en-US"/>
              <a:t>High throughput, nearly unlimited number of transactions per second</a:t>
            </a:r>
          </a:p>
          <a:p>
            <a:pPr lvl="1"/>
            <a:r>
              <a:rPr lang="en-US"/>
              <a:t>Could be out of order, no guarantees</a:t>
            </a:r>
          </a:p>
          <a:p>
            <a:pPr lvl="1"/>
            <a:r>
              <a:rPr lang="en-US"/>
              <a:t>There could be duplicates</a:t>
            </a:r>
          </a:p>
          <a:p>
            <a:r>
              <a:rPr lang="en-US" sz="2400"/>
              <a:t>FIFO</a:t>
            </a:r>
          </a:p>
          <a:p>
            <a:pPr lvl="1"/>
            <a:r>
              <a:rPr lang="en-US"/>
              <a:t>Guarantees order</a:t>
            </a:r>
          </a:p>
          <a:p>
            <a:pPr lvl="1"/>
            <a:r>
              <a:rPr lang="en-US"/>
              <a:t>No duplicates</a:t>
            </a:r>
          </a:p>
          <a:p>
            <a:pPr lvl="1"/>
            <a:r>
              <a:rPr lang="en-US"/>
              <a:t>300 TPS limit</a:t>
            </a:r>
          </a:p>
        </p:txBody>
      </p:sp>
    </p:spTree>
    <p:extLst>
      <p:ext uri="{BB962C8B-B14F-4D97-AF65-F5344CB8AC3E}">
        <p14:creationId xmlns:p14="http://schemas.microsoft.com/office/powerpoint/2010/main" val="191528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6BBB7-FC69-A841-995C-D3972B2C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281490-EF41-44E7-9786-0158D1F67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0078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29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7B1EF-54A1-1D44-952A-3791739D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Polling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0D899-63B5-C644-A9CE-5DD0DF01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Long polling</a:t>
            </a:r>
          </a:p>
          <a:p>
            <a:pPr lvl="1"/>
            <a:r>
              <a:rPr lang="en-US"/>
              <a:t>Does not return after every check, only responds if message is in queue</a:t>
            </a:r>
          </a:p>
          <a:p>
            <a:r>
              <a:rPr lang="en-US" sz="2400"/>
              <a:t>Short polling</a:t>
            </a:r>
          </a:p>
          <a:p>
            <a:pPr lvl="1"/>
            <a:r>
              <a:rPr lang="en-US"/>
              <a:t>responds after every check even if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14563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38EE5-F66E-4849-9CB2-1FBF0108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SNS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BD76A1-01CE-C045-9460-0A3CA539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Setup, operate and send notifications in the cloud, scalable, highly available</a:t>
            </a:r>
          </a:p>
          <a:p>
            <a:r>
              <a:rPr lang="en-US" sz="2400" dirty="0"/>
              <a:t>Besides pushing cloud notifications</a:t>
            </a:r>
          </a:p>
          <a:p>
            <a:pPr lvl="1"/>
            <a:r>
              <a:rPr lang="en-US" dirty="0"/>
              <a:t>SMS text</a:t>
            </a:r>
          </a:p>
          <a:p>
            <a:pPr lvl="1"/>
            <a:r>
              <a:rPr lang="en-US" dirty="0"/>
              <a:t>Email to SQS queue</a:t>
            </a:r>
          </a:p>
          <a:p>
            <a:pPr lvl="1"/>
            <a:r>
              <a:rPr lang="en-US" dirty="0"/>
              <a:t>To HTTP endpoint</a:t>
            </a:r>
          </a:p>
          <a:p>
            <a:pPr lvl="1"/>
            <a:r>
              <a:rPr lang="en-US" dirty="0"/>
              <a:t>Can trigger lambda functions</a:t>
            </a:r>
          </a:p>
          <a:p>
            <a:r>
              <a:rPr lang="en-US" sz="2400" dirty="0"/>
              <a:t>Topics: subscribe to a topic so notifications can be sent to multiple recipients</a:t>
            </a:r>
          </a:p>
          <a:p>
            <a:r>
              <a:rPr lang="en-US" sz="2400" dirty="0"/>
              <a:t>Messages stored redundantly across multiple AZs</a:t>
            </a:r>
          </a:p>
        </p:txBody>
      </p:sp>
    </p:spTree>
    <p:extLst>
      <p:ext uri="{BB962C8B-B14F-4D97-AF65-F5344CB8AC3E}">
        <p14:creationId xmlns:p14="http://schemas.microsoft.com/office/powerpoint/2010/main" val="215883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F65DC-FCA6-E741-A9DD-CD272E2E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1F7400-51AE-4DF5-B05F-A26B1E422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9334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5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A1ED-48FC-C146-9593-1C21DCAA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vs SNS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742CD3-6CFE-1240-A19C-5579B5CDB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204" y="1825625"/>
            <a:ext cx="84635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5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16FC2-50A8-1B4F-B926-39AD92E4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Elastic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3722-F369-9F40-B3DC-6A33BE9A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Deploys, scaled web application, takes care of infra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Upload code and Beanstalk handles deployment, infra, LB, scaling, app health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Retain control of underlying AWS resources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You can take control of EC2, choose instance type </a:t>
            </a:r>
            <a:r>
              <a:rPr lang="en-US" sz="2400" dirty="0" err="1">
                <a:solidFill>
                  <a:srgbClr val="000000"/>
                </a:solidFill>
              </a:rPr>
              <a:t>etc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331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AWS Developer</vt:lpstr>
      <vt:lpstr>SQS</vt:lpstr>
      <vt:lpstr>2 Types</vt:lpstr>
      <vt:lpstr>Features</vt:lpstr>
      <vt:lpstr>Polling</vt:lpstr>
      <vt:lpstr>SNS</vt:lpstr>
      <vt:lpstr>Benefits</vt:lpstr>
      <vt:lpstr>SES vs SNS</vt:lpstr>
      <vt:lpstr>Elastic Beanstalk</vt:lpstr>
      <vt:lpstr>Beanstalk deployment policies</vt:lpstr>
      <vt:lpstr>Advanced 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Developer</dc:title>
  <dc:creator>Sid Telang</dc:creator>
  <cp:lastModifiedBy>Sid Telang</cp:lastModifiedBy>
  <cp:revision>6</cp:revision>
  <dcterms:created xsi:type="dcterms:W3CDTF">2019-02-19T02:06:05Z</dcterms:created>
  <dcterms:modified xsi:type="dcterms:W3CDTF">2019-02-19T02:24:39Z</dcterms:modified>
</cp:coreProperties>
</file>