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.sv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.sv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F1A59-78E6-449A-ADA7-8ABF2B89B26E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A01CB49-D3D2-422C-AC6C-9586197EFDE5}">
      <dgm:prSet/>
      <dgm:spPr/>
      <dgm:t>
        <a:bodyPr/>
        <a:lstStyle/>
        <a:p>
          <a:pPr>
            <a:defRPr cap="all"/>
          </a:pPr>
          <a:r>
            <a:rPr lang="en-US"/>
            <a:t>DNS service for AWS</a:t>
          </a:r>
        </a:p>
      </dgm:t>
    </dgm:pt>
    <dgm:pt modelId="{AA1642D4-7EB1-4CEB-A64C-74E193A340B3}" type="parTrans" cxnId="{BB3868F9-0E45-44F7-8C90-E2EFFE51556C}">
      <dgm:prSet/>
      <dgm:spPr/>
      <dgm:t>
        <a:bodyPr/>
        <a:lstStyle/>
        <a:p>
          <a:endParaRPr lang="en-US"/>
        </a:p>
      </dgm:t>
    </dgm:pt>
    <dgm:pt modelId="{B676CDAB-F5FF-428A-9482-61B29F7D2517}" type="sibTrans" cxnId="{BB3868F9-0E45-44F7-8C90-E2EFFE51556C}">
      <dgm:prSet/>
      <dgm:spPr/>
      <dgm:t>
        <a:bodyPr/>
        <a:lstStyle/>
        <a:p>
          <a:endParaRPr lang="en-US"/>
        </a:p>
      </dgm:t>
    </dgm:pt>
    <dgm:pt modelId="{38170F3B-99A1-4A7D-808A-06000AC9DE78}">
      <dgm:prSet/>
      <dgm:spPr/>
      <dgm:t>
        <a:bodyPr/>
        <a:lstStyle/>
        <a:p>
          <a:pPr>
            <a:defRPr cap="all"/>
          </a:pPr>
          <a:r>
            <a:rPr lang="en-US"/>
            <a:t>DNS – translates domain names to IP address</a:t>
          </a:r>
        </a:p>
      </dgm:t>
    </dgm:pt>
    <dgm:pt modelId="{C2A0F8C6-A0A1-42D8-A20A-CCFDD5B39CF5}" type="parTrans" cxnId="{B38EE34E-D1D1-4BE8-BB82-1820F5922E20}">
      <dgm:prSet/>
      <dgm:spPr/>
      <dgm:t>
        <a:bodyPr/>
        <a:lstStyle/>
        <a:p>
          <a:endParaRPr lang="en-US"/>
        </a:p>
      </dgm:t>
    </dgm:pt>
    <dgm:pt modelId="{BB856484-0BFA-4189-BF7B-823CFAD5EF27}" type="sibTrans" cxnId="{B38EE34E-D1D1-4BE8-BB82-1820F5922E20}">
      <dgm:prSet/>
      <dgm:spPr/>
      <dgm:t>
        <a:bodyPr/>
        <a:lstStyle/>
        <a:p>
          <a:endParaRPr lang="en-US"/>
        </a:p>
      </dgm:t>
    </dgm:pt>
    <dgm:pt modelId="{2FB35B1B-FC8D-4ADF-B891-1FDF0A9D488F}">
      <dgm:prSet/>
      <dgm:spPr/>
      <dgm:t>
        <a:bodyPr/>
        <a:lstStyle/>
        <a:p>
          <a:pPr>
            <a:defRPr cap="all"/>
          </a:pPr>
          <a:r>
            <a:rPr lang="en-US"/>
            <a:t>Top level - .com, .us</a:t>
          </a:r>
        </a:p>
      </dgm:t>
    </dgm:pt>
    <dgm:pt modelId="{9A37CA88-45E3-498D-AF1D-E77E37CD9F03}" type="parTrans" cxnId="{9684BACC-D403-47FB-A89E-12F91D64569D}">
      <dgm:prSet/>
      <dgm:spPr/>
      <dgm:t>
        <a:bodyPr/>
        <a:lstStyle/>
        <a:p>
          <a:endParaRPr lang="en-US"/>
        </a:p>
      </dgm:t>
    </dgm:pt>
    <dgm:pt modelId="{E9F5CA56-56E1-4347-8C7F-0E58A2E8DA66}" type="sibTrans" cxnId="{9684BACC-D403-47FB-A89E-12F91D64569D}">
      <dgm:prSet/>
      <dgm:spPr/>
      <dgm:t>
        <a:bodyPr/>
        <a:lstStyle/>
        <a:p>
          <a:endParaRPr lang="en-US"/>
        </a:p>
      </dgm:t>
    </dgm:pt>
    <dgm:pt modelId="{690AA8CE-7737-4662-921B-346A7BD62D05}">
      <dgm:prSet/>
      <dgm:spPr/>
      <dgm:t>
        <a:bodyPr/>
        <a:lstStyle/>
        <a:p>
          <a:pPr>
            <a:defRPr cap="all"/>
          </a:pPr>
          <a:r>
            <a:rPr lang="en-US"/>
            <a:t>Second level - .co.us</a:t>
          </a:r>
        </a:p>
      </dgm:t>
    </dgm:pt>
    <dgm:pt modelId="{7523A61E-5DD2-4284-BB10-EAA4F9A7B323}" type="parTrans" cxnId="{88284EAB-4057-45BA-A827-7064CE9EFEB0}">
      <dgm:prSet/>
      <dgm:spPr/>
      <dgm:t>
        <a:bodyPr/>
        <a:lstStyle/>
        <a:p>
          <a:endParaRPr lang="en-US"/>
        </a:p>
      </dgm:t>
    </dgm:pt>
    <dgm:pt modelId="{209B09C6-84A2-4E3F-A2D5-780B66610AC4}" type="sibTrans" cxnId="{88284EAB-4057-45BA-A827-7064CE9EFEB0}">
      <dgm:prSet/>
      <dgm:spPr/>
      <dgm:t>
        <a:bodyPr/>
        <a:lstStyle/>
        <a:p>
          <a:endParaRPr lang="en-US"/>
        </a:p>
      </dgm:t>
    </dgm:pt>
    <dgm:pt modelId="{2028C1CF-DB79-469A-9571-700374FA5642}" type="pres">
      <dgm:prSet presAssocID="{004F1A59-78E6-449A-ADA7-8ABF2B89B26E}" presName="root" presStyleCnt="0">
        <dgm:presLayoutVars>
          <dgm:dir/>
          <dgm:resizeHandles val="exact"/>
        </dgm:presLayoutVars>
      </dgm:prSet>
      <dgm:spPr/>
    </dgm:pt>
    <dgm:pt modelId="{13C5A644-3D23-4CCC-9C6B-3F27FABD4A67}" type="pres">
      <dgm:prSet presAssocID="{0A01CB49-D3D2-422C-AC6C-9586197EFDE5}" presName="compNode" presStyleCnt="0"/>
      <dgm:spPr/>
    </dgm:pt>
    <dgm:pt modelId="{542370E4-3B99-4CFD-BD4A-D3393E8D3F3E}" type="pres">
      <dgm:prSet presAssocID="{0A01CB49-D3D2-422C-AC6C-9586197EFDE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9D51ED-B42E-48D2-9469-08C5EE110A5C}" type="pres">
      <dgm:prSet presAssocID="{0A01CB49-D3D2-422C-AC6C-9586197EFD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DDAD232-3A5E-4427-BC6E-3D30FB9BBB6B}" type="pres">
      <dgm:prSet presAssocID="{0A01CB49-D3D2-422C-AC6C-9586197EFDE5}" presName="spaceRect" presStyleCnt="0"/>
      <dgm:spPr/>
    </dgm:pt>
    <dgm:pt modelId="{2FA00B2F-93AA-4535-86C0-6D0FF7199A49}" type="pres">
      <dgm:prSet presAssocID="{0A01CB49-D3D2-422C-AC6C-9586197EFDE5}" presName="textRect" presStyleLbl="revTx" presStyleIdx="0" presStyleCnt="4">
        <dgm:presLayoutVars>
          <dgm:chMax val="1"/>
          <dgm:chPref val="1"/>
        </dgm:presLayoutVars>
      </dgm:prSet>
      <dgm:spPr/>
    </dgm:pt>
    <dgm:pt modelId="{0E935CFF-6DF6-4DE1-A006-356C8194DECE}" type="pres">
      <dgm:prSet presAssocID="{B676CDAB-F5FF-428A-9482-61B29F7D2517}" presName="sibTrans" presStyleCnt="0"/>
      <dgm:spPr/>
    </dgm:pt>
    <dgm:pt modelId="{4400FB7F-39E6-48C8-B7B9-6CD7E74DB67D}" type="pres">
      <dgm:prSet presAssocID="{38170F3B-99A1-4A7D-808A-06000AC9DE78}" presName="compNode" presStyleCnt="0"/>
      <dgm:spPr/>
    </dgm:pt>
    <dgm:pt modelId="{90735C1E-2E6C-4F79-8937-A2BA93020A07}" type="pres">
      <dgm:prSet presAssocID="{38170F3B-99A1-4A7D-808A-06000AC9DE7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AE51CD-BF52-4CFC-BAD4-7BCECA9B466F}" type="pres">
      <dgm:prSet presAssocID="{38170F3B-99A1-4A7D-808A-06000AC9DE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8DE93A-E6F4-4AB6-AFED-CEF8E23D3B8D}" type="pres">
      <dgm:prSet presAssocID="{38170F3B-99A1-4A7D-808A-06000AC9DE78}" presName="spaceRect" presStyleCnt="0"/>
      <dgm:spPr/>
    </dgm:pt>
    <dgm:pt modelId="{2CEAA137-107B-4440-B82F-EDD73384D052}" type="pres">
      <dgm:prSet presAssocID="{38170F3B-99A1-4A7D-808A-06000AC9DE78}" presName="textRect" presStyleLbl="revTx" presStyleIdx="1" presStyleCnt="4">
        <dgm:presLayoutVars>
          <dgm:chMax val="1"/>
          <dgm:chPref val="1"/>
        </dgm:presLayoutVars>
      </dgm:prSet>
      <dgm:spPr/>
    </dgm:pt>
    <dgm:pt modelId="{7873FB8F-7923-43C8-848F-C61697647479}" type="pres">
      <dgm:prSet presAssocID="{BB856484-0BFA-4189-BF7B-823CFAD5EF27}" presName="sibTrans" presStyleCnt="0"/>
      <dgm:spPr/>
    </dgm:pt>
    <dgm:pt modelId="{05A7AFD3-21CF-4DBA-A252-40A62AA5CB95}" type="pres">
      <dgm:prSet presAssocID="{2FB35B1B-FC8D-4ADF-B891-1FDF0A9D488F}" presName="compNode" presStyleCnt="0"/>
      <dgm:spPr/>
    </dgm:pt>
    <dgm:pt modelId="{98A79F32-DF27-4ED3-8B00-A4DDAB074F98}" type="pres">
      <dgm:prSet presAssocID="{2FB35B1B-FC8D-4ADF-B891-1FDF0A9D488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2019F1-F401-4E72-B2BF-0CE986545191}" type="pres">
      <dgm:prSet presAssocID="{2FB35B1B-FC8D-4ADF-B891-1FDF0A9D48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4A621E0-1390-4B33-8C60-B6B918ED8DC1}" type="pres">
      <dgm:prSet presAssocID="{2FB35B1B-FC8D-4ADF-B891-1FDF0A9D488F}" presName="spaceRect" presStyleCnt="0"/>
      <dgm:spPr/>
    </dgm:pt>
    <dgm:pt modelId="{73FF36B3-B3A4-499B-8CA4-DD2CE0402A83}" type="pres">
      <dgm:prSet presAssocID="{2FB35B1B-FC8D-4ADF-B891-1FDF0A9D488F}" presName="textRect" presStyleLbl="revTx" presStyleIdx="2" presStyleCnt="4">
        <dgm:presLayoutVars>
          <dgm:chMax val="1"/>
          <dgm:chPref val="1"/>
        </dgm:presLayoutVars>
      </dgm:prSet>
      <dgm:spPr/>
    </dgm:pt>
    <dgm:pt modelId="{79CA92BA-E7A4-4F7D-9709-F39553AD56D2}" type="pres">
      <dgm:prSet presAssocID="{E9F5CA56-56E1-4347-8C7F-0E58A2E8DA66}" presName="sibTrans" presStyleCnt="0"/>
      <dgm:spPr/>
    </dgm:pt>
    <dgm:pt modelId="{84DADDE0-F135-48E1-B421-22B177D20D84}" type="pres">
      <dgm:prSet presAssocID="{690AA8CE-7737-4662-921B-346A7BD62D05}" presName="compNode" presStyleCnt="0"/>
      <dgm:spPr/>
    </dgm:pt>
    <dgm:pt modelId="{A8B6C479-9412-4142-96BE-9FC24025DE98}" type="pres">
      <dgm:prSet presAssocID="{690AA8CE-7737-4662-921B-346A7BD62D0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428BF54-0397-4701-833F-5A5B44410406}" type="pres">
      <dgm:prSet presAssocID="{690AA8CE-7737-4662-921B-346A7BD62D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DE2AC0D-1F3A-42F0-B36C-5FED40BE6747}" type="pres">
      <dgm:prSet presAssocID="{690AA8CE-7737-4662-921B-346A7BD62D05}" presName="spaceRect" presStyleCnt="0"/>
      <dgm:spPr/>
    </dgm:pt>
    <dgm:pt modelId="{824011C0-B829-4D3F-834D-1D312736A805}" type="pres">
      <dgm:prSet presAssocID="{690AA8CE-7737-4662-921B-346A7BD62D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604F0F-8C3B-44C5-A921-E2E41E37E76B}" type="presOf" srcId="{0A01CB49-D3D2-422C-AC6C-9586197EFDE5}" destId="{2FA00B2F-93AA-4535-86C0-6D0FF7199A49}" srcOrd="0" destOrd="0" presId="urn:microsoft.com/office/officeart/2018/5/layout/IconLeafLabelList"/>
    <dgm:cxn modelId="{21C2E442-55B8-44B1-B024-5080F968E7D5}" type="presOf" srcId="{690AA8CE-7737-4662-921B-346A7BD62D05}" destId="{824011C0-B829-4D3F-834D-1D312736A805}" srcOrd="0" destOrd="0" presId="urn:microsoft.com/office/officeart/2018/5/layout/IconLeafLabelList"/>
    <dgm:cxn modelId="{B38EE34E-D1D1-4BE8-BB82-1820F5922E20}" srcId="{004F1A59-78E6-449A-ADA7-8ABF2B89B26E}" destId="{38170F3B-99A1-4A7D-808A-06000AC9DE78}" srcOrd="1" destOrd="0" parTransId="{C2A0F8C6-A0A1-42D8-A20A-CCFDD5B39CF5}" sibTransId="{BB856484-0BFA-4189-BF7B-823CFAD5EF27}"/>
    <dgm:cxn modelId="{76D50F51-2C94-49C5-9800-835AB0D05DC8}" type="presOf" srcId="{2FB35B1B-FC8D-4ADF-B891-1FDF0A9D488F}" destId="{73FF36B3-B3A4-499B-8CA4-DD2CE0402A83}" srcOrd="0" destOrd="0" presId="urn:microsoft.com/office/officeart/2018/5/layout/IconLeafLabelList"/>
    <dgm:cxn modelId="{A075ED5B-E11F-4F29-9E73-C1A271C95ADD}" type="presOf" srcId="{38170F3B-99A1-4A7D-808A-06000AC9DE78}" destId="{2CEAA137-107B-4440-B82F-EDD73384D052}" srcOrd="0" destOrd="0" presId="urn:microsoft.com/office/officeart/2018/5/layout/IconLeafLabelList"/>
    <dgm:cxn modelId="{88284EAB-4057-45BA-A827-7064CE9EFEB0}" srcId="{004F1A59-78E6-449A-ADA7-8ABF2B89B26E}" destId="{690AA8CE-7737-4662-921B-346A7BD62D05}" srcOrd="3" destOrd="0" parTransId="{7523A61E-5DD2-4284-BB10-EAA4F9A7B323}" sibTransId="{209B09C6-84A2-4E3F-A2D5-780B66610AC4}"/>
    <dgm:cxn modelId="{F7AC3AC3-44FC-47B0-A02F-B0DB9E001E0B}" type="presOf" srcId="{004F1A59-78E6-449A-ADA7-8ABF2B89B26E}" destId="{2028C1CF-DB79-469A-9571-700374FA5642}" srcOrd="0" destOrd="0" presId="urn:microsoft.com/office/officeart/2018/5/layout/IconLeafLabelList"/>
    <dgm:cxn modelId="{9684BACC-D403-47FB-A89E-12F91D64569D}" srcId="{004F1A59-78E6-449A-ADA7-8ABF2B89B26E}" destId="{2FB35B1B-FC8D-4ADF-B891-1FDF0A9D488F}" srcOrd="2" destOrd="0" parTransId="{9A37CA88-45E3-498D-AF1D-E77E37CD9F03}" sibTransId="{E9F5CA56-56E1-4347-8C7F-0E58A2E8DA66}"/>
    <dgm:cxn modelId="{BB3868F9-0E45-44F7-8C90-E2EFFE51556C}" srcId="{004F1A59-78E6-449A-ADA7-8ABF2B89B26E}" destId="{0A01CB49-D3D2-422C-AC6C-9586197EFDE5}" srcOrd="0" destOrd="0" parTransId="{AA1642D4-7EB1-4CEB-A64C-74E193A340B3}" sibTransId="{B676CDAB-F5FF-428A-9482-61B29F7D2517}"/>
    <dgm:cxn modelId="{A67531B8-A289-40B8-983A-9FE9BF461571}" type="presParOf" srcId="{2028C1CF-DB79-469A-9571-700374FA5642}" destId="{13C5A644-3D23-4CCC-9C6B-3F27FABD4A67}" srcOrd="0" destOrd="0" presId="urn:microsoft.com/office/officeart/2018/5/layout/IconLeafLabelList"/>
    <dgm:cxn modelId="{56615A09-4E40-44B9-9834-FD08D601C3CF}" type="presParOf" srcId="{13C5A644-3D23-4CCC-9C6B-3F27FABD4A67}" destId="{542370E4-3B99-4CFD-BD4A-D3393E8D3F3E}" srcOrd="0" destOrd="0" presId="urn:microsoft.com/office/officeart/2018/5/layout/IconLeafLabelList"/>
    <dgm:cxn modelId="{D173539C-CBC3-4913-A26A-2A2DE4C745B1}" type="presParOf" srcId="{13C5A644-3D23-4CCC-9C6B-3F27FABD4A67}" destId="{D79D51ED-B42E-48D2-9469-08C5EE110A5C}" srcOrd="1" destOrd="0" presId="urn:microsoft.com/office/officeart/2018/5/layout/IconLeafLabelList"/>
    <dgm:cxn modelId="{A1422451-1DF5-480E-BDAD-DD2155E0FE06}" type="presParOf" srcId="{13C5A644-3D23-4CCC-9C6B-3F27FABD4A67}" destId="{DDDAD232-3A5E-4427-BC6E-3D30FB9BBB6B}" srcOrd="2" destOrd="0" presId="urn:microsoft.com/office/officeart/2018/5/layout/IconLeafLabelList"/>
    <dgm:cxn modelId="{21402BE7-659B-47EF-B8E5-39F0E56E4D0E}" type="presParOf" srcId="{13C5A644-3D23-4CCC-9C6B-3F27FABD4A67}" destId="{2FA00B2F-93AA-4535-86C0-6D0FF7199A49}" srcOrd="3" destOrd="0" presId="urn:microsoft.com/office/officeart/2018/5/layout/IconLeafLabelList"/>
    <dgm:cxn modelId="{D8ABC628-6A43-4FD4-85B3-20415CD9FAF3}" type="presParOf" srcId="{2028C1CF-DB79-469A-9571-700374FA5642}" destId="{0E935CFF-6DF6-4DE1-A006-356C8194DECE}" srcOrd="1" destOrd="0" presId="urn:microsoft.com/office/officeart/2018/5/layout/IconLeafLabelList"/>
    <dgm:cxn modelId="{767648CA-6E6C-4498-80D4-F5BF5C9193EE}" type="presParOf" srcId="{2028C1CF-DB79-469A-9571-700374FA5642}" destId="{4400FB7F-39E6-48C8-B7B9-6CD7E74DB67D}" srcOrd="2" destOrd="0" presId="urn:microsoft.com/office/officeart/2018/5/layout/IconLeafLabelList"/>
    <dgm:cxn modelId="{4AD47A18-E247-4367-83B3-5BC5D32E920A}" type="presParOf" srcId="{4400FB7F-39E6-48C8-B7B9-6CD7E74DB67D}" destId="{90735C1E-2E6C-4F79-8937-A2BA93020A07}" srcOrd="0" destOrd="0" presId="urn:microsoft.com/office/officeart/2018/5/layout/IconLeafLabelList"/>
    <dgm:cxn modelId="{746E13BD-16E1-4156-B40C-E4B6E0AFA044}" type="presParOf" srcId="{4400FB7F-39E6-48C8-B7B9-6CD7E74DB67D}" destId="{12AE51CD-BF52-4CFC-BAD4-7BCECA9B466F}" srcOrd="1" destOrd="0" presId="urn:microsoft.com/office/officeart/2018/5/layout/IconLeafLabelList"/>
    <dgm:cxn modelId="{4B08B009-FFD8-41DA-B60D-EFAC4F2DC3D6}" type="presParOf" srcId="{4400FB7F-39E6-48C8-B7B9-6CD7E74DB67D}" destId="{968DE93A-E6F4-4AB6-AFED-CEF8E23D3B8D}" srcOrd="2" destOrd="0" presId="urn:microsoft.com/office/officeart/2018/5/layout/IconLeafLabelList"/>
    <dgm:cxn modelId="{6F3CB8C9-921B-435C-BE46-C5FDDF822306}" type="presParOf" srcId="{4400FB7F-39E6-48C8-B7B9-6CD7E74DB67D}" destId="{2CEAA137-107B-4440-B82F-EDD73384D052}" srcOrd="3" destOrd="0" presId="urn:microsoft.com/office/officeart/2018/5/layout/IconLeafLabelList"/>
    <dgm:cxn modelId="{A02AE9B7-D933-4D07-83A0-354DE0D110BA}" type="presParOf" srcId="{2028C1CF-DB79-469A-9571-700374FA5642}" destId="{7873FB8F-7923-43C8-848F-C61697647479}" srcOrd="3" destOrd="0" presId="urn:microsoft.com/office/officeart/2018/5/layout/IconLeafLabelList"/>
    <dgm:cxn modelId="{DB73CC76-874F-45F6-BD52-EC95A9ED996F}" type="presParOf" srcId="{2028C1CF-DB79-469A-9571-700374FA5642}" destId="{05A7AFD3-21CF-4DBA-A252-40A62AA5CB95}" srcOrd="4" destOrd="0" presId="urn:microsoft.com/office/officeart/2018/5/layout/IconLeafLabelList"/>
    <dgm:cxn modelId="{A2334475-6944-47CD-A200-7A23AA672BED}" type="presParOf" srcId="{05A7AFD3-21CF-4DBA-A252-40A62AA5CB95}" destId="{98A79F32-DF27-4ED3-8B00-A4DDAB074F98}" srcOrd="0" destOrd="0" presId="urn:microsoft.com/office/officeart/2018/5/layout/IconLeafLabelList"/>
    <dgm:cxn modelId="{6E48E021-E0F9-46D3-AA7C-3E0F65B5EF55}" type="presParOf" srcId="{05A7AFD3-21CF-4DBA-A252-40A62AA5CB95}" destId="{602019F1-F401-4E72-B2BF-0CE986545191}" srcOrd="1" destOrd="0" presId="urn:microsoft.com/office/officeart/2018/5/layout/IconLeafLabelList"/>
    <dgm:cxn modelId="{AC0589E9-16C6-4FB1-9341-76ADD22D1D4C}" type="presParOf" srcId="{05A7AFD3-21CF-4DBA-A252-40A62AA5CB95}" destId="{04A621E0-1390-4B33-8C60-B6B918ED8DC1}" srcOrd="2" destOrd="0" presId="urn:microsoft.com/office/officeart/2018/5/layout/IconLeafLabelList"/>
    <dgm:cxn modelId="{DA58C644-E8FF-4761-AB0E-0445B8B4C9AF}" type="presParOf" srcId="{05A7AFD3-21CF-4DBA-A252-40A62AA5CB95}" destId="{73FF36B3-B3A4-499B-8CA4-DD2CE0402A83}" srcOrd="3" destOrd="0" presId="urn:microsoft.com/office/officeart/2018/5/layout/IconLeafLabelList"/>
    <dgm:cxn modelId="{740F3AF0-4DE5-4935-9115-BAF00A01C6D2}" type="presParOf" srcId="{2028C1CF-DB79-469A-9571-700374FA5642}" destId="{79CA92BA-E7A4-4F7D-9709-F39553AD56D2}" srcOrd="5" destOrd="0" presId="urn:microsoft.com/office/officeart/2018/5/layout/IconLeafLabelList"/>
    <dgm:cxn modelId="{602141CC-F4BC-46F7-9112-CFE2CCE9D396}" type="presParOf" srcId="{2028C1CF-DB79-469A-9571-700374FA5642}" destId="{84DADDE0-F135-48E1-B421-22B177D20D84}" srcOrd="6" destOrd="0" presId="urn:microsoft.com/office/officeart/2018/5/layout/IconLeafLabelList"/>
    <dgm:cxn modelId="{CB011EBA-DCD0-4304-86F4-A6C4D4470E14}" type="presParOf" srcId="{84DADDE0-F135-48E1-B421-22B177D20D84}" destId="{A8B6C479-9412-4142-96BE-9FC24025DE98}" srcOrd="0" destOrd="0" presId="urn:microsoft.com/office/officeart/2018/5/layout/IconLeafLabelList"/>
    <dgm:cxn modelId="{B6282EC1-49C5-4257-B680-9AD8492A8D64}" type="presParOf" srcId="{84DADDE0-F135-48E1-B421-22B177D20D84}" destId="{E428BF54-0397-4701-833F-5A5B44410406}" srcOrd="1" destOrd="0" presId="urn:microsoft.com/office/officeart/2018/5/layout/IconLeafLabelList"/>
    <dgm:cxn modelId="{A77D0325-F815-40EC-BCAF-4A8B1D5B5B3C}" type="presParOf" srcId="{84DADDE0-F135-48E1-B421-22B177D20D84}" destId="{CDE2AC0D-1F3A-42F0-B36C-5FED40BE6747}" srcOrd="2" destOrd="0" presId="urn:microsoft.com/office/officeart/2018/5/layout/IconLeafLabelList"/>
    <dgm:cxn modelId="{055FCA7A-DCD0-4080-B76F-1030EAC8C154}" type="presParOf" srcId="{84DADDE0-F135-48E1-B421-22B177D20D84}" destId="{824011C0-B829-4D3F-834D-1D312736A8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E254B-4404-446A-A2E6-0735CE63FFB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C443F3-6D99-456E-AE66-6368CE055D59}">
      <dgm:prSet/>
      <dgm:spPr/>
      <dgm:t>
        <a:bodyPr/>
        <a:lstStyle/>
        <a:p>
          <a:pPr>
            <a:defRPr cap="all"/>
          </a:pPr>
          <a:r>
            <a:rPr lang="en-US"/>
            <a:t>User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ISP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Look for NS record TLD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NS record server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SOA</a:t>
          </a:r>
        </a:p>
      </dgm:t>
    </dgm:pt>
    <dgm:pt modelId="{3ECCAAC5-2C0C-43F7-B7C8-EB9E4BDA1193}" type="parTrans" cxnId="{0B6A3BC3-0390-421D-A3CF-679B538462C0}">
      <dgm:prSet/>
      <dgm:spPr/>
      <dgm:t>
        <a:bodyPr/>
        <a:lstStyle/>
        <a:p>
          <a:endParaRPr lang="en-US"/>
        </a:p>
      </dgm:t>
    </dgm:pt>
    <dgm:pt modelId="{33B4F41F-C94A-4BFA-9D66-AE19A96988A6}" type="sibTrans" cxnId="{0B6A3BC3-0390-421D-A3CF-679B538462C0}">
      <dgm:prSet/>
      <dgm:spPr/>
      <dgm:t>
        <a:bodyPr/>
        <a:lstStyle/>
        <a:p>
          <a:endParaRPr lang="en-US"/>
        </a:p>
      </dgm:t>
    </dgm:pt>
    <dgm:pt modelId="{F7AC623D-6D60-472B-AC29-EB176898351E}">
      <dgm:prSet/>
      <dgm:spPr/>
      <dgm:t>
        <a:bodyPr/>
        <a:lstStyle/>
        <a:p>
          <a:pPr>
            <a:defRPr cap="all"/>
          </a:pPr>
          <a:r>
            <a:rPr lang="en-US"/>
            <a:t>A record – domain name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IP</a:t>
          </a:r>
        </a:p>
      </dgm:t>
    </dgm:pt>
    <dgm:pt modelId="{7A664B0C-4076-4AAA-93F6-342BE1DA6B4A}" type="parTrans" cxnId="{B07305D4-D60E-44BA-BE11-A9E631381E78}">
      <dgm:prSet/>
      <dgm:spPr/>
      <dgm:t>
        <a:bodyPr/>
        <a:lstStyle/>
        <a:p>
          <a:endParaRPr lang="en-US"/>
        </a:p>
      </dgm:t>
    </dgm:pt>
    <dgm:pt modelId="{095E2E0F-C8AD-447F-A486-A5215D2FD106}" type="sibTrans" cxnId="{B07305D4-D60E-44BA-BE11-A9E631381E78}">
      <dgm:prSet/>
      <dgm:spPr/>
      <dgm:t>
        <a:bodyPr/>
        <a:lstStyle/>
        <a:p>
          <a:endParaRPr lang="en-US"/>
        </a:p>
      </dgm:t>
    </dgm:pt>
    <dgm:pt modelId="{9B907C3F-3D24-40D8-BF2C-573CB9B715D5}">
      <dgm:prSet/>
      <dgm:spPr/>
      <dgm:t>
        <a:bodyPr/>
        <a:lstStyle/>
        <a:p>
          <a:pPr>
            <a:defRPr cap="all"/>
          </a:pPr>
          <a:r>
            <a:rPr lang="en-US"/>
            <a:t>TTL – seconds to cache</a:t>
          </a:r>
        </a:p>
      </dgm:t>
    </dgm:pt>
    <dgm:pt modelId="{259F7BDF-A913-4EA4-BCDC-222B91568CE6}" type="parTrans" cxnId="{96CE638A-7AAA-4AC3-87B7-CD8D94352BA8}">
      <dgm:prSet/>
      <dgm:spPr/>
      <dgm:t>
        <a:bodyPr/>
        <a:lstStyle/>
        <a:p>
          <a:endParaRPr lang="en-US"/>
        </a:p>
      </dgm:t>
    </dgm:pt>
    <dgm:pt modelId="{D473AD48-F53C-42EA-A56F-FAED538D18B6}" type="sibTrans" cxnId="{96CE638A-7AAA-4AC3-87B7-CD8D94352BA8}">
      <dgm:prSet/>
      <dgm:spPr/>
      <dgm:t>
        <a:bodyPr/>
        <a:lstStyle/>
        <a:p>
          <a:endParaRPr lang="en-US"/>
        </a:p>
      </dgm:t>
    </dgm:pt>
    <dgm:pt modelId="{95489F84-C39D-4A8F-BF31-8682D7963A5E}">
      <dgm:prSet/>
      <dgm:spPr/>
      <dgm:t>
        <a:bodyPr/>
        <a:lstStyle/>
        <a:p>
          <a:pPr>
            <a:defRPr cap="all"/>
          </a:pPr>
          <a:r>
            <a:rPr lang="en-US"/>
            <a:t>Cname – domain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domain</a:t>
          </a:r>
        </a:p>
      </dgm:t>
    </dgm:pt>
    <dgm:pt modelId="{DE7CE39A-4790-4D86-B221-8A2B40D42CFF}" type="parTrans" cxnId="{0BBD923A-FE64-47A1-AD6C-5BC29D6085A7}">
      <dgm:prSet/>
      <dgm:spPr/>
      <dgm:t>
        <a:bodyPr/>
        <a:lstStyle/>
        <a:p>
          <a:endParaRPr lang="en-US"/>
        </a:p>
      </dgm:t>
    </dgm:pt>
    <dgm:pt modelId="{4783221D-230F-49CA-A930-7EC343D89DCF}" type="sibTrans" cxnId="{0BBD923A-FE64-47A1-AD6C-5BC29D6085A7}">
      <dgm:prSet/>
      <dgm:spPr/>
      <dgm:t>
        <a:bodyPr/>
        <a:lstStyle/>
        <a:p>
          <a:endParaRPr lang="en-US"/>
        </a:p>
      </dgm:t>
    </dgm:pt>
    <dgm:pt modelId="{3CDE8F33-115A-4D5A-84C4-BADA9B3166F6}">
      <dgm:prSet/>
      <dgm:spPr/>
      <dgm:t>
        <a:bodyPr/>
        <a:lstStyle/>
        <a:p>
          <a:pPr>
            <a:defRPr cap="all"/>
          </a:pPr>
          <a:r>
            <a:rPr lang="en-US"/>
            <a:t>Alias -  domain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AWS specific target domain</a:t>
          </a:r>
        </a:p>
      </dgm:t>
    </dgm:pt>
    <dgm:pt modelId="{A4FBAAB4-539A-4841-9EB5-3323C357EE5C}" type="parTrans" cxnId="{E7E73C10-20E1-413F-AFA9-A023A9FBA355}">
      <dgm:prSet/>
      <dgm:spPr/>
      <dgm:t>
        <a:bodyPr/>
        <a:lstStyle/>
        <a:p>
          <a:endParaRPr lang="en-US"/>
        </a:p>
      </dgm:t>
    </dgm:pt>
    <dgm:pt modelId="{C9B612D9-C3DA-4834-8B1A-20C043F344D1}" type="sibTrans" cxnId="{E7E73C10-20E1-413F-AFA9-A023A9FBA355}">
      <dgm:prSet/>
      <dgm:spPr/>
      <dgm:t>
        <a:bodyPr/>
        <a:lstStyle/>
        <a:p>
          <a:endParaRPr lang="en-US"/>
        </a:p>
      </dgm:t>
    </dgm:pt>
    <dgm:pt modelId="{3574E7DD-6401-4925-A0D9-F5A2F5CDEE93}">
      <dgm:prSet/>
      <dgm:spPr/>
      <dgm:t>
        <a:bodyPr/>
        <a:lstStyle/>
        <a:p>
          <a:pPr>
            <a:defRPr cap="all"/>
          </a:pPr>
          <a:r>
            <a:rPr lang="en-US"/>
            <a:t>Cnames can’t be used with naked domain names like example.com</a:t>
          </a:r>
        </a:p>
      </dgm:t>
    </dgm:pt>
    <dgm:pt modelId="{07D8FBD3-2B9A-4E1D-BFAF-2F4A83EE93A8}" type="parTrans" cxnId="{904E70DE-CC8E-459A-B6D1-AE71895D4990}">
      <dgm:prSet/>
      <dgm:spPr/>
      <dgm:t>
        <a:bodyPr/>
        <a:lstStyle/>
        <a:p>
          <a:endParaRPr lang="en-US"/>
        </a:p>
      </dgm:t>
    </dgm:pt>
    <dgm:pt modelId="{ED64353A-8CFA-4427-8613-237FE1197CB5}" type="sibTrans" cxnId="{904E70DE-CC8E-459A-B6D1-AE71895D4990}">
      <dgm:prSet/>
      <dgm:spPr/>
      <dgm:t>
        <a:bodyPr/>
        <a:lstStyle/>
        <a:p>
          <a:endParaRPr lang="en-US"/>
        </a:p>
      </dgm:t>
    </dgm:pt>
    <dgm:pt modelId="{7E725A53-108C-48A8-885F-8CFBD9F3EF51}" type="pres">
      <dgm:prSet presAssocID="{352E254B-4404-446A-A2E6-0735CE63FFBD}" presName="root" presStyleCnt="0">
        <dgm:presLayoutVars>
          <dgm:dir/>
          <dgm:resizeHandles val="exact"/>
        </dgm:presLayoutVars>
      </dgm:prSet>
      <dgm:spPr/>
    </dgm:pt>
    <dgm:pt modelId="{59DD46F1-24EE-4C6B-AD58-D1348BD119CE}" type="pres">
      <dgm:prSet presAssocID="{62C443F3-6D99-456E-AE66-6368CE055D59}" presName="compNode" presStyleCnt="0"/>
      <dgm:spPr/>
    </dgm:pt>
    <dgm:pt modelId="{73653520-5553-4334-84AD-F3E2506FBB31}" type="pres">
      <dgm:prSet presAssocID="{62C443F3-6D99-456E-AE66-6368CE055D59}" presName="iconBgRect" presStyleLbl="bgShp" presStyleIdx="0" presStyleCnt="6"/>
      <dgm:spPr/>
    </dgm:pt>
    <dgm:pt modelId="{BD48D217-4E8A-4D28-A58F-668132C97D09}" type="pres">
      <dgm:prSet presAssocID="{62C443F3-6D99-456E-AE66-6368CE055D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3628EF-710F-4EF3-979F-6E7509036172}" type="pres">
      <dgm:prSet presAssocID="{62C443F3-6D99-456E-AE66-6368CE055D59}" presName="spaceRect" presStyleCnt="0"/>
      <dgm:spPr/>
    </dgm:pt>
    <dgm:pt modelId="{797F9C56-F38E-4CE4-BD5C-F9370D924400}" type="pres">
      <dgm:prSet presAssocID="{62C443F3-6D99-456E-AE66-6368CE055D59}" presName="textRect" presStyleLbl="revTx" presStyleIdx="0" presStyleCnt="6">
        <dgm:presLayoutVars>
          <dgm:chMax val="1"/>
          <dgm:chPref val="1"/>
        </dgm:presLayoutVars>
      </dgm:prSet>
      <dgm:spPr/>
    </dgm:pt>
    <dgm:pt modelId="{C1F544D7-9B04-4C47-9717-1AE7471EC066}" type="pres">
      <dgm:prSet presAssocID="{33B4F41F-C94A-4BFA-9D66-AE19A96988A6}" presName="sibTrans" presStyleCnt="0"/>
      <dgm:spPr/>
    </dgm:pt>
    <dgm:pt modelId="{53D663B3-34C5-446B-B1CD-9B3561803205}" type="pres">
      <dgm:prSet presAssocID="{F7AC623D-6D60-472B-AC29-EB176898351E}" presName="compNode" presStyleCnt="0"/>
      <dgm:spPr/>
    </dgm:pt>
    <dgm:pt modelId="{999AB17B-D2E4-4E9E-9D8C-80C594371BF5}" type="pres">
      <dgm:prSet presAssocID="{F7AC623D-6D60-472B-AC29-EB176898351E}" presName="iconBgRect" presStyleLbl="bgShp" presStyleIdx="1" presStyleCnt="6"/>
      <dgm:spPr/>
    </dgm:pt>
    <dgm:pt modelId="{8653F8B5-B65B-418A-ACD8-69CBD115D7DF}" type="pres">
      <dgm:prSet presAssocID="{F7AC623D-6D60-472B-AC29-EB176898351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AA4CAFF-8597-4119-A5A8-A451D7A95BD6}" type="pres">
      <dgm:prSet presAssocID="{F7AC623D-6D60-472B-AC29-EB176898351E}" presName="spaceRect" presStyleCnt="0"/>
      <dgm:spPr/>
    </dgm:pt>
    <dgm:pt modelId="{0549A388-14FC-4BBB-BC6E-4023F43AF287}" type="pres">
      <dgm:prSet presAssocID="{F7AC623D-6D60-472B-AC29-EB176898351E}" presName="textRect" presStyleLbl="revTx" presStyleIdx="1" presStyleCnt="6">
        <dgm:presLayoutVars>
          <dgm:chMax val="1"/>
          <dgm:chPref val="1"/>
        </dgm:presLayoutVars>
      </dgm:prSet>
      <dgm:spPr/>
    </dgm:pt>
    <dgm:pt modelId="{1BE29DDD-F700-4687-A4F4-6A6CE26D55EE}" type="pres">
      <dgm:prSet presAssocID="{095E2E0F-C8AD-447F-A486-A5215D2FD106}" presName="sibTrans" presStyleCnt="0"/>
      <dgm:spPr/>
    </dgm:pt>
    <dgm:pt modelId="{BEF41B07-1923-4005-9E33-04735575D5FF}" type="pres">
      <dgm:prSet presAssocID="{9B907C3F-3D24-40D8-BF2C-573CB9B715D5}" presName="compNode" presStyleCnt="0"/>
      <dgm:spPr/>
    </dgm:pt>
    <dgm:pt modelId="{5308C7D3-077D-4CDD-8593-16D422161CE5}" type="pres">
      <dgm:prSet presAssocID="{9B907C3F-3D24-40D8-BF2C-573CB9B715D5}" presName="iconBgRect" presStyleLbl="bgShp" presStyleIdx="2" presStyleCnt="6"/>
      <dgm:spPr/>
    </dgm:pt>
    <dgm:pt modelId="{E673EE2B-1D13-4FAE-ADD7-FBB071FA9BBC}" type="pres">
      <dgm:prSet presAssocID="{9B907C3F-3D24-40D8-BF2C-573CB9B715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F6B4184-457D-4B62-9589-2E032661026D}" type="pres">
      <dgm:prSet presAssocID="{9B907C3F-3D24-40D8-BF2C-573CB9B715D5}" presName="spaceRect" presStyleCnt="0"/>
      <dgm:spPr/>
    </dgm:pt>
    <dgm:pt modelId="{9BB2561B-7298-4F20-84C8-E08B80D0675C}" type="pres">
      <dgm:prSet presAssocID="{9B907C3F-3D24-40D8-BF2C-573CB9B715D5}" presName="textRect" presStyleLbl="revTx" presStyleIdx="2" presStyleCnt="6">
        <dgm:presLayoutVars>
          <dgm:chMax val="1"/>
          <dgm:chPref val="1"/>
        </dgm:presLayoutVars>
      </dgm:prSet>
      <dgm:spPr/>
    </dgm:pt>
    <dgm:pt modelId="{F3AFB1A4-FA46-446E-BF0E-61F5B5358D0F}" type="pres">
      <dgm:prSet presAssocID="{D473AD48-F53C-42EA-A56F-FAED538D18B6}" presName="sibTrans" presStyleCnt="0"/>
      <dgm:spPr/>
    </dgm:pt>
    <dgm:pt modelId="{D6B1EB06-9DB3-401E-8942-F147E5A4EB99}" type="pres">
      <dgm:prSet presAssocID="{95489F84-C39D-4A8F-BF31-8682D7963A5E}" presName="compNode" presStyleCnt="0"/>
      <dgm:spPr/>
    </dgm:pt>
    <dgm:pt modelId="{792890BF-B94F-49A0-B8A6-B19B0297838C}" type="pres">
      <dgm:prSet presAssocID="{95489F84-C39D-4A8F-BF31-8682D7963A5E}" presName="iconBgRect" presStyleLbl="bgShp" presStyleIdx="3" presStyleCnt="6"/>
      <dgm:spPr/>
    </dgm:pt>
    <dgm:pt modelId="{9FE89A5D-5DE3-43BC-8AD4-F6F965837FA3}" type="pres">
      <dgm:prSet presAssocID="{95489F84-C39D-4A8F-BF31-8682D7963A5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61967E-BCEF-46A8-9C6E-FBB7ED63063C}" type="pres">
      <dgm:prSet presAssocID="{95489F84-C39D-4A8F-BF31-8682D7963A5E}" presName="spaceRect" presStyleCnt="0"/>
      <dgm:spPr/>
    </dgm:pt>
    <dgm:pt modelId="{7468DD8E-7E48-4DE6-9D5D-95A98D5F144A}" type="pres">
      <dgm:prSet presAssocID="{95489F84-C39D-4A8F-BF31-8682D7963A5E}" presName="textRect" presStyleLbl="revTx" presStyleIdx="3" presStyleCnt="6">
        <dgm:presLayoutVars>
          <dgm:chMax val="1"/>
          <dgm:chPref val="1"/>
        </dgm:presLayoutVars>
      </dgm:prSet>
      <dgm:spPr/>
    </dgm:pt>
    <dgm:pt modelId="{3EC40B52-9360-49E8-83AA-2AD245F098C5}" type="pres">
      <dgm:prSet presAssocID="{4783221D-230F-49CA-A930-7EC343D89DCF}" presName="sibTrans" presStyleCnt="0"/>
      <dgm:spPr/>
    </dgm:pt>
    <dgm:pt modelId="{C459C47C-67D3-49B6-9767-52E37AF778F5}" type="pres">
      <dgm:prSet presAssocID="{3CDE8F33-115A-4D5A-84C4-BADA9B3166F6}" presName="compNode" presStyleCnt="0"/>
      <dgm:spPr/>
    </dgm:pt>
    <dgm:pt modelId="{D2EB8740-2FB2-493B-A022-E92C116242F1}" type="pres">
      <dgm:prSet presAssocID="{3CDE8F33-115A-4D5A-84C4-BADA9B3166F6}" presName="iconBgRect" presStyleLbl="bgShp" presStyleIdx="4" presStyleCnt="6"/>
      <dgm:spPr/>
    </dgm:pt>
    <dgm:pt modelId="{640A5C1B-536F-4B37-906D-4A7A0C12655D}" type="pres">
      <dgm:prSet presAssocID="{3CDE8F33-115A-4D5A-84C4-BADA9B3166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59DF3AE-EA18-4465-8A8A-B26E03028B87}" type="pres">
      <dgm:prSet presAssocID="{3CDE8F33-115A-4D5A-84C4-BADA9B3166F6}" presName="spaceRect" presStyleCnt="0"/>
      <dgm:spPr/>
    </dgm:pt>
    <dgm:pt modelId="{B844F4FB-B2DF-4452-B5B4-401440841C9A}" type="pres">
      <dgm:prSet presAssocID="{3CDE8F33-115A-4D5A-84C4-BADA9B3166F6}" presName="textRect" presStyleLbl="revTx" presStyleIdx="4" presStyleCnt="6">
        <dgm:presLayoutVars>
          <dgm:chMax val="1"/>
          <dgm:chPref val="1"/>
        </dgm:presLayoutVars>
      </dgm:prSet>
      <dgm:spPr/>
    </dgm:pt>
    <dgm:pt modelId="{B1687EDB-4BA8-4614-AA14-7D6983D7EEFF}" type="pres">
      <dgm:prSet presAssocID="{C9B612D9-C3DA-4834-8B1A-20C043F344D1}" presName="sibTrans" presStyleCnt="0"/>
      <dgm:spPr/>
    </dgm:pt>
    <dgm:pt modelId="{B102C07D-CEB5-47CD-87EF-FD1BE714A4C7}" type="pres">
      <dgm:prSet presAssocID="{3574E7DD-6401-4925-A0D9-F5A2F5CDEE93}" presName="compNode" presStyleCnt="0"/>
      <dgm:spPr/>
    </dgm:pt>
    <dgm:pt modelId="{0024E50F-3679-4A68-BF2D-93BF3DE0BC79}" type="pres">
      <dgm:prSet presAssocID="{3574E7DD-6401-4925-A0D9-F5A2F5CDEE93}" presName="iconBgRect" presStyleLbl="bgShp" presStyleIdx="5" presStyleCnt="6"/>
      <dgm:spPr/>
    </dgm:pt>
    <dgm:pt modelId="{96F6105A-F299-448C-A2A6-73A58277A7AA}" type="pres">
      <dgm:prSet presAssocID="{3574E7DD-6401-4925-A0D9-F5A2F5CDEE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CFBB02-2DCB-4969-81E5-088ACCAB881A}" type="pres">
      <dgm:prSet presAssocID="{3574E7DD-6401-4925-A0D9-F5A2F5CDEE93}" presName="spaceRect" presStyleCnt="0"/>
      <dgm:spPr/>
    </dgm:pt>
    <dgm:pt modelId="{3AB7EF2D-1074-45C4-9AB2-34F0D32DE6B8}" type="pres">
      <dgm:prSet presAssocID="{3574E7DD-6401-4925-A0D9-F5A2F5CDEE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E73C10-20E1-413F-AFA9-A023A9FBA355}" srcId="{352E254B-4404-446A-A2E6-0735CE63FFBD}" destId="{3CDE8F33-115A-4D5A-84C4-BADA9B3166F6}" srcOrd="4" destOrd="0" parTransId="{A4FBAAB4-539A-4841-9EB5-3323C357EE5C}" sibTransId="{C9B612D9-C3DA-4834-8B1A-20C043F344D1}"/>
    <dgm:cxn modelId="{1F301F1B-F8F0-41AD-843C-BA9AD3D5539B}" type="presOf" srcId="{95489F84-C39D-4A8F-BF31-8682D7963A5E}" destId="{7468DD8E-7E48-4DE6-9D5D-95A98D5F144A}" srcOrd="0" destOrd="0" presId="urn:microsoft.com/office/officeart/2018/5/layout/IconCircleLabelList"/>
    <dgm:cxn modelId="{C5288A1D-29B7-44D1-B835-9B55D8F522C4}" type="presOf" srcId="{F7AC623D-6D60-472B-AC29-EB176898351E}" destId="{0549A388-14FC-4BBB-BC6E-4023F43AF287}" srcOrd="0" destOrd="0" presId="urn:microsoft.com/office/officeart/2018/5/layout/IconCircleLabelList"/>
    <dgm:cxn modelId="{CF51A834-4C82-43C7-83DC-649773EEA51C}" type="presOf" srcId="{62C443F3-6D99-456E-AE66-6368CE055D59}" destId="{797F9C56-F38E-4CE4-BD5C-F9370D924400}" srcOrd="0" destOrd="0" presId="urn:microsoft.com/office/officeart/2018/5/layout/IconCircleLabelList"/>
    <dgm:cxn modelId="{0BBD923A-FE64-47A1-AD6C-5BC29D6085A7}" srcId="{352E254B-4404-446A-A2E6-0735CE63FFBD}" destId="{95489F84-C39D-4A8F-BF31-8682D7963A5E}" srcOrd="3" destOrd="0" parTransId="{DE7CE39A-4790-4D86-B221-8A2B40D42CFF}" sibTransId="{4783221D-230F-49CA-A930-7EC343D89DCF}"/>
    <dgm:cxn modelId="{27281887-A8AA-4026-9EA8-34E977AF7E68}" type="presOf" srcId="{3574E7DD-6401-4925-A0D9-F5A2F5CDEE93}" destId="{3AB7EF2D-1074-45C4-9AB2-34F0D32DE6B8}" srcOrd="0" destOrd="0" presId="urn:microsoft.com/office/officeart/2018/5/layout/IconCircleLabelList"/>
    <dgm:cxn modelId="{96CE638A-7AAA-4AC3-87B7-CD8D94352BA8}" srcId="{352E254B-4404-446A-A2E6-0735CE63FFBD}" destId="{9B907C3F-3D24-40D8-BF2C-573CB9B715D5}" srcOrd="2" destOrd="0" parTransId="{259F7BDF-A913-4EA4-BCDC-222B91568CE6}" sibTransId="{D473AD48-F53C-42EA-A56F-FAED538D18B6}"/>
    <dgm:cxn modelId="{0B6A3BC3-0390-421D-A3CF-679B538462C0}" srcId="{352E254B-4404-446A-A2E6-0735CE63FFBD}" destId="{62C443F3-6D99-456E-AE66-6368CE055D59}" srcOrd="0" destOrd="0" parTransId="{3ECCAAC5-2C0C-43F7-B7C8-EB9E4BDA1193}" sibTransId="{33B4F41F-C94A-4BFA-9D66-AE19A96988A6}"/>
    <dgm:cxn modelId="{B07305D4-D60E-44BA-BE11-A9E631381E78}" srcId="{352E254B-4404-446A-A2E6-0735CE63FFBD}" destId="{F7AC623D-6D60-472B-AC29-EB176898351E}" srcOrd="1" destOrd="0" parTransId="{7A664B0C-4076-4AAA-93F6-342BE1DA6B4A}" sibTransId="{095E2E0F-C8AD-447F-A486-A5215D2FD106}"/>
    <dgm:cxn modelId="{C679E2D6-DD80-4906-8850-5DC3569A5598}" type="presOf" srcId="{3CDE8F33-115A-4D5A-84C4-BADA9B3166F6}" destId="{B844F4FB-B2DF-4452-B5B4-401440841C9A}" srcOrd="0" destOrd="0" presId="urn:microsoft.com/office/officeart/2018/5/layout/IconCircleLabelList"/>
    <dgm:cxn modelId="{DFE01DDB-35D7-46F7-B6B8-52F38941E4FF}" type="presOf" srcId="{9B907C3F-3D24-40D8-BF2C-573CB9B715D5}" destId="{9BB2561B-7298-4F20-84C8-E08B80D0675C}" srcOrd="0" destOrd="0" presId="urn:microsoft.com/office/officeart/2018/5/layout/IconCircleLabelList"/>
    <dgm:cxn modelId="{330A9DDB-34FA-4960-B98D-0151FFFA181F}" type="presOf" srcId="{352E254B-4404-446A-A2E6-0735CE63FFBD}" destId="{7E725A53-108C-48A8-885F-8CFBD9F3EF51}" srcOrd="0" destOrd="0" presId="urn:microsoft.com/office/officeart/2018/5/layout/IconCircleLabelList"/>
    <dgm:cxn modelId="{904E70DE-CC8E-459A-B6D1-AE71895D4990}" srcId="{352E254B-4404-446A-A2E6-0735CE63FFBD}" destId="{3574E7DD-6401-4925-A0D9-F5A2F5CDEE93}" srcOrd="5" destOrd="0" parTransId="{07D8FBD3-2B9A-4E1D-BFAF-2F4A83EE93A8}" sibTransId="{ED64353A-8CFA-4427-8613-237FE1197CB5}"/>
    <dgm:cxn modelId="{11CB2C1D-7591-4A9B-9203-EF5C0B5E5E69}" type="presParOf" srcId="{7E725A53-108C-48A8-885F-8CFBD9F3EF51}" destId="{59DD46F1-24EE-4C6B-AD58-D1348BD119CE}" srcOrd="0" destOrd="0" presId="urn:microsoft.com/office/officeart/2018/5/layout/IconCircleLabelList"/>
    <dgm:cxn modelId="{5B291BC6-C64C-4830-A69F-9EF1029494B2}" type="presParOf" srcId="{59DD46F1-24EE-4C6B-AD58-D1348BD119CE}" destId="{73653520-5553-4334-84AD-F3E2506FBB31}" srcOrd="0" destOrd="0" presId="urn:microsoft.com/office/officeart/2018/5/layout/IconCircleLabelList"/>
    <dgm:cxn modelId="{0B4217DD-E946-4396-AF57-4A7126CE8308}" type="presParOf" srcId="{59DD46F1-24EE-4C6B-AD58-D1348BD119CE}" destId="{BD48D217-4E8A-4D28-A58F-668132C97D09}" srcOrd="1" destOrd="0" presId="urn:microsoft.com/office/officeart/2018/5/layout/IconCircleLabelList"/>
    <dgm:cxn modelId="{FC3EF401-14D4-4112-A352-012CEFCF09E2}" type="presParOf" srcId="{59DD46F1-24EE-4C6B-AD58-D1348BD119CE}" destId="{563628EF-710F-4EF3-979F-6E7509036172}" srcOrd="2" destOrd="0" presId="urn:microsoft.com/office/officeart/2018/5/layout/IconCircleLabelList"/>
    <dgm:cxn modelId="{59C54005-3CD6-4976-A174-14297012FB37}" type="presParOf" srcId="{59DD46F1-24EE-4C6B-AD58-D1348BD119CE}" destId="{797F9C56-F38E-4CE4-BD5C-F9370D924400}" srcOrd="3" destOrd="0" presId="urn:microsoft.com/office/officeart/2018/5/layout/IconCircleLabelList"/>
    <dgm:cxn modelId="{97A15EE9-3EE6-489B-BC3B-62C8CFC385E8}" type="presParOf" srcId="{7E725A53-108C-48A8-885F-8CFBD9F3EF51}" destId="{C1F544D7-9B04-4C47-9717-1AE7471EC066}" srcOrd="1" destOrd="0" presId="urn:microsoft.com/office/officeart/2018/5/layout/IconCircleLabelList"/>
    <dgm:cxn modelId="{4FF382A9-CD07-4F97-9017-507D4A43436F}" type="presParOf" srcId="{7E725A53-108C-48A8-885F-8CFBD9F3EF51}" destId="{53D663B3-34C5-446B-B1CD-9B3561803205}" srcOrd="2" destOrd="0" presId="urn:microsoft.com/office/officeart/2018/5/layout/IconCircleLabelList"/>
    <dgm:cxn modelId="{92213B2F-2A65-4CF1-8B2D-A46517F53567}" type="presParOf" srcId="{53D663B3-34C5-446B-B1CD-9B3561803205}" destId="{999AB17B-D2E4-4E9E-9D8C-80C594371BF5}" srcOrd="0" destOrd="0" presId="urn:microsoft.com/office/officeart/2018/5/layout/IconCircleLabelList"/>
    <dgm:cxn modelId="{47F6552F-F1CB-4CA8-9E7F-D0A0B1F66DB2}" type="presParOf" srcId="{53D663B3-34C5-446B-B1CD-9B3561803205}" destId="{8653F8B5-B65B-418A-ACD8-69CBD115D7DF}" srcOrd="1" destOrd="0" presId="urn:microsoft.com/office/officeart/2018/5/layout/IconCircleLabelList"/>
    <dgm:cxn modelId="{238C64A8-1358-4F01-B333-7401CB1E771E}" type="presParOf" srcId="{53D663B3-34C5-446B-B1CD-9B3561803205}" destId="{FAA4CAFF-8597-4119-A5A8-A451D7A95BD6}" srcOrd="2" destOrd="0" presId="urn:microsoft.com/office/officeart/2018/5/layout/IconCircleLabelList"/>
    <dgm:cxn modelId="{39B52EDE-1EC0-4C0F-BD36-583D24A85836}" type="presParOf" srcId="{53D663B3-34C5-446B-B1CD-9B3561803205}" destId="{0549A388-14FC-4BBB-BC6E-4023F43AF287}" srcOrd="3" destOrd="0" presId="urn:microsoft.com/office/officeart/2018/5/layout/IconCircleLabelList"/>
    <dgm:cxn modelId="{39E283DF-B1D3-47C3-AAD6-317CCF1F219A}" type="presParOf" srcId="{7E725A53-108C-48A8-885F-8CFBD9F3EF51}" destId="{1BE29DDD-F700-4687-A4F4-6A6CE26D55EE}" srcOrd="3" destOrd="0" presId="urn:microsoft.com/office/officeart/2018/5/layout/IconCircleLabelList"/>
    <dgm:cxn modelId="{9E862B5E-64DE-4AEC-ACD2-42121FDDF6AC}" type="presParOf" srcId="{7E725A53-108C-48A8-885F-8CFBD9F3EF51}" destId="{BEF41B07-1923-4005-9E33-04735575D5FF}" srcOrd="4" destOrd="0" presId="urn:microsoft.com/office/officeart/2018/5/layout/IconCircleLabelList"/>
    <dgm:cxn modelId="{40F7BD58-6927-41FF-9870-337276105091}" type="presParOf" srcId="{BEF41B07-1923-4005-9E33-04735575D5FF}" destId="{5308C7D3-077D-4CDD-8593-16D422161CE5}" srcOrd="0" destOrd="0" presId="urn:microsoft.com/office/officeart/2018/5/layout/IconCircleLabelList"/>
    <dgm:cxn modelId="{91E4FEBA-9CEC-454F-BF96-6F991C8E14DA}" type="presParOf" srcId="{BEF41B07-1923-4005-9E33-04735575D5FF}" destId="{E673EE2B-1D13-4FAE-ADD7-FBB071FA9BBC}" srcOrd="1" destOrd="0" presId="urn:microsoft.com/office/officeart/2018/5/layout/IconCircleLabelList"/>
    <dgm:cxn modelId="{A69FEAEA-774D-4CE4-979F-1880CAB3CC91}" type="presParOf" srcId="{BEF41B07-1923-4005-9E33-04735575D5FF}" destId="{8F6B4184-457D-4B62-9589-2E032661026D}" srcOrd="2" destOrd="0" presId="urn:microsoft.com/office/officeart/2018/5/layout/IconCircleLabelList"/>
    <dgm:cxn modelId="{6494B2BA-72DD-4A9A-BCD7-A9F309F1EEC6}" type="presParOf" srcId="{BEF41B07-1923-4005-9E33-04735575D5FF}" destId="{9BB2561B-7298-4F20-84C8-E08B80D0675C}" srcOrd="3" destOrd="0" presId="urn:microsoft.com/office/officeart/2018/5/layout/IconCircleLabelList"/>
    <dgm:cxn modelId="{11B0EA25-7B63-4AD3-BDD6-2835F25B8377}" type="presParOf" srcId="{7E725A53-108C-48A8-885F-8CFBD9F3EF51}" destId="{F3AFB1A4-FA46-446E-BF0E-61F5B5358D0F}" srcOrd="5" destOrd="0" presId="urn:microsoft.com/office/officeart/2018/5/layout/IconCircleLabelList"/>
    <dgm:cxn modelId="{7231D11B-A4C4-4DBA-95A8-5C5CC0CA5443}" type="presParOf" srcId="{7E725A53-108C-48A8-885F-8CFBD9F3EF51}" destId="{D6B1EB06-9DB3-401E-8942-F147E5A4EB99}" srcOrd="6" destOrd="0" presId="urn:microsoft.com/office/officeart/2018/5/layout/IconCircleLabelList"/>
    <dgm:cxn modelId="{E044DFA6-AB55-4C38-9640-12ADA3A74441}" type="presParOf" srcId="{D6B1EB06-9DB3-401E-8942-F147E5A4EB99}" destId="{792890BF-B94F-49A0-B8A6-B19B0297838C}" srcOrd="0" destOrd="0" presId="urn:microsoft.com/office/officeart/2018/5/layout/IconCircleLabelList"/>
    <dgm:cxn modelId="{E265420F-5E20-45E2-A6F7-2E8A50047007}" type="presParOf" srcId="{D6B1EB06-9DB3-401E-8942-F147E5A4EB99}" destId="{9FE89A5D-5DE3-43BC-8AD4-F6F965837FA3}" srcOrd="1" destOrd="0" presId="urn:microsoft.com/office/officeart/2018/5/layout/IconCircleLabelList"/>
    <dgm:cxn modelId="{FAA92549-44F2-477A-861F-E8919BA5B67B}" type="presParOf" srcId="{D6B1EB06-9DB3-401E-8942-F147E5A4EB99}" destId="{5161967E-BCEF-46A8-9C6E-FBB7ED63063C}" srcOrd="2" destOrd="0" presId="urn:microsoft.com/office/officeart/2018/5/layout/IconCircleLabelList"/>
    <dgm:cxn modelId="{C1CFE64C-023A-4BFE-BEFA-377FD60C922D}" type="presParOf" srcId="{D6B1EB06-9DB3-401E-8942-F147E5A4EB99}" destId="{7468DD8E-7E48-4DE6-9D5D-95A98D5F144A}" srcOrd="3" destOrd="0" presId="urn:microsoft.com/office/officeart/2018/5/layout/IconCircleLabelList"/>
    <dgm:cxn modelId="{A86188EC-6E55-4E69-8F41-6F52F6041CD5}" type="presParOf" srcId="{7E725A53-108C-48A8-885F-8CFBD9F3EF51}" destId="{3EC40B52-9360-49E8-83AA-2AD245F098C5}" srcOrd="7" destOrd="0" presId="urn:microsoft.com/office/officeart/2018/5/layout/IconCircleLabelList"/>
    <dgm:cxn modelId="{B4D30B6E-EB96-4973-88D4-D6280C59106F}" type="presParOf" srcId="{7E725A53-108C-48A8-885F-8CFBD9F3EF51}" destId="{C459C47C-67D3-49B6-9767-52E37AF778F5}" srcOrd="8" destOrd="0" presId="urn:microsoft.com/office/officeart/2018/5/layout/IconCircleLabelList"/>
    <dgm:cxn modelId="{2B1E9D5E-7846-47AA-8C28-0BDD4A8E22FC}" type="presParOf" srcId="{C459C47C-67D3-49B6-9767-52E37AF778F5}" destId="{D2EB8740-2FB2-493B-A022-E92C116242F1}" srcOrd="0" destOrd="0" presId="urn:microsoft.com/office/officeart/2018/5/layout/IconCircleLabelList"/>
    <dgm:cxn modelId="{96504442-CAC0-4793-B5C8-E3C291C25B41}" type="presParOf" srcId="{C459C47C-67D3-49B6-9767-52E37AF778F5}" destId="{640A5C1B-536F-4B37-906D-4A7A0C12655D}" srcOrd="1" destOrd="0" presId="urn:microsoft.com/office/officeart/2018/5/layout/IconCircleLabelList"/>
    <dgm:cxn modelId="{2612EE7C-FDDF-44AA-AB12-52D90B8C5B0E}" type="presParOf" srcId="{C459C47C-67D3-49B6-9767-52E37AF778F5}" destId="{A59DF3AE-EA18-4465-8A8A-B26E03028B87}" srcOrd="2" destOrd="0" presId="urn:microsoft.com/office/officeart/2018/5/layout/IconCircleLabelList"/>
    <dgm:cxn modelId="{21DCD65D-5772-498D-8E37-E00914CE8EC2}" type="presParOf" srcId="{C459C47C-67D3-49B6-9767-52E37AF778F5}" destId="{B844F4FB-B2DF-4452-B5B4-401440841C9A}" srcOrd="3" destOrd="0" presId="urn:microsoft.com/office/officeart/2018/5/layout/IconCircleLabelList"/>
    <dgm:cxn modelId="{43C837EC-8311-431A-9AEB-054CD2D6CCFA}" type="presParOf" srcId="{7E725A53-108C-48A8-885F-8CFBD9F3EF51}" destId="{B1687EDB-4BA8-4614-AA14-7D6983D7EEFF}" srcOrd="9" destOrd="0" presId="urn:microsoft.com/office/officeart/2018/5/layout/IconCircleLabelList"/>
    <dgm:cxn modelId="{EB10A3F0-BAFC-4F4F-A108-3788B030C33E}" type="presParOf" srcId="{7E725A53-108C-48A8-885F-8CFBD9F3EF51}" destId="{B102C07D-CEB5-47CD-87EF-FD1BE714A4C7}" srcOrd="10" destOrd="0" presId="urn:microsoft.com/office/officeart/2018/5/layout/IconCircleLabelList"/>
    <dgm:cxn modelId="{6F304A5D-BBD2-4D09-AEF7-1072A2175A64}" type="presParOf" srcId="{B102C07D-CEB5-47CD-87EF-FD1BE714A4C7}" destId="{0024E50F-3679-4A68-BF2D-93BF3DE0BC79}" srcOrd="0" destOrd="0" presId="urn:microsoft.com/office/officeart/2018/5/layout/IconCircleLabelList"/>
    <dgm:cxn modelId="{FA8DC50A-F1E9-479D-A5BE-69F63A1F282D}" type="presParOf" srcId="{B102C07D-CEB5-47CD-87EF-FD1BE714A4C7}" destId="{96F6105A-F299-448C-A2A6-73A58277A7AA}" srcOrd="1" destOrd="0" presId="urn:microsoft.com/office/officeart/2018/5/layout/IconCircleLabelList"/>
    <dgm:cxn modelId="{CBD50DD5-9BAC-4836-B0FF-0116571CF892}" type="presParOf" srcId="{B102C07D-CEB5-47CD-87EF-FD1BE714A4C7}" destId="{BDCFBB02-2DCB-4969-81E5-088ACCAB881A}" srcOrd="2" destOrd="0" presId="urn:microsoft.com/office/officeart/2018/5/layout/IconCircleLabelList"/>
    <dgm:cxn modelId="{26866FC6-62BC-44BC-B1B3-693E95531E08}" type="presParOf" srcId="{B102C07D-CEB5-47CD-87EF-FD1BE714A4C7}" destId="{3AB7EF2D-1074-45C4-9AB2-34F0D32DE6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E8E6C-A736-474F-99D8-4C1B3A50882A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F35B16-8D54-4558-B2FE-C1EC25D3CDE8}">
      <dgm:prSet/>
      <dgm:spPr/>
      <dgm:t>
        <a:bodyPr/>
        <a:lstStyle/>
        <a:p>
          <a:r>
            <a:rPr lang="en-US" dirty="0"/>
            <a:t>Simple – route to web server from multiple </a:t>
          </a:r>
          <a:r>
            <a:rPr lang="en-US" dirty="0" err="1"/>
            <a:t>Ips</a:t>
          </a:r>
          <a:r>
            <a:rPr lang="en-US" dirty="0"/>
            <a:t>. Picks random IP</a:t>
          </a:r>
        </a:p>
      </dgm:t>
    </dgm:pt>
    <dgm:pt modelId="{E49D257D-66DD-4BDC-AC54-D97C72447120}" type="parTrans" cxnId="{1836C6BB-4738-4302-BD72-9F426371C81F}">
      <dgm:prSet/>
      <dgm:spPr/>
      <dgm:t>
        <a:bodyPr/>
        <a:lstStyle/>
        <a:p>
          <a:endParaRPr lang="en-US"/>
        </a:p>
      </dgm:t>
    </dgm:pt>
    <dgm:pt modelId="{81634A1E-6046-428D-B4C7-5C706225EE23}" type="sibTrans" cxnId="{1836C6BB-4738-4302-BD72-9F426371C81F}">
      <dgm:prSet/>
      <dgm:spPr/>
      <dgm:t>
        <a:bodyPr/>
        <a:lstStyle/>
        <a:p>
          <a:endParaRPr lang="en-US"/>
        </a:p>
      </dgm:t>
    </dgm:pt>
    <dgm:pt modelId="{7493EA9C-5A3D-4C0A-B8AA-05585948EF63}">
      <dgm:prSet/>
      <dgm:spPr/>
      <dgm:t>
        <a:bodyPr/>
        <a:lstStyle/>
        <a:p>
          <a:r>
            <a:rPr lang="en-US"/>
            <a:t>Weighted – multiple web servers with weights</a:t>
          </a:r>
        </a:p>
      </dgm:t>
    </dgm:pt>
    <dgm:pt modelId="{C41C2871-6846-4017-A32F-02B7662DB5B0}" type="parTrans" cxnId="{040F9472-DD1D-4214-8068-B22B0D17D183}">
      <dgm:prSet/>
      <dgm:spPr/>
      <dgm:t>
        <a:bodyPr/>
        <a:lstStyle/>
        <a:p>
          <a:endParaRPr lang="en-US"/>
        </a:p>
      </dgm:t>
    </dgm:pt>
    <dgm:pt modelId="{DABB4D24-7367-435C-BEDA-935DBC0A5044}" type="sibTrans" cxnId="{040F9472-DD1D-4214-8068-B22B0D17D183}">
      <dgm:prSet/>
      <dgm:spPr/>
      <dgm:t>
        <a:bodyPr/>
        <a:lstStyle/>
        <a:p>
          <a:endParaRPr lang="en-US"/>
        </a:p>
      </dgm:t>
    </dgm:pt>
    <dgm:pt modelId="{67E6F37A-A11A-4B9D-91D2-142C05E6CD69}">
      <dgm:prSet/>
      <dgm:spPr/>
      <dgm:t>
        <a:bodyPr/>
        <a:lstStyle/>
        <a:p>
          <a:r>
            <a:rPr lang="en-US"/>
            <a:t>Latency based – web servers in multiple regions, chooses best latency</a:t>
          </a:r>
        </a:p>
      </dgm:t>
    </dgm:pt>
    <dgm:pt modelId="{D970D39E-FEFD-4CD9-AF23-B7702A745C63}" type="parTrans" cxnId="{E14CBDCA-C139-4F77-BD5E-536B7A185487}">
      <dgm:prSet/>
      <dgm:spPr/>
      <dgm:t>
        <a:bodyPr/>
        <a:lstStyle/>
        <a:p>
          <a:endParaRPr lang="en-US"/>
        </a:p>
      </dgm:t>
    </dgm:pt>
    <dgm:pt modelId="{8151E3D9-AB3C-412E-903D-8F77D441BB36}" type="sibTrans" cxnId="{E14CBDCA-C139-4F77-BD5E-536B7A185487}">
      <dgm:prSet/>
      <dgm:spPr/>
      <dgm:t>
        <a:bodyPr/>
        <a:lstStyle/>
        <a:p>
          <a:endParaRPr lang="en-US"/>
        </a:p>
      </dgm:t>
    </dgm:pt>
    <dgm:pt modelId="{9B6292E4-7137-44A7-B8C7-525FFB805234}">
      <dgm:prSet/>
      <dgm:spPr/>
      <dgm:t>
        <a:bodyPr/>
        <a:lstStyle/>
        <a:p>
          <a:r>
            <a:rPr lang="en-US"/>
            <a:t>Geolocation – based on user location</a:t>
          </a:r>
        </a:p>
      </dgm:t>
    </dgm:pt>
    <dgm:pt modelId="{44BD1F90-7E4D-4038-A13F-C71D7E245EB8}" type="parTrans" cxnId="{0458A0A1-559E-4D33-AAE7-DCCD1B9C9E44}">
      <dgm:prSet/>
      <dgm:spPr/>
      <dgm:t>
        <a:bodyPr/>
        <a:lstStyle/>
        <a:p>
          <a:endParaRPr lang="en-US"/>
        </a:p>
      </dgm:t>
    </dgm:pt>
    <dgm:pt modelId="{6C7281D8-B102-440D-81F7-48696F180250}" type="sibTrans" cxnId="{0458A0A1-559E-4D33-AAE7-DCCD1B9C9E44}">
      <dgm:prSet/>
      <dgm:spPr/>
      <dgm:t>
        <a:bodyPr/>
        <a:lstStyle/>
        <a:p>
          <a:endParaRPr lang="en-US"/>
        </a:p>
      </dgm:t>
    </dgm:pt>
    <dgm:pt modelId="{1CE2AFD8-8323-48AB-8740-6E5A1AA5ED5E}">
      <dgm:prSet/>
      <dgm:spPr/>
      <dgm:t>
        <a:bodyPr/>
        <a:lstStyle/>
        <a:p>
          <a:r>
            <a:rPr lang="en-US"/>
            <a:t>Failover – health check failure triggers failover</a:t>
          </a:r>
        </a:p>
      </dgm:t>
    </dgm:pt>
    <dgm:pt modelId="{DE990BC0-07E9-43ED-866D-9D068A400249}" type="parTrans" cxnId="{70467839-F9FA-42D7-996E-BB525AB05BCA}">
      <dgm:prSet/>
      <dgm:spPr/>
      <dgm:t>
        <a:bodyPr/>
        <a:lstStyle/>
        <a:p>
          <a:endParaRPr lang="en-US"/>
        </a:p>
      </dgm:t>
    </dgm:pt>
    <dgm:pt modelId="{5BF84169-FB18-46D4-A663-57EA4F13EF20}" type="sibTrans" cxnId="{70467839-F9FA-42D7-996E-BB525AB05BCA}">
      <dgm:prSet/>
      <dgm:spPr/>
      <dgm:t>
        <a:bodyPr/>
        <a:lstStyle/>
        <a:p>
          <a:endParaRPr lang="en-US"/>
        </a:p>
      </dgm:t>
    </dgm:pt>
    <dgm:pt modelId="{3E2335AC-0345-488A-AD0A-547B6DA938AB}">
      <dgm:prSet/>
      <dgm:spPr/>
      <dgm:t>
        <a:bodyPr/>
        <a:lstStyle/>
        <a:p>
          <a:r>
            <a:rPr lang="en-US"/>
            <a:t>Multivalue – multiple records with health checks</a:t>
          </a:r>
        </a:p>
      </dgm:t>
    </dgm:pt>
    <dgm:pt modelId="{074CFF5D-A2D5-4A40-ADB1-F77DA94C046E}" type="parTrans" cxnId="{423ACFB1-3A68-4478-B92C-B08245176360}">
      <dgm:prSet/>
      <dgm:spPr/>
      <dgm:t>
        <a:bodyPr/>
        <a:lstStyle/>
        <a:p>
          <a:endParaRPr lang="en-US"/>
        </a:p>
      </dgm:t>
    </dgm:pt>
    <dgm:pt modelId="{F6F14E50-F28E-4A90-A8FA-76E8DB01C221}" type="sibTrans" cxnId="{423ACFB1-3A68-4478-B92C-B08245176360}">
      <dgm:prSet/>
      <dgm:spPr/>
      <dgm:t>
        <a:bodyPr/>
        <a:lstStyle/>
        <a:p>
          <a:endParaRPr lang="en-US"/>
        </a:p>
      </dgm:t>
    </dgm:pt>
    <dgm:pt modelId="{9D8CC74C-DF2B-4C0F-B8D3-B9366F658E2D}" type="pres">
      <dgm:prSet presAssocID="{6D4E8E6C-A736-474F-99D8-4C1B3A50882A}" presName="root" presStyleCnt="0">
        <dgm:presLayoutVars>
          <dgm:dir/>
          <dgm:resizeHandles val="exact"/>
        </dgm:presLayoutVars>
      </dgm:prSet>
      <dgm:spPr/>
    </dgm:pt>
    <dgm:pt modelId="{53EC13D6-78ED-4F6F-A829-B7D1EDC13B80}" type="pres">
      <dgm:prSet presAssocID="{6D4E8E6C-A736-474F-99D8-4C1B3A50882A}" presName="container" presStyleCnt="0">
        <dgm:presLayoutVars>
          <dgm:dir/>
          <dgm:resizeHandles val="exact"/>
        </dgm:presLayoutVars>
      </dgm:prSet>
      <dgm:spPr/>
    </dgm:pt>
    <dgm:pt modelId="{0D0791EF-657A-433D-BD36-97C05B071226}" type="pres">
      <dgm:prSet presAssocID="{E1F35B16-8D54-4558-B2FE-C1EC25D3CDE8}" presName="compNode" presStyleCnt="0"/>
      <dgm:spPr/>
    </dgm:pt>
    <dgm:pt modelId="{76B736AA-3328-48F8-9D79-849DF2D23B7C}" type="pres">
      <dgm:prSet presAssocID="{E1F35B16-8D54-4558-B2FE-C1EC25D3CDE8}" presName="iconBgRect" presStyleLbl="bgShp" presStyleIdx="0" presStyleCnt="6"/>
      <dgm:spPr/>
    </dgm:pt>
    <dgm:pt modelId="{0EF00993-2A87-4E67-9491-42CD11D1449A}" type="pres">
      <dgm:prSet presAssocID="{E1F35B16-8D54-4558-B2FE-C1EC25D3CDE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8F8085-F767-4A80-B10E-C50565473D68}" type="pres">
      <dgm:prSet presAssocID="{E1F35B16-8D54-4558-B2FE-C1EC25D3CDE8}" presName="spaceRect" presStyleCnt="0"/>
      <dgm:spPr/>
    </dgm:pt>
    <dgm:pt modelId="{BD68449D-0BCC-4AE8-9FD4-F2A488CA420E}" type="pres">
      <dgm:prSet presAssocID="{E1F35B16-8D54-4558-B2FE-C1EC25D3CDE8}" presName="textRect" presStyleLbl="revTx" presStyleIdx="0" presStyleCnt="6">
        <dgm:presLayoutVars>
          <dgm:chMax val="1"/>
          <dgm:chPref val="1"/>
        </dgm:presLayoutVars>
      </dgm:prSet>
      <dgm:spPr/>
    </dgm:pt>
    <dgm:pt modelId="{0F4EB802-9FFB-4135-9E1C-0FE1FE06D055}" type="pres">
      <dgm:prSet presAssocID="{81634A1E-6046-428D-B4C7-5C706225EE23}" presName="sibTrans" presStyleLbl="sibTrans2D1" presStyleIdx="0" presStyleCnt="0"/>
      <dgm:spPr/>
    </dgm:pt>
    <dgm:pt modelId="{B85EF53A-45C9-4A7E-A73C-0D024C90DA5C}" type="pres">
      <dgm:prSet presAssocID="{7493EA9C-5A3D-4C0A-B8AA-05585948EF63}" presName="compNode" presStyleCnt="0"/>
      <dgm:spPr/>
    </dgm:pt>
    <dgm:pt modelId="{B7DE5686-C8FE-4D25-B7FC-DFF5469F39D7}" type="pres">
      <dgm:prSet presAssocID="{7493EA9C-5A3D-4C0A-B8AA-05585948EF63}" presName="iconBgRect" presStyleLbl="bgShp" presStyleIdx="1" presStyleCnt="6"/>
      <dgm:spPr/>
    </dgm:pt>
    <dgm:pt modelId="{9598907C-E84F-41D7-A165-C5FBCFC5ECBD}" type="pres">
      <dgm:prSet presAssocID="{7493EA9C-5A3D-4C0A-B8AA-05585948EF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68962B8-3CA6-4A5B-9FFF-26CD068E6D91}" type="pres">
      <dgm:prSet presAssocID="{7493EA9C-5A3D-4C0A-B8AA-05585948EF63}" presName="spaceRect" presStyleCnt="0"/>
      <dgm:spPr/>
    </dgm:pt>
    <dgm:pt modelId="{D2C1CD76-8CEE-4F37-B464-3DDDFD9ECC5F}" type="pres">
      <dgm:prSet presAssocID="{7493EA9C-5A3D-4C0A-B8AA-05585948EF63}" presName="textRect" presStyleLbl="revTx" presStyleIdx="1" presStyleCnt="6">
        <dgm:presLayoutVars>
          <dgm:chMax val="1"/>
          <dgm:chPref val="1"/>
        </dgm:presLayoutVars>
      </dgm:prSet>
      <dgm:spPr/>
    </dgm:pt>
    <dgm:pt modelId="{A5CD3801-3E00-41F7-A50A-D1C3F5FF7B3E}" type="pres">
      <dgm:prSet presAssocID="{DABB4D24-7367-435C-BEDA-935DBC0A5044}" presName="sibTrans" presStyleLbl="sibTrans2D1" presStyleIdx="0" presStyleCnt="0"/>
      <dgm:spPr/>
    </dgm:pt>
    <dgm:pt modelId="{ABB5534A-A19F-4FDC-B082-B113BD26ED98}" type="pres">
      <dgm:prSet presAssocID="{67E6F37A-A11A-4B9D-91D2-142C05E6CD69}" presName="compNode" presStyleCnt="0"/>
      <dgm:spPr/>
    </dgm:pt>
    <dgm:pt modelId="{7C88CB90-21F6-42D6-BCD6-54DAB75DB01B}" type="pres">
      <dgm:prSet presAssocID="{67E6F37A-A11A-4B9D-91D2-142C05E6CD69}" presName="iconBgRect" presStyleLbl="bgShp" presStyleIdx="2" presStyleCnt="6"/>
      <dgm:spPr/>
    </dgm:pt>
    <dgm:pt modelId="{82A0D751-9F4B-4C48-A421-BA5B773B4A6C}" type="pres">
      <dgm:prSet presAssocID="{67E6F37A-A11A-4B9D-91D2-142C05E6CD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01628BF-5DA1-4E68-9BD3-063F435219C8}" type="pres">
      <dgm:prSet presAssocID="{67E6F37A-A11A-4B9D-91D2-142C05E6CD69}" presName="spaceRect" presStyleCnt="0"/>
      <dgm:spPr/>
    </dgm:pt>
    <dgm:pt modelId="{163836D6-F14A-4833-B70F-AF3BB18FE000}" type="pres">
      <dgm:prSet presAssocID="{67E6F37A-A11A-4B9D-91D2-142C05E6CD69}" presName="textRect" presStyleLbl="revTx" presStyleIdx="2" presStyleCnt="6">
        <dgm:presLayoutVars>
          <dgm:chMax val="1"/>
          <dgm:chPref val="1"/>
        </dgm:presLayoutVars>
      </dgm:prSet>
      <dgm:spPr/>
    </dgm:pt>
    <dgm:pt modelId="{89D2559B-52AB-4D03-A111-D9E96C315D1C}" type="pres">
      <dgm:prSet presAssocID="{8151E3D9-AB3C-412E-903D-8F77D441BB36}" presName="sibTrans" presStyleLbl="sibTrans2D1" presStyleIdx="0" presStyleCnt="0"/>
      <dgm:spPr/>
    </dgm:pt>
    <dgm:pt modelId="{47B74DDE-0735-4BF6-9C85-1A16DEC8A563}" type="pres">
      <dgm:prSet presAssocID="{9B6292E4-7137-44A7-B8C7-525FFB805234}" presName="compNode" presStyleCnt="0"/>
      <dgm:spPr/>
    </dgm:pt>
    <dgm:pt modelId="{60EE509E-CE69-465C-895B-62F9F2F6EF61}" type="pres">
      <dgm:prSet presAssocID="{9B6292E4-7137-44A7-B8C7-525FFB805234}" presName="iconBgRect" presStyleLbl="bgShp" presStyleIdx="3" presStyleCnt="6"/>
      <dgm:spPr/>
    </dgm:pt>
    <dgm:pt modelId="{963CE86F-EC31-4FF8-9D43-F2FEBB11BE47}" type="pres">
      <dgm:prSet presAssocID="{9B6292E4-7137-44A7-B8C7-525FFB8052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2D5FAE99-1DE5-4EFA-9179-0EE29E5856EB}" type="pres">
      <dgm:prSet presAssocID="{9B6292E4-7137-44A7-B8C7-525FFB805234}" presName="spaceRect" presStyleCnt="0"/>
      <dgm:spPr/>
    </dgm:pt>
    <dgm:pt modelId="{9E7F1137-AD07-4133-ACEE-B5860E9EC079}" type="pres">
      <dgm:prSet presAssocID="{9B6292E4-7137-44A7-B8C7-525FFB805234}" presName="textRect" presStyleLbl="revTx" presStyleIdx="3" presStyleCnt="6">
        <dgm:presLayoutVars>
          <dgm:chMax val="1"/>
          <dgm:chPref val="1"/>
        </dgm:presLayoutVars>
      </dgm:prSet>
      <dgm:spPr/>
    </dgm:pt>
    <dgm:pt modelId="{BD7D4606-43F8-4C12-9275-F9C0979E4B8C}" type="pres">
      <dgm:prSet presAssocID="{6C7281D8-B102-440D-81F7-48696F180250}" presName="sibTrans" presStyleLbl="sibTrans2D1" presStyleIdx="0" presStyleCnt="0"/>
      <dgm:spPr/>
    </dgm:pt>
    <dgm:pt modelId="{0B64F9B2-3770-4CF0-AC2D-E007DAE43BBD}" type="pres">
      <dgm:prSet presAssocID="{1CE2AFD8-8323-48AB-8740-6E5A1AA5ED5E}" presName="compNode" presStyleCnt="0"/>
      <dgm:spPr/>
    </dgm:pt>
    <dgm:pt modelId="{AC5873D6-355B-4060-B324-EEF07699723F}" type="pres">
      <dgm:prSet presAssocID="{1CE2AFD8-8323-48AB-8740-6E5A1AA5ED5E}" presName="iconBgRect" presStyleLbl="bgShp" presStyleIdx="4" presStyleCnt="6"/>
      <dgm:spPr/>
    </dgm:pt>
    <dgm:pt modelId="{54F6A38D-EAF5-42FE-BF82-94A2D4A0B590}" type="pres">
      <dgm:prSet presAssocID="{1CE2AFD8-8323-48AB-8740-6E5A1AA5ED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8FF4615E-39FC-46EB-A9B7-6F2F663DEA57}" type="pres">
      <dgm:prSet presAssocID="{1CE2AFD8-8323-48AB-8740-6E5A1AA5ED5E}" presName="spaceRect" presStyleCnt="0"/>
      <dgm:spPr/>
    </dgm:pt>
    <dgm:pt modelId="{DF379D47-C35F-403A-8733-FCE18401077C}" type="pres">
      <dgm:prSet presAssocID="{1CE2AFD8-8323-48AB-8740-6E5A1AA5ED5E}" presName="textRect" presStyleLbl="revTx" presStyleIdx="4" presStyleCnt="6">
        <dgm:presLayoutVars>
          <dgm:chMax val="1"/>
          <dgm:chPref val="1"/>
        </dgm:presLayoutVars>
      </dgm:prSet>
      <dgm:spPr/>
    </dgm:pt>
    <dgm:pt modelId="{D1142542-AEB6-469E-97D6-3DC6D675B42F}" type="pres">
      <dgm:prSet presAssocID="{5BF84169-FB18-46D4-A663-57EA4F13EF20}" presName="sibTrans" presStyleLbl="sibTrans2D1" presStyleIdx="0" presStyleCnt="0"/>
      <dgm:spPr/>
    </dgm:pt>
    <dgm:pt modelId="{DD2AFC1A-0EB7-48BE-B0E3-0B89A394C7D9}" type="pres">
      <dgm:prSet presAssocID="{3E2335AC-0345-488A-AD0A-547B6DA938AB}" presName="compNode" presStyleCnt="0"/>
      <dgm:spPr/>
    </dgm:pt>
    <dgm:pt modelId="{796B65E9-2D3B-49E1-BC07-FC601427BB4B}" type="pres">
      <dgm:prSet presAssocID="{3E2335AC-0345-488A-AD0A-547B6DA938AB}" presName="iconBgRect" presStyleLbl="bgShp" presStyleIdx="5" presStyleCnt="6"/>
      <dgm:spPr/>
    </dgm:pt>
    <dgm:pt modelId="{6194DA47-A17D-4E9A-BA37-AEBBF3868709}" type="pres">
      <dgm:prSet presAssocID="{3E2335AC-0345-488A-AD0A-547B6DA938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55663BB-3F1C-4636-A33E-81047F51412E}" type="pres">
      <dgm:prSet presAssocID="{3E2335AC-0345-488A-AD0A-547B6DA938AB}" presName="spaceRect" presStyleCnt="0"/>
      <dgm:spPr/>
    </dgm:pt>
    <dgm:pt modelId="{308933BB-C07F-4C92-ADA3-3C85DD1BBE9F}" type="pres">
      <dgm:prSet presAssocID="{3E2335AC-0345-488A-AD0A-547B6DA938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038F06-C397-4898-B565-D39FF19C4401}" type="presOf" srcId="{DABB4D24-7367-435C-BEDA-935DBC0A5044}" destId="{A5CD3801-3E00-41F7-A50A-D1C3F5FF7B3E}" srcOrd="0" destOrd="0" presId="urn:microsoft.com/office/officeart/2018/2/layout/IconCircleList"/>
    <dgm:cxn modelId="{16D22909-D819-4A3F-9953-50B4D6EF87E7}" type="presOf" srcId="{E1F35B16-8D54-4558-B2FE-C1EC25D3CDE8}" destId="{BD68449D-0BCC-4AE8-9FD4-F2A488CA420E}" srcOrd="0" destOrd="0" presId="urn:microsoft.com/office/officeart/2018/2/layout/IconCircleList"/>
    <dgm:cxn modelId="{AA90432F-37E2-4C22-BE2B-F280F08A0439}" type="presOf" srcId="{67E6F37A-A11A-4B9D-91D2-142C05E6CD69}" destId="{163836D6-F14A-4833-B70F-AF3BB18FE000}" srcOrd="0" destOrd="0" presId="urn:microsoft.com/office/officeart/2018/2/layout/IconCircleList"/>
    <dgm:cxn modelId="{70467839-F9FA-42D7-996E-BB525AB05BCA}" srcId="{6D4E8E6C-A736-474F-99D8-4C1B3A50882A}" destId="{1CE2AFD8-8323-48AB-8740-6E5A1AA5ED5E}" srcOrd="4" destOrd="0" parTransId="{DE990BC0-07E9-43ED-866D-9D068A400249}" sibTransId="{5BF84169-FB18-46D4-A663-57EA4F13EF20}"/>
    <dgm:cxn modelId="{FD64213B-21FD-49B1-8B9C-939D756832B8}" type="presOf" srcId="{8151E3D9-AB3C-412E-903D-8F77D441BB36}" destId="{89D2559B-52AB-4D03-A111-D9E96C315D1C}" srcOrd="0" destOrd="0" presId="urn:microsoft.com/office/officeart/2018/2/layout/IconCircleList"/>
    <dgm:cxn modelId="{DDDB8357-C974-4961-BFD4-944F04BE5702}" type="presOf" srcId="{7493EA9C-5A3D-4C0A-B8AA-05585948EF63}" destId="{D2C1CD76-8CEE-4F37-B464-3DDDFD9ECC5F}" srcOrd="0" destOrd="0" presId="urn:microsoft.com/office/officeart/2018/2/layout/IconCircleList"/>
    <dgm:cxn modelId="{60F4FA71-4935-4EC6-8386-63E020034EE2}" type="presOf" srcId="{1CE2AFD8-8323-48AB-8740-6E5A1AA5ED5E}" destId="{DF379D47-C35F-403A-8733-FCE18401077C}" srcOrd="0" destOrd="0" presId="urn:microsoft.com/office/officeart/2018/2/layout/IconCircleList"/>
    <dgm:cxn modelId="{040F9472-DD1D-4214-8068-B22B0D17D183}" srcId="{6D4E8E6C-A736-474F-99D8-4C1B3A50882A}" destId="{7493EA9C-5A3D-4C0A-B8AA-05585948EF63}" srcOrd="1" destOrd="0" parTransId="{C41C2871-6846-4017-A32F-02B7662DB5B0}" sibTransId="{DABB4D24-7367-435C-BEDA-935DBC0A5044}"/>
    <dgm:cxn modelId="{3B15318C-5DFD-44F3-AA5D-2DBB7C471657}" type="presOf" srcId="{81634A1E-6046-428D-B4C7-5C706225EE23}" destId="{0F4EB802-9FFB-4135-9E1C-0FE1FE06D055}" srcOrd="0" destOrd="0" presId="urn:microsoft.com/office/officeart/2018/2/layout/IconCircleList"/>
    <dgm:cxn modelId="{7D8CE08C-147D-48CD-8AF9-6E974B8A5ED9}" type="presOf" srcId="{9B6292E4-7137-44A7-B8C7-525FFB805234}" destId="{9E7F1137-AD07-4133-ACEE-B5860E9EC079}" srcOrd="0" destOrd="0" presId="urn:microsoft.com/office/officeart/2018/2/layout/IconCircleList"/>
    <dgm:cxn modelId="{05C5BC92-9E35-43D9-B448-4C5045079EBE}" type="presOf" srcId="{3E2335AC-0345-488A-AD0A-547B6DA938AB}" destId="{308933BB-C07F-4C92-ADA3-3C85DD1BBE9F}" srcOrd="0" destOrd="0" presId="urn:microsoft.com/office/officeart/2018/2/layout/IconCircleList"/>
    <dgm:cxn modelId="{0458A0A1-559E-4D33-AAE7-DCCD1B9C9E44}" srcId="{6D4E8E6C-A736-474F-99D8-4C1B3A50882A}" destId="{9B6292E4-7137-44A7-B8C7-525FFB805234}" srcOrd="3" destOrd="0" parTransId="{44BD1F90-7E4D-4038-A13F-C71D7E245EB8}" sibTransId="{6C7281D8-B102-440D-81F7-48696F180250}"/>
    <dgm:cxn modelId="{423ACFB1-3A68-4478-B92C-B08245176360}" srcId="{6D4E8E6C-A736-474F-99D8-4C1B3A50882A}" destId="{3E2335AC-0345-488A-AD0A-547B6DA938AB}" srcOrd="5" destOrd="0" parTransId="{074CFF5D-A2D5-4A40-ADB1-F77DA94C046E}" sibTransId="{F6F14E50-F28E-4A90-A8FA-76E8DB01C221}"/>
    <dgm:cxn modelId="{7869C7B3-7DED-4EDC-94C9-B3917FF87D9A}" type="presOf" srcId="{6C7281D8-B102-440D-81F7-48696F180250}" destId="{BD7D4606-43F8-4C12-9275-F9C0979E4B8C}" srcOrd="0" destOrd="0" presId="urn:microsoft.com/office/officeart/2018/2/layout/IconCircleList"/>
    <dgm:cxn modelId="{1836C6BB-4738-4302-BD72-9F426371C81F}" srcId="{6D4E8E6C-A736-474F-99D8-4C1B3A50882A}" destId="{E1F35B16-8D54-4558-B2FE-C1EC25D3CDE8}" srcOrd="0" destOrd="0" parTransId="{E49D257D-66DD-4BDC-AC54-D97C72447120}" sibTransId="{81634A1E-6046-428D-B4C7-5C706225EE23}"/>
    <dgm:cxn modelId="{552997C8-2DD4-44CB-823C-E3DCC0B56DCA}" type="presOf" srcId="{5BF84169-FB18-46D4-A663-57EA4F13EF20}" destId="{D1142542-AEB6-469E-97D6-3DC6D675B42F}" srcOrd="0" destOrd="0" presId="urn:microsoft.com/office/officeart/2018/2/layout/IconCircleList"/>
    <dgm:cxn modelId="{E14CBDCA-C139-4F77-BD5E-536B7A185487}" srcId="{6D4E8E6C-A736-474F-99D8-4C1B3A50882A}" destId="{67E6F37A-A11A-4B9D-91D2-142C05E6CD69}" srcOrd="2" destOrd="0" parTransId="{D970D39E-FEFD-4CD9-AF23-B7702A745C63}" sibTransId="{8151E3D9-AB3C-412E-903D-8F77D441BB36}"/>
    <dgm:cxn modelId="{7331C0D4-82CA-4D2D-9985-DB13FFB22081}" type="presOf" srcId="{6D4E8E6C-A736-474F-99D8-4C1B3A50882A}" destId="{9D8CC74C-DF2B-4C0F-B8D3-B9366F658E2D}" srcOrd="0" destOrd="0" presId="urn:microsoft.com/office/officeart/2018/2/layout/IconCircleList"/>
    <dgm:cxn modelId="{C7947B63-C47C-47C5-8AAB-686144610893}" type="presParOf" srcId="{9D8CC74C-DF2B-4C0F-B8D3-B9366F658E2D}" destId="{53EC13D6-78ED-4F6F-A829-B7D1EDC13B80}" srcOrd="0" destOrd="0" presId="urn:microsoft.com/office/officeart/2018/2/layout/IconCircleList"/>
    <dgm:cxn modelId="{46649362-BF8F-4B05-9E0D-015EFF9EEAB3}" type="presParOf" srcId="{53EC13D6-78ED-4F6F-A829-B7D1EDC13B80}" destId="{0D0791EF-657A-433D-BD36-97C05B071226}" srcOrd="0" destOrd="0" presId="urn:microsoft.com/office/officeart/2018/2/layout/IconCircleList"/>
    <dgm:cxn modelId="{46EEF768-BCF3-452D-8331-308723372A41}" type="presParOf" srcId="{0D0791EF-657A-433D-BD36-97C05B071226}" destId="{76B736AA-3328-48F8-9D79-849DF2D23B7C}" srcOrd="0" destOrd="0" presId="urn:microsoft.com/office/officeart/2018/2/layout/IconCircleList"/>
    <dgm:cxn modelId="{904A26AC-C1B0-4374-9F1E-FC6ABDD58B02}" type="presParOf" srcId="{0D0791EF-657A-433D-BD36-97C05B071226}" destId="{0EF00993-2A87-4E67-9491-42CD11D1449A}" srcOrd="1" destOrd="0" presId="urn:microsoft.com/office/officeart/2018/2/layout/IconCircleList"/>
    <dgm:cxn modelId="{A2EDE197-670E-4E49-893F-2EC7C0F4E239}" type="presParOf" srcId="{0D0791EF-657A-433D-BD36-97C05B071226}" destId="{608F8085-F767-4A80-B10E-C50565473D68}" srcOrd="2" destOrd="0" presId="urn:microsoft.com/office/officeart/2018/2/layout/IconCircleList"/>
    <dgm:cxn modelId="{DB99087F-DE27-40F6-A929-023EFFA3571F}" type="presParOf" srcId="{0D0791EF-657A-433D-BD36-97C05B071226}" destId="{BD68449D-0BCC-4AE8-9FD4-F2A488CA420E}" srcOrd="3" destOrd="0" presId="urn:microsoft.com/office/officeart/2018/2/layout/IconCircleList"/>
    <dgm:cxn modelId="{AA679B77-1EFC-4EB4-865E-6288C6D78F01}" type="presParOf" srcId="{53EC13D6-78ED-4F6F-A829-B7D1EDC13B80}" destId="{0F4EB802-9FFB-4135-9E1C-0FE1FE06D055}" srcOrd="1" destOrd="0" presId="urn:microsoft.com/office/officeart/2018/2/layout/IconCircleList"/>
    <dgm:cxn modelId="{CBA0EEE8-AABD-4579-9067-C154A0A57E85}" type="presParOf" srcId="{53EC13D6-78ED-4F6F-A829-B7D1EDC13B80}" destId="{B85EF53A-45C9-4A7E-A73C-0D024C90DA5C}" srcOrd="2" destOrd="0" presId="urn:microsoft.com/office/officeart/2018/2/layout/IconCircleList"/>
    <dgm:cxn modelId="{193B5D52-DDD7-4D3D-9616-991307B88CCA}" type="presParOf" srcId="{B85EF53A-45C9-4A7E-A73C-0D024C90DA5C}" destId="{B7DE5686-C8FE-4D25-B7FC-DFF5469F39D7}" srcOrd="0" destOrd="0" presId="urn:microsoft.com/office/officeart/2018/2/layout/IconCircleList"/>
    <dgm:cxn modelId="{A22DBA3E-55FA-4465-B991-6CEE8C373A73}" type="presParOf" srcId="{B85EF53A-45C9-4A7E-A73C-0D024C90DA5C}" destId="{9598907C-E84F-41D7-A165-C5FBCFC5ECBD}" srcOrd="1" destOrd="0" presId="urn:microsoft.com/office/officeart/2018/2/layout/IconCircleList"/>
    <dgm:cxn modelId="{380C5BB1-D26C-4E2A-BC8A-71398FFF5446}" type="presParOf" srcId="{B85EF53A-45C9-4A7E-A73C-0D024C90DA5C}" destId="{B68962B8-3CA6-4A5B-9FFF-26CD068E6D91}" srcOrd="2" destOrd="0" presId="urn:microsoft.com/office/officeart/2018/2/layout/IconCircleList"/>
    <dgm:cxn modelId="{766AA503-E411-44CD-9FA5-DEA1F57BAEF2}" type="presParOf" srcId="{B85EF53A-45C9-4A7E-A73C-0D024C90DA5C}" destId="{D2C1CD76-8CEE-4F37-B464-3DDDFD9ECC5F}" srcOrd="3" destOrd="0" presId="urn:microsoft.com/office/officeart/2018/2/layout/IconCircleList"/>
    <dgm:cxn modelId="{E37B52C3-BE56-410A-845D-F0AB8E202D36}" type="presParOf" srcId="{53EC13D6-78ED-4F6F-A829-B7D1EDC13B80}" destId="{A5CD3801-3E00-41F7-A50A-D1C3F5FF7B3E}" srcOrd="3" destOrd="0" presId="urn:microsoft.com/office/officeart/2018/2/layout/IconCircleList"/>
    <dgm:cxn modelId="{62B0368D-4C90-484B-A4FD-6C16AA46F6D5}" type="presParOf" srcId="{53EC13D6-78ED-4F6F-A829-B7D1EDC13B80}" destId="{ABB5534A-A19F-4FDC-B082-B113BD26ED98}" srcOrd="4" destOrd="0" presId="urn:microsoft.com/office/officeart/2018/2/layout/IconCircleList"/>
    <dgm:cxn modelId="{89AC98C8-CE89-41B8-A26C-CED736DB125B}" type="presParOf" srcId="{ABB5534A-A19F-4FDC-B082-B113BD26ED98}" destId="{7C88CB90-21F6-42D6-BCD6-54DAB75DB01B}" srcOrd="0" destOrd="0" presId="urn:microsoft.com/office/officeart/2018/2/layout/IconCircleList"/>
    <dgm:cxn modelId="{6247178C-47A5-4B90-B6E1-7D0EB2AD2244}" type="presParOf" srcId="{ABB5534A-A19F-4FDC-B082-B113BD26ED98}" destId="{82A0D751-9F4B-4C48-A421-BA5B773B4A6C}" srcOrd="1" destOrd="0" presId="urn:microsoft.com/office/officeart/2018/2/layout/IconCircleList"/>
    <dgm:cxn modelId="{0B18F3C3-25E9-4BF2-BB0C-85870F340FA0}" type="presParOf" srcId="{ABB5534A-A19F-4FDC-B082-B113BD26ED98}" destId="{101628BF-5DA1-4E68-9BD3-063F435219C8}" srcOrd="2" destOrd="0" presId="urn:microsoft.com/office/officeart/2018/2/layout/IconCircleList"/>
    <dgm:cxn modelId="{EEF42893-0A91-4C70-9B4C-F01F839EB45D}" type="presParOf" srcId="{ABB5534A-A19F-4FDC-B082-B113BD26ED98}" destId="{163836D6-F14A-4833-B70F-AF3BB18FE000}" srcOrd="3" destOrd="0" presId="urn:microsoft.com/office/officeart/2018/2/layout/IconCircleList"/>
    <dgm:cxn modelId="{EBA95FC2-ED03-4BFB-9B27-A3755370624D}" type="presParOf" srcId="{53EC13D6-78ED-4F6F-A829-B7D1EDC13B80}" destId="{89D2559B-52AB-4D03-A111-D9E96C315D1C}" srcOrd="5" destOrd="0" presId="urn:microsoft.com/office/officeart/2018/2/layout/IconCircleList"/>
    <dgm:cxn modelId="{C499081F-CE66-4547-86F0-76CA95F26445}" type="presParOf" srcId="{53EC13D6-78ED-4F6F-A829-B7D1EDC13B80}" destId="{47B74DDE-0735-4BF6-9C85-1A16DEC8A563}" srcOrd="6" destOrd="0" presId="urn:microsoft.com/office/officeart/2018/2/layout/IconCircleList"/>
    <dgm:cxn modelId="{EED3DF8D-256A-431A-A26A-6032F8164581}" type="presParOf" srcId="{47B74DDE-0735-4BF6-9C85-1A16DEC8A563}" destId="{60EE509E-CE69-465C-895B-62F9F2F6EF61}" srcOrd="0" destOrd="0" presId="urn:microsoft.com/office/officeart/2018/2/layout/IconCircleList"/>
    <dgm:cxn modelId="{1F68FC51-BD62-4C18-A8C9-A97A77C461C3}" type="presParOf" srcId="{47B74DDE-0735-4BF6-9C85-1A16DEC8A563}" destId="{963CE86F-EC31-4FF8-9D43-F2FEBB11BE47}" srcOrd="1" destOrd="0" presId="urn:microsoft.com/office/officeart/2018/2/layout/IconCircleList"/>
    <dgm:cxn modelId="{F41A18DD-6F28-4C65-9A68-7C460F37BB2B}" type="presParOf" srcId="{47B74DDE-0735-4BF6-9C85-1A16DEC8A563}" destId="{2D5FAE99-1DE5-4EFA-9179-0EE29E5856EB}" srcOrd="2" destOrd="0" presId="urn:microsoft.com/office/officeart/2018/2/layout/IconCircleList"/>
    <dgm:cxn modelId="{3E248A66-06EF-4326-8857-43742A64E98B}" type="presParOf" srcId="{47B74DDE-0735-4BF6-9C85-1A16DEC8A563}" destId="{9E7F1137-AD07-4133-ACEE-B5860E9EC079}" srcOrd="3" destOrd="0" presId="urn:microsoft.com/office/officeart/2018/2/layout/IconCircleList"/>
    <dgm:cxn modelId="{C6D103B4-691A-4606-8D96-5EE50ADE99EF}" type="presParOf" srcId="{53EC13D6-78ED-4F6F-A829-B7D1EDC13B80}" destId="{BD7D4606-43F8-4C12-9275-F9C0979E4B8C}" srcOrd="7" destOrd="0" presId="urn:microsoft.com/office/officeart/2018/2/layout/IconCircleList"/>
    <dgm:cxn modelId="{94F18202-1B8E-4A16-94D9-788BBD939D5D}" type="presParOf" srcId="{53EC13D6-78ED-4F6F-A829-B7D1EDC13B80}" destId="{0B64F9B2-3770-4CF0-AC2D-E007DAE43BBD}" srcOrd="8" destOrd="0" presId="urn:microsoft.com/office/officeart/2018/2/layout/IconCircleList"/>
    <dgm:cxn modelId="{895D8F20-AF83-48A5-8715-8E604FBBA692}" type="presParOf" srcId="{0B64F9B2-3770-4CF0-AC2D-E007DAE43BBD}" destId="{AC5873D6-355B-4060-B324-EEF07699723F}" srcOrd="0" destOrd="0" presId="urn:microsoft.com/office/officeart/2018/2/layout/IconCircleList"/>
    <dgm:cxn modelId="{8C15CC77-7807-4514-8DFF-0E6F71EC497F}" type="presParOf" srcId="{0B64F9B2-3770-4CF0-AC2D-E007DAE43BBD}" destId="{54F6A38D-EAF5-42FE-BF82-94A2D4A0B590}" srcOrd="1" destOrd="0" presId="urn:microsoft.com/office/officeart/2018/2/layout/IconCircleList"/>
    <dgm:cxn modelId="{C2439836-DA42-4FF1-8170-C2841FAEDDC9}" type="presParOf" srcId="{0B64F9B2-3770-4CF0-AC2D-E007DAE43BBD}" destId="{8FF4615E-39FC-46EB-A9B7-6F2F663DEA57}" srcOrd="2" destOrd="0" presId="urn:microsoft.com/office/officeart/2018/2/layout/IconCircleList"/>
    <dgm:cxn modelId="{E3234F46-69EC-4A2A-9F55-94F259441632}" type="presParOf" srcId="{0B64F9B2-3770-4CF0-AC2D-E007DAE43BBD}" destId="{DF379D47-C35F-403A-8733-FCE18401077C}" srcOrd="3" destOrd="0" presId="urn:microsoft.com/office/officeart/2018/2/layout/IconCircleList"/>
    <dgm:cxn modelId="{E0FDE39F-135D-4F0C-B49E-BD5E11B88863}" type="presParOf" srcId="{53EC13D6-78ED-4F6F-A829-B7D1EDC13B80}" destId="{D1142542-AEB6-469E-97D6-3DC6D675B42F}" srcOrd="9" destOrd="0" presId="urn:microsoft.com/office/officeart/2018/2/layout/IconCircleList"/>
    <dgm:cxn modelId="{7CA89BA9-AEF4-4C4A-B030-B9776BD84E42}" type="presParOf" srcId="{53EC13D6-78ED-4F6F-A829-B7D1EDC13B80}" destId="{DD2AFC1A-0EB7-48BE-B0E3-0B89A394C7D9}" srcOrd="10" destOrd="0" presId="urn:microsoft.com/office/officeart/2018/2/layout/IconCircleList"/>
    <dgm:cxn modelId="{D1CFBB7E-A133-4B58-A420-8899F163818B}" type="presParOf" srcId="{DD2AFC1A-0EB7-48BE-B0E3-0B89A394C7D9}" destId="{796B65E9-2D3B-49E1-BC07-FC601427BB4B}" srcOrd="0" destOrd="0" presId="urn:microsoft.com/office/officeart/2018/2/layout/IconCircleList"/>
    <dgm:cxn modelId="{3EC0E893-6ED2-46A7-B25A-42AB41797E11}" type="presParOf" srcId="{DD2AFC1A-0EB7-48BE-B0E3-0B89A394C7D9}" destId="{6194DA47-A17D-4E9A-BA37-AEBBF3868709}" srcOrd="1" destOrd="0" presId="urn:microsoft.com/office/officeart/2018/2/layout/IconCircleList"/>
    <dgm:cxn modelId="{36741F8A-3A57-48ED-B7C4-BC6D24551579}" type="presParOf" srcId="{DD2AFC1A-0EB7-48BE-B0E3-0B89A394C7D9}" destId="{155663BB-3F1C-4636-A33E-81047F51412E}" srcOrd="2" destOrd="0" presId="urn:microsoft.com/office/officeart/2018/2/layout/IconCircleList"/>
    <dgm:cxn modelId="{89AE2047-C87A-418D-9A8A-30C800882221}" type="presParOf" srcId="{DD2AFC1A-0EB7-48BE-B0E3-0B89A394C7D9}" destId="{308933BB-C07F-4C92-ADA3-3C85DD1BBE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370E4-3B99-4CFD-BD4A-D3393E8D3F3E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9D51ED-B42E-48D2-9469-08C5EE110A5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0B2F-93AA-4535-86C0-6D0FF7199A49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DNS service for AWS</a:t>
          </a:r>
        </a:p>
      </dsp:txBody>
      <dsp:txXfrm>
        <a:off x="569079" y="2644614"/>
        <a:ext cx="2072362" cy="720000"/>
      </dsp:txXfrm>
    </dsp:sp>
    <dsp:sp modelId="{90735C1E-2E6C-4F79-8937-A2BA93020A07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E51CD-BF52-4CFC-BAD4-7BCECA9B466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AA137-107B-4440-B82F-EDD73384D05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DNS – translates domain names to IP address</a:t>
          </a:r>
        </a:p>
      </dsp:txBody>
      <dsp:txXfrm>
        <a:off x="3004105" y="2644614"/>
        <a:ext cx="2072362" cy="720000"/>
      </dsp:txXfrm>
    </dsp:sp>
    <dsp:sp modelId="{98A79F32-DF27-4ED3-8B00-A4DDAB074F98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2019F1-F401-4E72-B2BF-0CE986545191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F36B3-B3A4-499B-8CA4-DD2CE0402A83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level - .com, .us</a:t>
          </a:r>
        </a:p>
      </dsp:txBody>
      <dsp:txXfrm>
        <a:off x="5439131" y="2644614"/>
        <a:ext cx="2072362" cy="720000"/>
      </dsp:txXfrm>
    </dsp:sp>
    <dsp:sp modelId="{A8B6C479-9412-4142-96BE-9FC24025DE98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8BF54-0397-4701-833F-5A5B4441040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4011C0-B829-4D3F-834D-1D312736A805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Second level - .co.us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53520-5553-4334-84AD-F3E2506FBB31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48D217-4E8A-4D28-A58F-668132C97D0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F9C56-F38E-4CE4-BD5C-F9370D92440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ISP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Look for NS record TLD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NS record server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SOA</a:t>
          </a:r>
        </a:p>
      </dsp:txBody>
      <dsp:txXfrm>
        <a:off x="578678" y="1313725"/>
        <a:ext cx="1641796" cy="656718"/>
      </dsp:txXfrm>
    </dsp:sp>
    <dsp:sp modelId="{999AB17B-D2E4-4E9E-9D8C-80C594371BF5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53F8B5-B65B-418A-ACD8-69CBD115D7DF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49A388-14FC-4BBB-BC6E-4023F43AF287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record – domain name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IP</a:t>
          </a:r>
        </a:p>
      </dsp:txBody>
      <dsp:txXfrm>
        <a:off x="2507790" y="1313725"/>
        <a:ext cx="1641796" cy="656718"/>
      </dsp:txXfrm>
    </dsp:sp>
    <dsp:sp modelId="{5308C7D3-077D-4CDD-8593-16D422161CE5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3EE2B-1D13-4FAE-ADD7-FBB071FA9BBC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2561B-7298-4F20-84C8-E08B80D0675C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TTL – seconds to cache</a:t>
          </a:r>
        </a:p>
      </dsp:txBody>
      <dsp:txXfrm>
        <a:off x="4436901" y="1313725"/>
        <a:ext cx="1641796" cy="656718"/>
      </dsp:txXfrm>
    </dsp:sp>
    <dsp:sp modelId="{792890BF-B94F-49A0-B8A6-B19B0297838C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E89A5D-5DE3-43BC-8AD4-F6F965837FA3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8DD8E-7E48-4DE6-9D5D-95A98D5F144A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Cname – domain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domain</a:t>
          </a:r>
        </a:p>
      </dsp:txBody>
      <dsp:txXfrm>
        <a:off x="6366012" y="1313725"/>
        <a:ext cx="1641796" cy="656718"/>
      </dsp:txXfrm>
    </dsp:sp>
    <dsp:sp modelId="{D2EB8740-2FB2-493B-A022-E92C116242F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0A5C1B-536F-4B37-906D-4A7A0C12655D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4F4FB-B2DF-4452-B5B4-401440841C9A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Alias -  domain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AWS specific target domain</a:t>
          </a:r>
        </a:p>
      </dsp:txBody>
      <dsp:txXfrm>
        <a:off x="8295124" y="1313725"/>
        <a:ext cx="1641796" cy="656718"/>
      </dsp:txXfrm>
    </dsp:sp>
    <dsp:sp modelId="{0024E50F-3679-4A68-BF2D-93BF3DE0BC79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6105A-F299-448C-A2A6-73A58277A7AA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7EF2D-1074-45C4-9AB2-34F0D32DE6B8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Cnames can’t be used with naked domain names like example.com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736AA-3328-48F8-9D79-849DF2D23B7C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F00993-2A87-4E67-9491-42CD11D1449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8449D-0BCC-4AE8-9FD4-F2A488CA420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Simple – route to web server from multiple </a:t>
          </a:r>
          <a:r>
            <a:rPr lang="en-US" sz="1600" kern="1200" dirty="0" err="1"/>
            <a:t>Ips</a:t>
          </a:r>
          <a:r>
            <a:rPr lang="en-US" sz="1600" kern="1200" dirty="0"/>
            <a:t>. Picks random IP</a:t>
          </a:r>
        </a:p>
      </dsp:txBody>
      <dsp:txXfrm>
        <a:off x="1172126" y="908559"/>
        <a:ext cx="2114937" cy="897246"/>
      </dsp:txXfrm>
    </dsp:sp>
    <dsp:sp modelId="{B7DE5686-C8FE-4D25-B7FC-DFF5469F39D7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8907C-E84F-41D7-A165-C5FBCFC5ECB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1CD76-8CEE-4F37-B464-3DDDFD9ECC5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Weighted – multiple web servers with weights</a:t>
          </a:r>
        </a:p>
      </dsp:txBody>
      <dsp:txXfrm>
        <a:off x="4745088" y="908559"/>
        <a:ext cx="2114937" cy="897246"/>
      </dsp:txXfrm>
    </dsp:sp>
    <dsp:sp modelId="{7C88CB90-21F6-42D6-BCD6-54DAB75DB01B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0D751-9F4B-4C48-A421-BA5B773B4A6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836D6-F14A-4833-B70F-AF3BB18FE00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Latency based – web servers in multiple regions, chooses best latency</a:t>
          </a:r>
        </a:p>
      </dsp:txBody>
      <dsp:txXfrm>
        <a:off x="8318049" y="908559"/>
        <a:ext cx="2114937" cy="897246"/>
      </dsp:txXfrm>
    </dsp:sp>
    <dsp:sp modelId="{60EE509E-CE69-465C-895B-62F9F2F6EF61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3CE86F-EC31-4FF8-9D43-F2FEBB11BE47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F1137-AD07-4133-ACEE-B5860E9EC07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Geolocation – based on user location</a:t>
          </a:r>
        </a:p>
      </dsp:txBody>
      <dsp:txXfrm>
        <a:off x="1172126" y="2545532"/>
        <a:ext cx="2114937" cy="897246"/>
      </dsp:txXfrm>
    </dsp:sp>
    <dsp:sp modelId="{AC5873D6-355B-4060-B324-EEF07699723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F6A38D-EAF5-42FE-BF82-94A2D4A0B590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379D47-C35F-403A-8733-FCE18401077C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Failover – health check failure triggers failover</a:t>
          </a:r>
        </a:p>
      </dsp:txBody>
      <dsp:txXfrm>
        <a:off x="4745088" y="2545532"/>
        <a:ext cx="2114937" cy="897246"/>
      </dsp:txXfrm>
    </dsp:sp>
    <dsp:sp modelId="{796B65E9-2D3B-49E1-BC07-FC601427BB4B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4DA47-A17D-4E9A-BA37-AEBBF3868709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8933BB-C07F-4C92-ADA3-3C85DD1BBE9F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Multivalue – multiple records with health checks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CC7-60E8-4145-8675-B86E8B1D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4DD2E-8699-1444-AE6D-38395FE2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0694-82D3-464F-AC8F-796BAB26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B5E0-81B3-0B4D-8F68-1678BCAB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164A-B145-294E-A34F-56550413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DA14-6C0F-7D4F-A054-A55DFD21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28BA7-D7B9-894E-8B72-92469114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D8CE-2B82-844A-A663-2BE5F79A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BEF1-A03A-8F41-94C8-B26EBC94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5D59-D5AF-A846-A25C-6257ED2A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9493B-9C06-CA40-A473-50AAB210D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793F-16C1-CA46-9D39-9246672F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921A-3439-D243-9E15-19708F97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DA3E-7125-7A49-B157-E9DA00C8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315E-D203-E943-85AB-E69CE7FE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48B3-6E7B-C848-8044-18D89BB0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FE3C-CE20-6845-AA6F-57E1C87C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8705-6AE4-4443-BCB2-FBA0637B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2D44-AF86-4A4D-A9EF-AB458374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8DE18-9637-9F40-A33E-5D984450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2EA4-F9C2-5C46-92AD-64F33DF0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7A28-14C9-2A43-80F2-38ADFD99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E28D-DF93-984B-8BB7-CD0BBCFA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4A3-96DC-9D42-9EBF-72D56CA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ADA5-F7B4-8B42-973F-499818C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12C-F06D-DA4B-B410-0DB88B9E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AAFC-27DD-2E4C-9A30-C0E6931A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1AFA-A3EC-7945-BAA1-25B77828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B8DD-60BD-DB44-82D3-A6D19D09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CD33-3C64-F44C-96DE-C554D7A3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D1F93-EA57-F048-9C2E-38B0E16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FA45-2B98-8444-AF86-B242EAF3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63E0-493E-804E-87FB-600B6262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76F88-E45E-C243-82CD-59D55600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31BE-4493-F748-9134-A6E6F291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2A551-9A29-E649-BE74-4115B8D2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7C5EA-018A-0F40-B9F9-E50FEC41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E1E67-669B-A740-AFC0-0A01134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262E4-157B-734C-AA76-B6CBA96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7806-B5AF-B746-9A9E-C9DE4B94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9EE9A-7FC7-E148-83AE-0CC14C9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21A7D-EDB5-B94E-9D14-559CBF47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7BAB-65FF-E747-A38D-4CC36B7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C6F25-F46B-EB43-9004-200DFEB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67FFC-94FD-0A46-B4AC-DEC3C594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9B7-B46E-6B45-B6DE-B564C6E9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96C5-B5BB-2C4A-9DD5-57F44C61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14B0-356E-D544-9CBB-941551EC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85AF-099E-7D4A-A46B-C8B3B1DF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5FB6-2DF1-5049-B888-6FACCB6B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8209B-92E1-BE4D-913F-8928219D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301-7ACD-D64E-8684-14CE0E38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A5DD-3900-4349-AD28-4F16D66F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1EC88-6CB7-FE4F-B83E-77E2CF21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64585-B24A-FE46-ACA7-FD1BA5F2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E719-FB26-4340-BCA3-1EC807AF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B9E9-F8F0-4247-B110-47F95B4C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35D8-EFB4-134A-A985-C24E991B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4DD79-9598-9749-8E3E-91B13518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84BB-E3CD-554D-9128-C446BD04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10E5-7AEC-C547-A770-8E882526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854D-78A5-6F42-871A-EAE7C6A877CB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B9A8-6D45-4E4F-99C4-3C5AE846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57AF-27BC-AA43-AFA8-4B2643FA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9BAC-8864-7D41-BED3-DA5B2288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796-6C51-0948-B265-7D89075E4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Route 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DC6F-BBFE-B248-B309-9F8D9013E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F6E0-A37F-704A-99D4-20760804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Route 53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F831-E74C-4812-BDB5-C58494AB1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4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4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37DB-1ED9-6141-9CCF-585D0D1E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95D4E-98F9-471B-9619-40BC9DC6C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239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85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726-63AC-C34D-B734-EEAA7FCA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Routing policies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6C278-316A-40C1-A287-AE7E32453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61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2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63D9-5360-5245-A576-1BB26CDA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AAC-F69C-D24B-AFCC-3AB959F6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domain name limit</a:t>
            </a:r>
          </a:p>
          <a:p>
            <a:r>
              <a:rPr lang="en-US" dirty="0"/>
              <a:t>DNS Health check can monitor CW Alarm, Status of other health checks </a:t>
            </a:r>
            <a:r>
              <a:rPr lang="en-US"/>
              <a:t>and Endpoint</a:t>
            </a:r>
          </a:p>
        </p:txBody>
      </p:sp>
    </p:spTree>
    <p:extLst>
      <p:ext uri="{BB962C8B-B14F-4D97-AF65-F5344CB8AC3E}">
        <p14:creationId xmlns:p14="http://schemas.microsoft.com/office/powerpoint/2010/main" val="36911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Route 53</vt:lpstr>
      <vt:lpstr>Route 53</vt:lpstr>
      <vt:lpstr>PowerPoint Presentation</vt:lpstr>
      <vt:lpstr>Routing policies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53</dc:title>
  <dc:creator>siddharth.j.telang@gmail.com</dc:creator>
  <cp:lastModifiedBy>Sid Telang</cp:lastModifiedBy>
  <cp:revision>3</cp:revision>
  <dcterms:created xsi:type="dcterms:W3CDTF">2019-01-01T04:46:31Z</dcterms:created>
  <dcterms:modified xsi:type="dcterms:W3CDTF">2019-03-18T01:39:01Z</dcterms:modified>
</cp:coreProperties>
</file>