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963E6-D1B6-44A4-9E2F-4AFF0418913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E62197-EE73-429F-9D43-56301E58E6E3}">
      <dgm:prSet/>
      <dgm:spPr/>
      <dgm:t>
        <a:bodyPr/>
        <a:lstStyle/>
        <a:p>
          <a:r>
            <a:rPr lang="en-US"/>
            <a:t>Continuous delivery is different from continuous deployment</a:t>
          </a:r>
        </a:p>
      </dgm:t>
    </dgm:pt>
    <dgm:pt modelId="{57249007-54C8-43A9-94C5-A23669F7B0E5}" type="parTrans" cxnId="{E5209FA0-1CBC-4116-9306-328573E55240}">
      <dgm:prSet/>
      <dgm:spPr/>
      <dgm:t>
        <a:bodyPr/>
        <a:lstStyle/>
        <a:p>
          <a:endParaRPr lang="en-US"/>
        </a:p>
      </dgm:t>
    </dgm:pt>
    <dgm:pt modelId="{F027DDFB-CF61-4E99-AEE3-4D01F312A97C}" type="sibTrans" cxnId="{E5209FA0-1CBC-4116-9306-328573E55240}">
      <dgm:prSet/>
      <dgm:spPr/>
      <dgm:t>
        <a:bodyPr/>
        <a:lstStyle/>
        <a:p>
          <a:endParaRPr lang="en-US"/>
        </a:p>
      </dgm:t>
    </dgm:pt>
    <dgm:pt modelId="{E5E1A401-6F8F-4AFC-BB59-ED3DAA543FB4}">
      <dgm:prSet/>
      <dgm:spPr/>
      <dgm:t>
        <a:bodyPr/>
        <a:lstStyle/>
        <a:p>
          <a:r>
            <a:rPr lang="en-US"/>
            <a:t>It does not mean all code that builds goes to prod immediately</a:t>
          </a:r>
        </a:p>
      </dgm:t>
    </dgm:pt>
    <dgm:pt modelId="{E23F8977-11FA-4DEB-89F5-49887E78ABFB}" type="parTrans" cxnId="{0946CB12-666B-4728-8842-67E96C042321}">
      <dgm:prSet/>
      <dgm:spPr/>
      <dgm:t>
        <a:bodyPr/>
        <a:lstStyle/>
        <a:p>
          <a:endParaRPr lang="en-US"/>
        </a:p>
      </dgm:t>
    </dgm:pt>
    <dgm:pt modelId="{73C6FD19-DB85-4CFA-8002-ABA7BF5923E2}" type="sibTrans" cxnId="{0946CB12-666B-4728-8842-67E96C042321}">
      <dgm:prSet/>
      <dgm:spPr/>
      <dgm:t>
        <a:bodyPr/>
        <a:lstStyle/>
        <a:p>
          <a:endParaRPr lang="en-US"/>
        </a:p>
      </dgm:t>
    </dgm:pt>
    <dgm:pt modelId="{E4483FDE-C739-4FF7-8B8A-2F8134BC9BC9}">
      <dgm:prSet/>
      <dgm:spPr/>
      <dgm:t>
        <a:bodyPr/>
        <a:lstStyle/>
        <a:p>
          <a:r>
            <a:rPr lang="en-US"/>
            <a:t>Business approval step is added before deployment to prod</a:t>
          </a:r>
        </a:p>
      </dgm:t>
    </dgm:pt>
    <dgm:pt modelId="{D0C3B3FD-9EAD-44F0-8424-BB97B3E6764C}" type="parTrans" cxnId="{1D742EE6-08A8-4DB8-8EE7-7DEC2EA38CD8}">
      <dgm:prSet/>
      <dgm:spPr/>
      <dgm:t>
        <a:bodyPr/>
        <a:lstStyle/>
        <a:p>
          <a:endParaRPr lang="en-US"/>
        </a:p>
      </dgm:t>
    </dgm:pt>
    <dgm:pt modelId="{BC73929C-1F17-4A72-8D8B-5F46AFB6D736}" type="sibTrans" cxnId="{1D742EE6-08A8-4DB8-8EE7-7DEC2EA38CD8}">
      <dgm:prSet/>
      <dgm:spPr/>
      <dgm:t>
        <a:bodyPr/>
        <a:lstStyle/>
        <a:p>
          <a:endParaRPr lang="en-US"/>
        </a:p>
      </dgm:t>
    </dgm:pt>
    <dgm:pt modelId="{3C6B99DA-890E-4DF0-802F-4D87C5752CCC}">
      <dgm:prSet/>
      <dgm:spPr/>
      <dgm:t>
        <a:bodyPr/>
        <a:lstStyle/>
        <a:p>
          <a:r>
            <a:rPr lang="en-US"/>
            <a:t>Start with minimal viable pipeline</a:t>
          </a:r>
        </a:p>
      </dgm:t>
    </dgm:pt>
    <dgm:pt modelId="{7F3B0071-4776-4A50-8AF5-8D11FC450381}" type="parTrans" cxnId="{DF109EE2-52F0-495A-ADB6-136FCFD9ED0B}">
      <dgm:prSet/>
      <dgm:spPr/>
      <dgm:t>
        <a:bodyPr/>
        <a:lstStyle/>
        <a:p>
          <a:endParaRPr lang="en-US"/>
        </a:p>
      </dgm:t>
    </dgm:pt>
    <dgm:pt modelId="{D4DA2276-D272-4954-BEC4-D8D7FE0ED255}" type="sibTrans" cxnId="{DF109EE2-52F0-495A-ADB6-136FCFD9ED0B}">
      <dgm:prSet/>
      <dgm:spPr/>
      <dgm:t>
        <a:bodyPr/>
        <a:lstStyle/>
        <a:p>
          <a:endParaRPr lang="en-US"/>
        </a:p>
      </dgm:t>
    </dgm:pt>
    <dgm:pt modelId="{0CAE652C-C853-4B2D-A9AA-C86B0E39B4D4}" type="pres">
      <dgm:prSet presAssocID="{D94963E6-D1B6-44A4-9E2F-4AFF0418913E}" presName="root" presStyleCnt="0">
        <dgm:presLayoutVars>
          <dgm:dir/>
          <dgm:resizeHandles val="exact"/>
        </dgm:presLayoutVars>
      </dgm:prSet>
      <dgm:spPr/>
    </dgm:pt>
    <dgm:pt modelId="{392051E5-4B26-4EF2-A739-A910C6315C91}" type="pres">
      <dgm:prSet presAssocID="{C6E62197-EE73-429F-9D43-56301E58E6E3}" presName="compNode" presStyleCnt="0"/>
      <dgm:spPr/>
    </dgm:pt>
    <dgm:pt modelId="{3BA34103-9B9D-46F3-8C76-939E0C6506CF}" type="pres">
      <dgm:prSet presAssocID="{C6E62197-EE73-429F-9D43-56301E58E6E3}" presName="bgRect" presStyleLbl="bgShp" presStyleIdx="0" presStyleCnt="4"/>
      <dgm:spPr/>
    </dgm:pt>
    <dgm:pt modelId="{3F7AF737-8F0B-4C92-BFE7-C4360B52BFA9}" type="pres">
      <dgm:prSet presAssocID="{C6E62197-EE73-429F-9D43-56301E58E6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6D8FEA11-5DD0-4401-BC57-1E304C7C91DC}" type="pres">
      <dgm:prSet presAssocID="{C6E62197-EE73-429F-9D43-56301E58E6E3}" presName="spaceRect" presStyleCnt="0"/>
      <dgm:spPr/>
    </dgm:pt>
    <dgm:pt modelId="{B6D128DE-E113-48BC-9CAD-BF70EE54B125}" type="pres">
      <dgm:prSet presAssocID="{C6E62197-EE73-429F-9D43-56301E58E6E3}" presName="parTx" presStyleLbl="revTx" presStyleIdx="0" presStyleCnt="4">
        <dgm:presLayoutVars>
          <dgm:chMax val="0"/>
          <dgm:chPref val="0"/>
        </dgm:presLayoutVars>
      </dgm:prSet>
      <dgm:spPr/>
    </dgm:pt>
    <dgm:pt modelId="{3B72D5CA-0C08-4F03-AAB7-87944B993873}" type="pres">
      <dgm:prSet presAssocID="{F027DDFB-CF61-4E99-AEE3-4D01F312A97C}" presName="sibTrans" presStyleCnt="0"/>
      <dgm:spPr/>
    </dgm:pt>
    <dgm:pt modelId="{2479FBD0-96B0-4E8A-92ED-31A67D683CDE}" type="pres">
      <dgm:prSet presAssocID="{E5E1A401-6F8F-4AFC-BB59-ED3DAA543FB4}" presName="compNode" presStyleCnt="0"/>
      <dgm:spPr/>
    </dgm:pt>
    <dgm:pt modelId="{95EF8478-FCEE-4876-8BF9-6F0DF3BB5B27}" type="pres">
      <dgm:prSet presAssocID="{E5E1A401-6F8F-4AFC-BB59-ED3DAA543FB4}" presName="bgRect" presStyleLbl="bgShp" presStyleIdx="1" presStyleCnt="4"/>
      <dgm:spPr/>
    </dgm:pt>
    <dgm:pt modelId="{9E7496F4-3E64-4FFE-9FB5-E847775AB006}" type="pres">
      <dgm:prSet presAssocID="{E5E1A401-6F8F-4AFC-BB59-ED3DAA543F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5209B-A77E-451D-BCA4-0572B8A597E1}" type="pres">
      <dgm:prSet presAssocID="{E5E1A401-6F8F-4AFC-BB59-ED3DAA543FB4}" presName="spaceRect" presStyleCnt="0"/>
      <dgm:spPr/>
    </dgm:pt>
    <dgm:pt modelId="{730D0D7B-9DCD-4CCD-A8AE-DC2629AE7362}" type="pres">
      <dgm:prSet presAssocID="{E5E1A401-6F8F-4AFC-BB59-ED3DAA543FB4}" presName="parTx" presStyleLbl="revTx" presStyleIdx="1" presStyleCnt="4">
        <dgm:presLayoutVars>
          <dgm:chMax val="0"/>
          <dgm:chPref val="0"/>
        </dgm:presLayoutVars>
      </dgm:prSet>
      <dgm:spPr/>
    </dgm:pt>
    <dgm:pt modelId="{F5832358-042A-4152-9895-A2F842C47CA4}" type="pres">
      <dgm:prSet presAssocID="{73C6FD19-DB85-4CFA-8002-ABA7BF5923E2}" presName="sibTrans" presStyleCnt="0"/>
      <dgm:spPr/>
    </dgm:pt>
    <dgm:pt modelId="{2CBC8BDA-072A-4FB5-92D9-6EA78ACD4890}" type="pres">
      <dgm:prSet presAssocID="{E4483FDE-C739-4FF7-8B8A-2F8134BC9BC9}" presName="compNode" presStyleCnt="0"/>
      <dgm:spPr/>
    </dgm:pt>
    <dgm:pt modelId="{C6F9A643-B57E-48D6-B809-7C543D01E8F4}" type="pres">
      <dgm:prSet presAssocID="{E4483FDE-C739-4FF7-8B8A-2F8134BC9BC9}" presName="bgRect" presStyleLbl="bgShp" presStyleIdx="2" presStyleCnt="4"/>
      <dgm:spPr/>
    </dgm:pt>
    <dgm:pt modelId="{31DFEB38-A19F-4399-A44A-5D64E34A35C0}" type="pres">
      <dgm:prSet presAssocID="{E4483FDE-C739-4FF7-8B8A-2F8134BC9B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7F5478F-2A8E-4C92-970C-8146B198B63C}" type="pres">
      <dgm:prSet presAssocID="{E4483FDE-C739-4FF7-8B8A-2F8134BC9BC9}" presName="spaceRect" presStyleCnt="0"/>
      <dgm:spPr/>
    </dgm:pt>
    <dgm:pt modelId="{A6237DC7-C4E7-48BB-8091-0756B9556E55}" type="pres">
      <dgm:prSet presAssocID="{E4483FDE-C739-4FF7-8B8A-2F8134BC9BC9}" presName="parTx" presStyleLbl="revTx" presStyleIdx="2" presStyleCnt="4">
        <dgm:presLayoutVars>
          <dgm:chMax val="0"/>
          <dgm:chPref val="0"/>
        </dgm:presLayoutVars>
      </dgm:prSet>
      <dgm:spPr/>
    </dgm:pt>
    <dgm:pt modelId="{A721E4BC-071D-477D-8344-24089FF2BF6C}" type="pres">
      <dgm:prSet presAssocID="{BC73929C-1F17-4A72-8D8B-5F46AFB6D736}" presName="sibTrans" presStyleCnt="0"/>
      <dgm:spPr/>
    </dgm:pt>
    <dgm:pt modelId="{93256648-ED60-4891-9509-409462146BE6}" type="pres">
      <dgm:prSet presAssocID="{3C6B99DA-890E-4DF0-802F-4D87C5752CCC}" presName="compNode" presStyleCnt="0"/>
      <dgm:spPr/>
    </dgm:pt>
    <dgm:pt modelId="{EC151B41-D5B2-4183-9A37-0FFDB7EFEFDF}" type="pres">
      <dgm:prSet presAssocID="{3C6B99DA-890E-4DF0-802F-4D87C5752CCC}" presName="bgRect" presStyleLbl="bgShp" presStyleIdx="3" presStyleCnt="4"/>
      <dgm:spPr/>
    </dgm:pt>
    <dgm:pt modelId="{FFFB4B53-ECE0-4728-B9AE-29FF2DA7C26F}" type="pres">
      <dgm:prSet presAssocID="{3C6B99DA-890E-4DF0-802F-4D87C5752C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2144BD8-4205-4BDE-9392-A6D511B8DC53}" type="pres">
      <dgm:prSet presAssocID="{3C6B99DA-890E-4DF0-802F-4D87C5752CCC}" presName="spaceRect" presStyleCnt="0"/>
      <dgm:spPr/>
    </dgm:pt>
    <dgm:pt modelId="{B6546A4B-D4FC-4782-BAA7-EF59221557B5}" type="pres">
      <dgm:prSet presAssocID="{3C6B99DA-890E-4DF0-802F-4D87C5752C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481B00-7373-4C44-B8B4-E04E3F6C0DB0}" type="presOf" srcId="{C6E62197-EE73-429F-9D43-56301E58E6E3}" destId="{B6D128DE-E113-48BC-9CAD-BF70EE54B125}" srcOrd="0" destOrd="0" presId="urn:microsoft.com/office/officeart/2018/2/layout/IconVerticalSolidList"/>
    <dgm:cxn modelId="{1DE6CD05-2CC0-4C48-ABC1-92B6852F7E26}" type="presOf" srcId="{E5E1A401-6F8F-4AFC-BB59-ED3DAA543FB4}" destId="{730D0D7B-9DCD-4CCD-A8AE-DC2629AE7362}" srcOrd="0" destOrd="0" presId="urn:microsoft.com/office/officeart/2018/2/layout/IconVerticalSolidList"/>
    <dgm:cxn modelId="{20297210-E3BB-4A08-BA69-049B5A9D98B4}" type="presOf" srcId="{E4483FDE-C739-4FF7-8B8A-2F8134BC9BC9}" destId="{A6237DC7-C4E7-48BB-8091-0756B9556E55}" srcOrd="0" destOrd="0" presId="urn:microsoft.com/office/officeart/2018/2/layout/IconVerticalSolidList"/>
    <dgm:cxn modelId="{0946CB12-666B-4728-8842-67E96C042321}" srcId="{D94963E6-D1B6-44A4-9E2F-4AFF0418913E}" destId="{E5E1A401-6F8F-4AFC-BB59-ED3DAA543FB4}" srcOrd="1" destOrd="0" parTransId="{E23F8977-11FA-4DEB-89F5-49887E78ABFB}" sibTransId="{73C6FD19-DB85-4CFA-8002-ABA7BF5923E2}"/>
    <dgm:cxn modelId="{3C159127-59C2-43D9-AAF4-B44DE9A9878F}" type="presOf" srcId="{D94963E6-D1B6-44A4-9E2F-4AFF0418913E}" destId="{0CAE652C-C853-4B2D-A9AA-C86B0E39B4D4}" srcOrd="0" destOrd="0" presId="urn:microsoft.com/office/officeart/2018/2/layout/IconVerticalSolidList"/>
    <dgm:cxn modelId="{E5209FA0-1CBC-4116-9306-328573E55240}" srcId="{D94963E6-D1B6-44A4-9E2F-4AFF0418913E}" destId="{C6E62197-EE73-429F-9D43-56301E58E6E3}" srcOrd="0" destOrd="0" parTransId="{57249007-54C8-43A9-94C5-A23669F7B0E5}" sibTransId="{F027DDFB-CF61-4E99-AEE3-4D01F312A97C}"/>
    <dgm:cxn modelId="{7484DABB-259C-4790-A53A-136C0DBF7E1A}" type="presOf" srcId="{3C6B99DA-890E-4DF0-802F-4D87C5752CCC}" destId="{B6546A4B-D4FC-4782-BAA7-EF59221557B5}" srcOrd="0" destOrd="0" presId="urn:microsoft.com/office/officeart/2018/2/layout/IconVerticalSolidList"/>
    <dgm:cxn modelId="{DF109EE2-52F0-495A-ADB6-136FCFD9ED0B}" srcId="{D94963E6-D1B6-44A4-9E2F-4AFF0418913E}" destId="{3C6B99DA-890E-4DF0-802F-4D87C5752CCC}" srcOrd="3" destOrd="0" parTransId="{7F3B0071-4776-4A50-8AF5-8D11FC450381}" sibTransId="{D4DA2276-D272-4954-BEC4-D8D7FE0ED255}"/>
    <dgm:cxn modelId="{1D742EE6-08A8-4DB8-8EE7-7DEC2EA38CD8}" srcId="{D94963E6-D1B6-44A4-9E2F-4AFF0418913E}" destId="{E4483FDE-C739-4FF7-8B8A-2F8134BC9BC9}" srcOrd="2" destOrd="0" parTransId="{D0C3B3FD-9EAD-44F0-8424-BB97B3E6764C}" sibTransId="{BC73929C-1F17-4A72-8D8B-5F46AFB6D736}"/>
    <dgm:cxn modelId="{05E5B6C0-635A-45BC-8FA2-F00986443D37}" type="presParOf" srcId="{0CAE652C-C853-4B2D-A9AA-C86B0E39B4D4}" destId="{392051E5-4B26-4EF2-A739-A910C6315C91}" srcOrd="0" destOrd="0" presId="urn:microsoft.com/office/officeart/2018/2/layout/IconVerticalSolidList"/>
    <dgm:cxn modelId="{DC4EE281-7104-47F3-8B88-F5206FE714CA}" type="presParOf" srcId="{392051E5-4B26-4EF2-A739-A910C6315C91}" destId="{3BA34103-9B9D-46F3-8C76-939E0C6506CF}" srcOrd="0" destOrd="0" presId="urn:microsoft.com/office/officeart/2018/2/layout/IconVerticalSolidList"/>
    <dgm:cxn modelId="{F273C80B-F26B-4DF1-BCFD-71CC10331B05}" type="presParOf" srcId="{392051E5-4B26-4EF2-A739-A910C6315C91}" destId="{3F7AF737-8F0B-4C92-BFE7-C4360B52BFA9}" srcOrd="1" destOrd="0" presId="urn:microsoft.com/office/officeart/2018/2/layout/IconVerticalSolidList"/>
    <dgm:cxn modelId="{CAD59B1C-F875-429C-9937-812ED0763119}" type="presParOf" srcId="{392051E5-4B26-4EF2-A739-A910C6315C91}" destId="{6D8FEA11-5DD0-4401-BC57-1E304C7C91DC}" srcOrd="2" destOrd="0" presId="urn:microsoft.com/office/officeart/2018/2/layout/IconVerticalSolidList"/>
    <dgm:cxn modelId="{0C5FF31A-E323-4CB0-8C69-34FBD2CCC398}" type="presParOf" srcId="{392051E5-4B26-4EF2-A739-A910C6315C91}" destId="{B6D128DE-E113-48BC-9CAD-BF70EE54B125}" srcOrd="3" destOrd="0" presId="urn:microsoft.com/office/officeart/2018/2/layout/IconVerticalSolidList"/>
    <dgm:cxn modelId="{484D0D2C-37DF-4FB1-A0DB-7BCA71897911}" type="presParOf" srcId="{0CAE652C-C853-4B2D-A9AA-C86B0E39B4D4}" destId="{3B72D5CA-0C08-4F03-AAB7-87944B993873}" srcOrd="1" destOrd="0" presId="urn:microsoft.com/office/officeart/2018/2/layout/IconVerticalSolidList"/>
    <dgm:cxn modelId="{75F32C5F-BDF2-4405-B136-9CCCF097E9E5}" type="presParOf" srcId="{0CAE652C-C853-4B2D-A9AA-C86B0E39B4D4}" destId="{2479FBD0-96B0-4E8A-92ED-31A67D683CDE}" srcOrd="2" destOrd="0" presId="urn:microsoft.com/office/officeart/2018/2/layout/IconVerticalSolidList"/>
    <dgm:cxn modelId="{08609DF3-611F-4F64-A532-32F6AB2CC5C6}" type="presParOf" srcId="{2479FBD0-96B0-4E8A-92ED-31A67D683CDE}" destId="{95EF8478-FCEE-4876-8BF9-6F0DF3BB5B27}" srcOrd="0" destOrd="0" presId="urn:microsoft.com/office/officeart/2018/2/layout/IconVerticalSolidList"/>
    <dgm:cxn modelId="{92A87009-1B85-463C-ABB8-EBCE00DBB7B0}" type="presParOf" srcId="{2479FBD0-96B0-4E8A-92ED-31A67D683CDE}" destId="{9E7496F4-3E64-4FFE-9FB5-E847775AB006}" srcOrd="1" destOrd="0" presId="urn:microsoft.com/office/officeart/2018/2/layout/IconVerticalSolidList"/>
    <dgm:cxn modelId="{4CB3FC2A-DD0F-40D2-883A-531F1307394A}" type="presParOf" srcId="{2479FBD0-96B0-4E8A-92ED-31A67D683CDE}" destId="{8625209B-A77E-451D-BCA4-0572B8A597E1}" srcOrd="2" destOrd="0" presId="urn:microsoft.com/office/officeart/2018/2/layout/IconVerticalSolidList"/>
    <dgm:cxn modelId="{DA01FE33-7782-42E2-9F1B-B1DA6A0A129F}" type="presParOf" srcId="{2479FBD0-96B0-4E8A-92ED-31A67D683CDE}" destId="{730D0D7B-9DCD-4CCD-A8AE-DC2629AE7362}" srcOrd="3" destOrd="0" presId="urn:microsoft.com/office/officeart/2018/2/layout/IconVerticalSolidList"/>
    <dgm:cxn modelId="{DF6CEE21-765F-4E3B-AFD6-CD4EE9681635}" type="presParOf" srcId="{0CAE652C-C853-4B2D-A9AA-C86B0E39B4D4}" destId="{F5832358-042A-4152-9895-A2F842C47CA4}" srcOrd="3" destOrd="0" presId="urn:microsoft.com/office/officeart/2018/2/layout/IconVerticalSolidList"/>
    <dgm:cxn modelId="{6934C36A-0AD5-48D3-B084-9B8484CDD22E}" type="presParOf" srcId="{0CAE652C-C853-4B2D-A9AA-C86B0E39B4D4}" destId="{2CBC8BDA-072A-4FB5-92D9-6EA78ACD4890}" srcOrd="4" destOrd="0" presId="urn:microsoft.com/office/officeart/2018/2/layout/IconVerticalSolidList"/>
    <dgm:cxn modelId="{C35F3056-1B09-4C1A-B17F-8496574C2783}" type="presParOf" srcId="{2CBC8BDA-072A-4FB5-92D9-6EA78ACD4890}" destId="{C6F9A643-B57E-48D6-B809-7C543D01E8F4}" srcOrd="0" destOrd="0" presId="urn:microsoft.com/office/officeart/2018/2/layout/IconVerticalSolidList"/>
    <dgm:cxn modelId="{49E778DB-0781-4599-B406-B077FEAD7999}" type="presParOf" srcId="{2CBC8BDA-072A-4FB5-92D9-6EA78ACD4890}" destId="{31DFEB38-A19F-4399-A44A-5D64E34A35C0}" srcOrd="1" destOrd="0" presId="urn:microsoft.com/office/officeart/2018/2/layout/IconVerticalSolidList"/>
    <dgm:cxn modelId="{7B30A3D7-E222-4112-9EBE-AE0B870B1A25}" type="presParOf" srcId="{2CBC8BDA-072A-4FB5-92D9-6EA78ACD4890}" destId="{97F5478F-2A8E-4C92-970C-8146B198B63C}" srcOrd="2" destOrd="0" presId="urn:microsoft.com/office/officeart/2018/2/layout/IconVerticalSolidList"/>
    <dgm:cxn modelId="{C7A666C0-0410-4E53-9805-B134389A392B}" type="presParOf" srcId="{2CBC8BDA-072A-4FB5-92D9-6EA78ACD4890}" destId="{A6237DC7-C4E7-48BB-8091-0756B9556E55}" srcOrd="3" destOrd="0" presId="urn:microsoft.com/office/officeart/2018/2/layout/IconVerticalSolidList"/>
    <dgm:cxn modelId="{F2017F63-21E7-4062-8348-668BF52D804A}" type="presParOf" srcId="{0CAE652C-C853-4B2D-A9AA-C86B0E39B4D4}" destId="{A721E4BC-071D-477D-8344-24089FF2BF6C}" srcOrd="5" destOrd="0" presId="urn:microsoft.com/office/officeart/2018/2/layout/IconVerticalSolidList"/>
    <dgm:cxn modelId="{C1B3BE3E-FC0F-4EA1-B831-D8F37737F93E}" type="presParOf" srcId="{0CAE652C-C853-4B2D-A9AA-C86B0E39B4D4}" destId="{93256648-ED60-4891-9509-409462146BE6}" srcOrd="6" destOrd="0" presId="urn:microsoft.com/office/officeart/2018/2/layout/IconVerticalSolidList"/>
    <dgm:cxn modelId="{1AAA3A4F-D5F6-44B6-9039-E2E231B93287}" type="presParOf" srcId="{93256648-ED60-4891-9509-409462146BE6}" destId="{EC151B41-D5B2-4183-9A37-0FFDB7EFEFDF}" srcOrd="0" destOrd="0" presId="urn:microsoft.com/office/officeart/2018/2/layout/IconVerticalSolidList"/>
    <dgm:cxn modelId="{3BA9324D-0622-4F2B-B067-44FDF3AB3F49}" type="presParOf" srcId="{93256648-ED60-4891-9509-409462146BE6}" destId="{FFFB4B53-ECE0-4728-B9AE-29FF2DA7C26F}" srcOrd="1" destOrd="0" presId="urn:microsoft.com/office/officeart/2018/2/layout/IconVerticalSolidList"/>
    <dgm:cxn modelId="{3557B4C6-6652-425A-95E3-8E8480342A89}" type="presParOf" srcId="{93256648-ED60-4891-9509-409462146BE6}" destId="{72144BD8-4205-4BDE-9392-A6D511B8DC53}" srcOrd="2" destOrd="0" presId="urn:microsoft.com/office/officeart/2018/2/layout/IconVerticalSolidList"/>
    <dgm:cxn modelId="{8CC64857-1230-45DE-AC41-88A906D95418}" type="presParOf" srcId="{93256648-ED60-4891-9509-409462146BE6}" destId="{B6546A4B-D4FC-4782-BAA7-EF59221557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6064F5-E366-4882-90E9-A79944AEDB3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5DFEB5E-59A7-4F6B-92B3-1632E86012C2}">
      <dgm:prSet/>
      <dgm:spPr/>
      <dgm:t>
        <a:bodyPr/>
        <a:lstStyle/>
        <a:p>
          <a:pPr>
            <a:defRPr cap="all"/>
          </a:pPr>
          <a:r>
            <a:rPr lang="en-US"/>
            <a:t>Apply or Update cfn</a:t>
          </a:r>
        </a:p>
      </dgm:t>
    </dgm:pt>
    <dgm:pt modelId="{235AA767-CA20-4490-A7B6-BCC2E7D9D4E5}" type="parTrans" cxnId="{D29B9311-198A-44EC-ABB7-CA2A23D81AA9}">
      <dgm:prSet/>
      <dgm:spPr/>
      <dgm:t>
        <a:bodyPr/>
        <a:lstStyle/>
        <a:p>
          <a:endParaRPr lang="en-US"/>
        </a:p>
      </dgm:t>
    </dgm:pt>
    <dgm:pt modelId="{A81A189F-93AA-40E4-8EDB-8EA89BFF2C46}" type="sibTrans" cxnId="{D29B9311-198A-44EC-ABB7-CA2A23D81AA9}">
      <dgm:prSet/>
      <dgm:spPr/>
      <dgm:t>
        <a:bodyPr/>
        <a:lstStyle/>
        <a:p>
          <a:endParaRPr lang="en-US"/>
        </a:p>
      </dgm:t>
    </dgm:pt>
    <dgm:pt modelId="{D0E8EC1D-027D-42C0-B935-6F2C269B1AD2}">
      <dgm:prSet/>
      <dgm:spPr/>
      <dgm:t>
        <a:bodyPr/>
        <a:lstStyle/>
        <a:p>
          <a:pPr>
            <a:defRPr cap="all"/>
          </a:pPr>
          <a:r>
            <a:rPr lang="en-US"/>
            <a:t>Create resources on demand</a:t>
          </a:r>
        </a:p>
      </dgm:t>
    </dgm:pt>
    <dgm:pt modelId="{E26A6024-2EE6-4BFB-9FE0-862082A88021}" type="parTrans" cxnId="{45FA3D51-726B-49ED-84BF-F5A18B0A6D3A}">
      <dgm:prSet/>
      <dgm:spPr/>
      <dgm:t>
        <a:bodyPr/>
        <a:lstStyle/>
        <a:p>
          <a:endParaRPr lang="en-US"/>
        </a:p>
      </dgm:t>
    </dgm:pt>
    <dgm:pt modelId="{36B7CC44-4905-4CD8-8F49-B09134B8A589}" type="sibTrans" cxnId="{45FA3D51-726B-49ED-84BF-F5A18B0A6D3A}">
      <dgm:prSet/>
      <dgm:spPr/>
      <dgm:t>
        <a:bodyPr/>
        <a:lstStyle/>
        <a:p>
          <a:endParaRPr lang="en-US"/>
        </a:p>
      </dgm:t>
    </dgm:pt>
    <dgm:pt modelId="{5E49989B-DF46-4F3F-A15D-2391AA67F89C}">
      <dgm:prSet/>
      <dgm:spPr/>
      <dgm:t>
        <a:bodyPr/>
        <a:lstStyle/>
        <a:p>
          <a:pPr>
            <a:defRPr cap="all"/>
          </a:pPr>
          <a:r>
            <a:rPr lang="en-US"/>
            <a:t>Taking AMI snapshots</a:t>
          </a:r>
        </a:p>
      </dgm:t>
    </dgm:pt>
    <dgm:pt modelId="{683CA533-F01A-4D47-9279-049F9096D89C}" type="parTrans" cxnId="{A58442DC-AF4E-4D83-9B87-94D21BB02C66}">
      <dgm:prSet/>
      <dgm:spPr/>
      <dgm:t>
        <a:bodyPr/>
        <a:lstStyle/>
        <a:p>
          <a:endParaRPr lang="en-US"/>
        </a:p>
      </dgm:t>
    </dgm:pt>
    <dgm:pt modelId="{5493C7D9-D414-4F94-AD96-1BFD68CDAC0D}" type="sibTrans" cxnId="{A58442DC-AF4E-4D83-9B87-94D21BB02C66}">
      <dgm:prSet/>
      <dgm:spPr/>
      <dgm:t>
        <a:bodyPr/>
        <a:lstStyle/>
        <a:p>
          <a:endParaRPr lang="en-US"/>
        </a:p>
      </dgm:t>
    </dgm:pt>
    <dgm:pt modelId="{9AC5C647-924C-42DB-B0EF-71E0FA7F27C2}" type="pres">
      <dgm:prSet presAssocID="{7D6064F5-E366-4882-90E9-A79944AEDB31}" presName="root" presStyleCnt="0">
        <dgm:presLayoutVars>
          <dgm:dir/>
          <dgm:resizeHandles val="exact"/>
        </dgm:presLayoutVars>
      </dgm:prSet>
      <dgm:spPr/>
    </dgm:pt>
    <dgm:pt modelId="{D9AF1832-22B1-464F-A4BF-02744E52D4FA}" type="pres">
      <dgm:prSet presAssocID="{65DFEB5E-59A7-4F6B-92B3-1632E86012C2}" presName="compNode" presStyleCnt="0"/>
      <dgm:spPr/>
    </dgm:pt>
    <dgm:pt modelId="{B09CA3DF-E6E4-4B8D-A26A-A550A3EC5248}" type="pres">
      <dgm:prSet presAssocID="{65DFEB5E-59A7-4F6B-92B3-1632E86012C2}" presName="iconBgRect" presStyleLbl="bgShp" presStyleIdx="0" presStyleCnt="3"/>
      <dgm:spPr/>
    </dgm:pt>
    <dgm:pt modelId="{59D55DD7-4EA3-4AB8-BB52-EFF5120828EB}" type="pres">
      <dgm:prSet presAssocID="{65DFEB5E-59A7-4F6B-92B3-1632E86012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E0F33B-046E-42E2-88C6-946784446C73}" type="pres">
      <dgm:prSet presAssocID="{65DFEB5E-59A7-4F6B-92B3-1632E86012C2}" presName="spaceRect" presStyleCnt="0"/>
      <dgm:spPr/>
    </dgm:pt>
    <dgm:pt modelId="{C3C3A219-C589-46B6-9236-7C6764DF4C8F}" type="pres">
      <dgm:prSet presAssocID="{65DFEB5E-59A7-4F6B-92B3-1632E86012C2}" presName="textRect" presStyleLbl="revTx" presStyleIdx="0" presStyleCnt="3">
        <dgm:presLayoutVars>
          <dgm:chMax val="1"/>
          <dgm:chPref val="1"/>
        </dgm:presLayoutVars>
      </dgm:prSet>
      <dgm:spPr/>
    </dgm:pt>
    <dgm:pt modelId="{AF5C3312-237A-406A-B109-C2B3B0892E0E}" type="pres">
      <dgm:prSet presAssocID="{A81A189F-93AA-40E4-8EDB-8EA89BFF2C46}" presName="sibTrans" presStyleCnt="0"/>
      <dgm:spPr/>
    </dgm:pt>
    <dgm:pt modelId="{DF56947A-52BA-4D26-BBE0-13A899005178}" type="pres">
      <dgm:prSet presAssocID="{D0E8EC1D-027D-42C0-B935-6F2C269B1AD2}" presName="compNode" presStyleCnt="0"/>
      <dgm:spPr/>
    </dgm:pt>
    <dgm:pt modelId="{59B69872-E3AC-46FA-BD32-3BF39063B0C1}" type="pres">
      <dgm:prSet presAssocID="{D0E8EC1D-027D-42C0-B935-6F2C269B1AD2}" presName="iconBgRect" presStyleLbl="bgShp" presStyleIdx="1" presStyleCnt="3"/>
      <dgm:spPr/>
    </dgm:pt>
    <dgm:pt modelId="{C8BC9D52-8036-41FA-8EFC-CD707C76590D}" type="pres">
      <dgm:prSet presAssocID="{D0E8EC1D-027D-42C0-B935-6F2C269B1A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2F7C330-F5F0-4676-99AE-19639B24F602}" type="pres">
      <dgm:prSet presAssocID="{D0E8EC1D-027D-42C0-B935-6F2C269B1AD2}" presName="spaceRect" presStyleCnt="0"/>
      <dgm:spPr/>
    </dgm:pt>
    <dgm:pt modelId="{1847DACE-3BB5-438A-B52D-66AD53DA04FB}" type="pres">
      <dgm:prSet presAssocID="{D0E8EC1D-027D-42C0-B935-6F2C269B1AD2}" presName="textRect" presStyleLbl="revTx" presStyleIdx="1" presStyleCnt="3">
        <dgm:presLayoutVars>
          <dgm:chMax val="1"/>
          <dgm:chPref val="1"/>
        </dgm:presLayoutVars>
      </dgm:prSet>
      <dgm:spPr/>
    </dgm:pt>
    <dgm:pt modelId="{52386FE7-026C-4525-806F-855E222C7D83}" type="pres">
      <dgm:prSet presAssocID="{36B7CC44-4905-4CD8-8F49-B09134B8A589}" presName="sibTrans" presStyleCnt="0"/>
      <dgm:spPr/>
    </dgm:pt>
    <dgm:pt modelId="{2A527598-63A9-48A8-9F86-C4094136CB36}" type="pres">
      <dgm:prSet presAssocID="{5E49989B-DF46-4F3F-A15D-2391AA67F89C}" presName="compNode" presStyleCnt="0"/>
      <dgm:spPr/>
    </dgm:pt>
    <dgm:pt modelId="{C9BD1B6D-1144-46BD-9086-5087FDF382F2}" type="pres">
      <dgm:prSet presAssocID="{5E49989B-DF46-4F3F-A15D-2391AA67F89C}" presName="iconBgRect" presStyleLbl="bgShp" presStyleIdx="2" presStyleCnt="3"/>
      <dgm:spPr/>
    </dgm:pt>
    <dgm:pt modelId="{B5B38A84-5A0D-45FC-BEDF-F15CC4E8A076}" type="pres">
      <dgm:prSet presAssocID="{5E49989B-DF46-4F3F-A15D-2391AA67F8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18933EC-55B2-4770-8734-14371E81E264}" type="pres">
      <dgm:prSet presAssocID="{5E49989B-DF46-4F3F-A15D-2391AA67F89C}" presName="spaceRect" presStyleCnt="0"/>
      <dgm:spPr/>
    </dgm:pt>
    <dgm:pt modelId="{BDFECFFE-DDD3-4FC8-BB89-C839F88C5FA4}" type="pres">
      <dgm:prSet presAssocID="{5E49989B-DF46-4F3F-A15D-2391AA67F8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9B9311-198A-44EC-ABB7-CA2A23D81AA9}" srcId="{7D6064F5-E366-4882-90E9-A79944AEDB31}" destId="{65DFEB5E-59A7-4F6B-92B3-1632E86012C2}" srcOrd="0" destOrd="0" parTransId="{235AA767-CA20-4490-A7B6-BCC2E7D9D4E5}" sibTransId="{A81A189F-93AA-40E4-8EDB-8EA89BFF2C46}"/>
    <dgm:cxn modelId="{35F35035-5803-4355-AE20-ABF2956CA51D}" type="presOf" srcId="{7D6064F5-E366-4882-90E9-A79944AEDB31}" destId="{9AC5C647-924C-42DB-B0EF-71E0FA7F27C2}" srcOrd="0" destOrd="0" presId="urn:microsoft.com/office/officeart/2018/5/layout/IconCircleLabelList"/>
    <dgm:cxn modelId="{45FA3D51-726B-49ED-84BF-F5A18B0A6D3A}" srcId="{7D6064F5-E366-4882-90E9-A79944AEDB31}" destId="{D0E8EC1D-027D-42C0-B935-6F2C269B1AD2}" srcOrd="1" destOrd="0" parTransId="{E26A6024-2EE6-4BFB-9FE0-862082A88021}" sibTransId="{36B7CC44-4905-4CD8-8F49-B09134B8A589}"/>
    <dgm:cxn modelId="{89223F5A-D57F-4F4E-902E-682EDF307CAE}" type="presOf" srcId="{65DFEB5E-59A7-4F6B-92B3-1632E86012C2}" destId="{C3C3A219-C589-46B6-9236-7C6764DF4C8F}" srcOrd="0" destOrd="0" presId="urn:microsoft.com/office/officeart/2018/5/layout/IconCircleLabelList"/>
    <dgm:cxn modelId="{2A5F5294-5E6C-427B-86BE-497EDE11BE09}" type="presOf" srcId="{5E49989B-DF46-4F3F-A15D-2391AA67F89C}" destId="{BDFECFFE-DDD3-4FC8-BB89-C839F88C5FA4}" srcOrd="0" destOrd="0" presId="urn:microsoft.com/office/officeart/2018/5/layout/IconCircleLabelList"/>
    <dgm:cxn modelId="{A58442DC-AF4E-4D83-9B87-94D21BB02C66}" srcId="{7D6064F5-E366-4882-90E9-A79944AEDB31}" destId="{5E49989B-DF46-4F3F-A15D-2391AA67F89C}" srcOrd="2" destOrd="0" parTransId="{683CA533-F01A-4D47-9279-049F9096D89C}" sibTransId="{5493C7D9-D414-4F94-AD96-1BFD68CDAC0D}"/>
    <dgm:cxn modelId="{198BFFE2-9B70-4C59-8C95-CBB1258A81E2}" type="presOf" srcId="{D0E8EC1D-027D-42C0-B935-6F2C269B1AD2}" destId="{1847DACE-3BB5-438A-B52D-66AD53DA04FB}" srcOrd="0" destOrd="0" presId="urn:microsoft.com/office/officeart/2018/5/layout/IconCircleLabelList"/>
    <dgm:cxn modelId="{BE1E9FE0-CEAD-494A-B9DC-E5E5114FB5FB}" type="presParOf" srcId="{9AC5C647-924C-42DB-B0EF-71E0FA7F27C2}" destId="{D9AF1832-22B1-464F-A4BF-02744E52D4FA}" srcOrd="0" destOrd="0" presId="urn:microsoft.com/office/officeart/2018/5/layout/IconCircleLabelList"/>
    <dgm:cxn modelId="{678BDD09-2AFB-4E88-A2AA-A87E99A7D6F8}" type="presParOf" srcId="{D9AF1832-22B1-464F-A4BF-02744E52D4FA}" destId="{B09CA3DF-E6E4-4B8D-A26A-A550A3EC5248}" srcOrd="0" destOrd="0" presId="urn:microsoft.com/office/officeart/2018/5/layout/IconCircleLabelList"/>
    <dgm:cxn modelId="{4C6F8CF4-C9F8-4233-84F3-EA9A97C25E89}" type="presParOf" srcId="{D9AF1832-22B1-464F-A4BF-02744E52D4FA}" destId="{59D55DD7-4EA3-4AB8-BB52-EFF5120828EB}" srcOrd="1" destOrd="0" presId="urn:microsoft.com/office/officeart/2018/5/layout/IconCircleLabelList"/>
    <dgm:cxn modelId="{A39C2171-CBC6-489E-B7EE-B76D4331B2AD}" type="presParOf" srcId="{D9AF1832-22B1-464F-A4BF-02744E52D4FA}" destId="{DAE0F33B-046E-42E2-88C6-946784446C73}" srcOrd="2" destOrd="0" presId="urn:microsoft.com/office/officeart/2018/5/layout/IconCircleLabelList"/>
    <dgm:cxn modelId="{85A1BF1E-2F0B-4735-9783-3CBCD1A7CAC3}" type="presParOf" srcId="{D9AF1832-22B1-464F-A4BF-02744E52D4FA}" destId="{C3C3A219-C589-46B6-9236-7C6764DF4C8F}" srcOrd="3" destOrd="0" presId="urn:microsoft.com/office/officeart/2018/5/layout/IconCircleLabelList"/>
    <dgm:cxn modelId="{F5D04502-F0D7-4001-BB7C-40E3867A99FD}" type="presParOf" srcId="{9AC5C647-924C-42DB-B0EF-71E0FA7F27C2}" destId="{AF5C3312-237A-406A-B109-C2B3B0892E0E}" srcOrd="1" destOrd="0" presId="urn:microsoft.com/office/officeart/2018/5/layout/IconCircleLabelList"/>
    <dgm:cxn modelId="{BB56FAFB-463A-4AAD-B659-E0B57E1056B0}" type="presParOf" srcId="{9AC5C647-924C-42DB-B0EF-71E0FA7F27C2}" destId="{DF56947A-52BA-4D26-BBE0-13A899005178}" srcOrd="2" destOrd="0" presId="urn:microsoft.com/office/officeart/2018/5/layout/IconCircleLabelList"/>
    <dgm:cxn modelId="{E7DF6606-26C7-4B21-9BD0-79BE74B20098}" type="presParOf" srcId="{DF56947A-52BA-4D26-BBE0-13A899005178}" destId="{59B69872-E3AC-46FA-BD32-3BF39063B0C1}" srcOrd="0" destOrd="0" presId="urn:microsoft.com/office/officeart/2018/5/layout/IconCircleLabelList"/>
    <dgm:cxn modelId="{3D6A60CA-DF16-49C8-A449-ACBA11A23442}" type="presParOf" srcId="{DF56947A-52BA-4D26-BBE0-13A899005178}" destId="{C8BC9D52-8036-41FA-8EFC-CD707C76590D}" srcOrd="1" destOrd="0" presId="urn:microsoft.com/office/officeart/2018/5/layout/IconCircleLabelList"/>
    <dgm:cxn modelId="{FB7FE0DA-9270-4E30-AC98-89DE3D33D05E}" type="presParOf" srcId="{DF56947A-52BA-4D26-BBE0-13A899005178}" destId="{22F7C330-F5F0-4676-99AE-19639B24F602}" srcOrd="2" destOrd="0" presId="urn:microsoft.com/office/officeart/2018/5/layout/IconCircleLabelList"/>
    <dgm:cxn modelId="{A31025A3-7BBA-4DA1-9EAB-F7E0E51B4BAD}" type="presParOf" srcId="{DF56947A-52BA-4D26-BBE0-13A899005178}" destId="{1847DACE-3BB5-438A-B52D-66AD53DA04FB}" srcOrd="3" destOrd="0" presId="urn:microsoft.com/office/officeart/2018/5/layout/IconCircleLabelList"/>
    <dgm:cxn modelId="{2EEC2917-4761-401D-A478-617BAC756E19}" type="presParOf" srcId="{9AC5C647-924C-42DB-B0EF-71E0FA7F27C2}" destId="{52386FE7-026C-4525-806F-855E222C7D83}" srcOrd="3" destOrd="0" presId="urn:microsoft.com/office/officeart/2018/5/layout/IconCircleLabelList"/>
    <dgm:cxn modelId="{9840827A-E8AF-4DE8-91EE-705B12EA0AD7}" type="presParOf" srcId="{9AC5C647-924C-42DB-B0EF-71E0FA7F27C2}" destId="{2A527598-63A9-48A8-9F86-C4094136CB36}" srcOrd="4" destOrd="0" presId="urn:microsoft.com/office/officeart/2018/5/layout/IconCircleLabelList"/>
    <dgm:cxn modelId="{4BB3CE7D-113C-4843-8263-36F84F4FA2B2}" type="presParOf" srcId="{2A527598-63A9-48A8-9F86-C4094136CB36}" destId="{C9BD1B6D-1144-46BD-9086-5087FDF382F2}" srcOrd="0" destOrd="0" presId="urn:microsoft.com/office/officeart/2018/5/layout/IconCircleLabelList"/>
    <dgm:cxn modelId="{2ABEFCE6-AED7-470E-BC8D-91DBF9285666}" type="presParOf" srcId="{2A527598-63A9-48A8-9F86-C4094136CB36}" destId="{B5B38A84-5A0D-45FC-BEDF-F15CC4E8A076}" srcOrd="1" destOrd="0" presId="urn:microsoft.com/office/officeart/2018/5/layout/IconCircleLabelList"/>
    <dgm:cxn modelId="{FFD95FFA-CFD3-4668-B1C5-8ECABD2591EF}" type="presParOf" srcId="{2A527598-63A9-48A8-9F86-C4094136CB36}" destId="{418933EC-55B2-4770-8734-14371E81E264}" srcOrd="2" destOrd="0" presId="urn:microsoft.com/office/officeart/2018/5/layout/IconCircleLabelList"/>
    <dgm:cxn modelId="{64C22172-9F87-492C-99D8-EC5263458742}" type="presParOf" srcId="{2A527598-63A9-48A8-9F86-C4094136CB36}" destId="{BDFECFFE-DDD3-4FC8-BB89-C839F88C5F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CE464-AED7-4671-90EC-BEFD1577C1C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4E0205-0A7F-4DD6-9EB9-DE961AB6925D}">
      <dgm:prSet/>
      <dgm:spPr/>
      <dgm:t>
        <a:bodyPr/>
        <a:lstStyle/>
        <a:p>
          <a:r>
            <a:rPr lang="en-US"/>
            <a:t>All at once – downtime</a:t>
          </a:r>
        </a:p>
      </dgm:t>
    </dgm:pt>
    <dgm:pt modelId="{6960C1E7-E413-45D9-AF4D-B2924307C4C0}" type="parTrans" cxnId="{79B12DA1-DC34-4AF1-83EE-8F5DEBC7733B}">
      <dgm:prSet/>
      <dgm:spPr/>
      <dgm:t>
        <a:bodyPr/>
        <a:lstStyle/>
        <a:p>
          <a:endParaRPr lang="en-US"/>
        </a:p>
      </dgm:t>
    </dgm:pt>
    <dgm:pt modelId="{D9FDCE69-0769-4AC1-8456-3070206B0CDE}" type="sibTrans" cxnId="{79B12DA1-DC34-4AF1-83EE-8F5DEBC7733B}">
      <dgm:prSet/>
      <dgm:spPr/>
      <dgm:t>
        <a:bodyPr/>
        <a:lstStyle/>
        <a:p>
          <a:endParaRPr lang="en-US"/>
        </a:p>
      </dgm:t>
    </dgm:pt>
    <dgm:pt modelId="{401589E6-2CA0-45AD-A664-C9173C54D385}">
      <dgm:prSet/>
      <dgm:spPr/>
      <dgm:t>
        <a:bodyPr/>
        <a:lstStyle/>
        <a:p>
          <a:r>
            <a:rPr lang="en-US"/>
            <a:t>Rolling – gradual deployment to fleet, no downtime. Canary can be used to make easy rollbacks</a:t>
          </a:r>
        </a:p>
      </dgm:t>
    </dgm:pt>
    <dgm:pt modelId="{169654F6-1397-4F2B-9354-C45C5EBA081A}" type="parTrans" cxnId="{58BE3690-BFC4-4A51-A5A7-8170F399FC83}">
      <dgm:prSet/>
      <dgm:spPr/>
      <dgm:t>
        <a:bodyPr/>
        <a:lstStyle/>
        <a:p>
          <a:endParaRPr lang="en-US"/>
        </a:p>
      </dgm:t>
    </dgm:pt>
    <dgm:pt modelId="{DC478CA9-8169-4CA7-8AA4-485EB6F44063}" type="sibTrans" cxnId="{58BE3690-BFC4-4A51-A5A7-8170F399FC83}">
      <dgm:prSet/>
      <dgm:spPr/>
      <dgm:t>
        <a:bodyPr/>
        <a:lstStyle/>
        <a:p>
          <a:endParaRPr lang="en-US"/>
        </a:p>
      </dgm:t>
    </dgm:pt>
    <dgm:pt modelId="{9858E034-E16C-4D16-8191-AD5979AEC329}">
      <dgm:prSet/>
      <dgm:spPr/>
      <dgm:t>
        <a:bodyPr/>
        <a:lstStyle/>
        <a:p>
          <a:r>
            <a:rPr lang="en-US"/>
            <a:t>Blue Green – 2 fleets new is green, blue is old - no downtime. Old is kept on idle in case rollback needed after cut over</a:t>
          </a:r>
        </a:p>
      </dgm:t>
    </dgm:pt>
    <dgm:pt modelId="{F86A33CE-0180-4D84-A08F-3C63FE802932}" type="parTrans" cxnId="{2993F2DF-32CC-4C74-B236-43C5E4E063F7}">
      <dgm:prSet/>
      <dgm:spPr/>
      <dgm:t>
        <a:bodyPr/>
        <a:lstStyle/>
        <a:p>
          <a:endParaRPr lang="en-US"/>
        </a:p>
      </dgm:t>
    </dgm:pt>
    <dgm:pt modelId="{5F244407-86C5-48E1-9E00-A3C13E189645}" type="sibTrans" cxnId="{2993F2DF-32CC-4C74-B236-43C5E4E063F7}">
      <dgm:prSet/>
      <dgm:spPr/>
      <dgm:t>
        <a:bodyPr/>
        <a:lstStyle/>
        <a:p>
          <a:endParaRPr lang="en-US"/>
        </a:p>
      </dgm:t>
    </dgm:pt>
    <dgm:pt modelId="{F428D138-738E-41DD-B43A-AE40049C38C0}" type="pres">
      <dgm:prSet presAssocID="{7DFCE464-AED7-4671-90EC-BEFD1577C1C1}" presName="root" presStyleCnt="0">
        <dgm:presLayoutVars>
          <dgm:dir/>
          <dgm:resizeHandles val="exact"/>
        </dgm:presLayoutVars>
      </dgm:prSet>
      <dgm:spPr/>
    </dgm:pt>
    <dgm:pt modelId="{D7706B11-335C-4106-94CA-9598CCCC112E}" type="pres">
      <dgm:prSet presAssocID="{8F4E0205-0A7F-4DD6-9EB9-DE961AB6925D}" presName="compNode" presStyleCnt="0"/>
      <dgm:spPr/>
    </dgm:pt>
    <dgm:pt modelId="{06C6AA89-0BFA-4029-8DE9-A347FFC85694}" type="pres">
      <dgm:prSet presAssocID="{8F4E0205-0A7F-4DD6-9EB9-DE961AB6925D}" presName="bgRect" presStyleLbl="bgShp" presStyleIdx="0" presStyleCnt="3"/>
      <dgm:spPr/>
    </dgm:pt>
    <dgm:pt modelId="{7C4743A3-8209-448F-9F74-2E6707B654C6}" type="pres">
      <dgm:prSet presAssocID="{8F4E0205-0A7F-4DD6-9EB9-DE961AB692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E1957FA-D4EE-45F4-A8F4-9FB06D3A0705}" type="pres">
      <dgm:prSet presAssocID="{8F4E0205-0A7F-4DD6-9EB9-DE961AB6925D}" presName="spaceRect" presStyleCnt="0"/>
      <dgm:spPr/>
    </dgm:pt>
    <dgm:pt modelId="{B8F28006-7283-4CD9-9ADE-74542D025472}" type="pres">
      <dgm:prSet presAssocID="{8F4E0205-0A7F-4DD6-9EB9-DE961AB6925D}" presName="parTx" presStyleLbl="revTx" presStyleIdx="0" presStyleCnt="3">
        <dgm:presLayoutVars>
          <dgm:chMax val="0"/>
          <dgm:chPref val="0"/>
        </dgm:presLayoutVars>
      </dgm:prSet>
      <dgm:spPr/>
    </dgm:pt>
    <dgm:pt modelId="{07FAAD05-BFE5-460E-AA5C-F1F202CB2BEB}" type="pres">
      <dgm:prSet presAssocID="{D9FDCE69-0769-4AC1-8456-3070206B0CDE}" presName="sibTrans" presStyleCnt="0"/>
      <dgm:spPr/>
    </dgm:pt>
    <dgm:pt modelId="{85BDCA0D-09BE-417A-8C17-843AABC6C89D}" type="pres">
      <dgm:prSet presAssocID="{401589E6-2CA0-45AD-A664-C9173C54D385}" presName="compNode" presStyleCnt="0"/>
      <dgm:spPr/>
    </dgm:pt>
    <dgm:pt modelId="{D229B7F9-1954-4396-8F74-FDDB0E65C723}" type="pres">
      <dgm:prSet presAssocID="{401589E6-2CA0-45AD-A664-C9173C54D385}" presName="bgRect" presStyleLbl="bgShp" presStyleIdx="1" presStyleCnt="3"/>
      <dgm:spPr/>
    </dgm:pt>
    <dgm:pt modelId="{FA26ABD1-2AA0-427A-AA61-9030BDABB16A}" type="pres">
      <dgm:prSet presAssocID="{401589E6-2CA0-45AD-A664-C9173C54D3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0EC52A8-611C-4165-BC96-DB5376F15D89}" type="pres">
      <dgm:prSet presAssocID="{401589E6-2CA0-45AD-A664-C9173C54D385}" presName="spaceRect" presStyleCnt="0"/>
      <dgm:spPr/>
    </dgm:pt>
    <dgm:pt modelId="{BBA292D9-5835-40D7-B78C-9CF127AC1C2A}" type="pres">
      <dgm:prSet presAssocID="{401589E6-2CA0-45AD-A664-C9173C54D385}" presName="parTx" presStyleLbl="revTx" presStyleIdx="1" presStyleCnt="3">
        <dgm:presLayoutVars>
          <dgm:chMax val="0"/>
          <dgm:chPref val="0"/>
        </dgm:presLayoutVars>
      </dgm:prSet>
      <dgm:spPr/>
    </dgm:pt>
    <dgm:pt modelId="{F187080E-DF15-4B59-9484-C852BFA50744}" type="pres">
      <dgm:prSet presAssocID="{DC478CA9-8169-4CA7-8AA4-485EB6F44063}" presName="sibTrans" presStyleCnt="0"/>
      <dgm:spPr/>
    </dgm:pt>
    <dgm:pt modelId="{1657B646-4D73-4C8D-BCCC-C53CE804C8EC}" type="pres">
      <dgm:prSet presAssocID="{9858E034-E16C-4D16-8191-AD5979AEC329}" presName="compNode" presStyleCnt="0"/>
      <dgm:spPr/>
    </dgm:pt>
    <dgm:pt modelId="{84746B95-F3BC-42DA-87F5-F71333728C90}" type="pres">
      <dgm:prSet presAssocID="{9858E034-E16C-4D16-8191-AD5979AEC329}" presName="bgRect" presStyleLbl="bgShp" presStyleIdx="2" presStyleCnt="3"/>
      <dgm:spPr/>
    </dgm:pt>
    <dgm:pt modelId="{FF605129-6F48-4F1E-B9BD-84D1779F830D}" type="pres">
      <dgm:prSet presAssocID="{9858E034-E16C-4D16-8191-AD5979AEC3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F33E24C-84AF-4F7D-BF22-D18FCAAD83E0}" type="pres">
      <dgm:prSet presAssocID="{9858E034-E16C-4D16-8191-AD5979AEC329}" presName="spaceRect" presStyleCnt="0"/>
      <dgm:spPr/>
    </dgm:pt>
    <dgm:pt modelId="{6778E7A0-BF85-4D87-AA2A-97378990EE0A}" type="pres">
      <dgm:prSet presAssocID="{9858E034-E16C-4D16-8191-AD5979AEC3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48FC3A-20B7-4102-8887-DA9007A03D6F}" type="presOf" srcId="{401589E6-2CA0-45AD-A664-C9173C54D385}" destId="{BBA292D9-5835-40D7-B78C-9CF127AC1C2A}" srcOrd="0" destOrd="0" presId="urn:microsoft.com/office/officeart/2018/2/layout/IconVerticalSolidList"/>
    <dgm:cxn modelId="{6A19C860-BF8B-4E59-B429-595E1ED08551}" type="presOf" srcId="{9858E034-E16C-4D16-8191-AD5979AEC329}" destId="{6778E7A0-BF85-4D87-AA2A-97378990EE0A}" srcOrd="0" destOrd="0" presId="urn:microsoft.com/office/officeart/2018/2/layout/IconVerticalSolidList"/>
    <dgm:cxn modelId="{CDCAB88C-85F3-47AE-BF36-AAE817633EDF}" type="presOf" srcId="{8F4E0205-0A7F-4DD6-9EB9-DE961AB6925D}" destId="{B8F28006-7283-4CD9-9ADE-74542D025472}" srcOrd="0" destOrd="0" presId="urn:microsoft.com/office/officeart/2018/2/layout/IconVerticalSolidList"/>
    <dgm:cxn modelId="{58BE3690-BFC4-4A51-A5A7-8170F399FC83}" srcId="{7DFCE464-AED7-4671-90EC-BEFD1577C1C1}" destId="{401589E6-2CA0-45AD-A664-C9173C54D385}" srcOrd="1" destOrd="0" parTransId="{169654F6-1397-4F2B-9354-C45C5EBA081A}" sibTransId="{DC478CA9-8169-4CA7-8AA4-485EB6F44063}"/>
    <dgm:cxn modelId="{79B12DA1-DC34-4AF1-83EE-8F5DEBC7733B}" srcId="{7DFCE464-AED7-4671-90EC-BEFD1577C1C1}" destId="{8F4E0205-0A7F-4DD6-9EB9-DE961AB6925D}" srcOrd="0" destOrd="0" parTransId="{6960C1E7-E413-45D9-AF4D-B2924307C4C0}" sibTransId="{D9FDCE69-0769-4AC1-8456-3070206B0CDE}"/>
    <dgm:cxn modelId="{2993F2DF-32CC-4C74-B236-43C5E4E063F7}" srcId="{7DFCE464-AED7-4671-90EC-BEFD1577C1C1}" destId="{9858E034-E16C-4D16-8191-AD5979AEC329}" srcOrd="2" destOrd="0" parTransId="{F86A33CE-0180-4D84-A08F-3C63FE802932}" sibTransId="{5F244407-86C5-48E1-9E00-A3C13E189645}"/>
    <dgm:cxn modelId="{870D12EC-ABDC-47D5-B2E4-FD48F60760DD}" type="presOf" srcId="{7DFCE464-AED7-4671-90EC-BEFD1577C1C1}" destId="{F428D138-738E-41DD-B43A-AE40049C38C0}" srcOrd="0" destOrd="0" presId="urn:microsoft.com/office/officeart/2018/2/layout/IconVerticalSolidList"/>
    <dgm:cxn modelId="{52DED867-440E-40B3-ABBA-31FDBFB4E6BE}" type="presParOf" srcId="{F428D138-738E-41DD-B43A-AE40049C38C0}" destId="{D7706B11-335C-4106-94CA-9598CCCC112E}" srcOrd="0" destOrd="0" presId="urn:microsoft.com/office/officeart/2018/2/layout/IconVerticalSolidList"/>
    <dgm:cxn modelId="{D5046544-15A2-4C87-A680-5AA98B14BFE5}" type="presParOf" srcId="{D7706B11-335C-4106-94CA-9598CCCC112E}" destId="{06C6AA89-0BFA-4029-8DE9-A347FFC85694}" srcOrd="0" destOrd="0" presId="urn:microsoft.com/office/officeart/2018/2/layout/IconVerticalSolidList"/>
    <dgm:cxn modelId="{EA788416-8E3C-4DC9-8BF2-01FCA0CD08BE}" type="presParOf" srcId="{D7706B11-335C-4106-94CA-9598CCCC112E}" destId="{7C4743A3-8209-448F-9F74-2E6707B654C6}" srcOrd="1" destOrd="0" presId="urn:microsoft.com/office/officeart/2018/2/layout/IconVerticalSolidList"/>
    <dgm:cxn modelId="{66D4A4B8-67D9-4D49-9DAB-47860B9AC0DA}" type="presParOf" srcId="{D7706B11-335C-4106-94CA-9598CCCC112E}" destId="{5E1957FA-D4EE-45F4-A8F4-9FB06D3A0705}" srcOrd="2" destOrd="0" presId="urn:microsoft.com/office/officeart/2018/2/layout/IconVerticalSolidList"/>
    <dgm:cxn modelId="{2BE9793C-C8A1-49CE-9810-84285BBD2BB6}" type="presParOf" srcId="{D7706B11-335C-4106-94CA-9598CCCC112E}" destId="{B8F28006-7283-4CD9-9ADE-74542D025472}" srcOrd="3" destOrd="0" presId="urn:microsoft.com/office/officeart/2018/2/layout/IconVerticalSolidList"/>
    <dgm:cxn modelId="{DAE61A50-7931-4A01-9A5D-BBFD520E6970}" type="presParOf" srcId="{F428D138-738E-41DD-B43A-AE40049C38C0}" destId="{07FAAD05-BFE5-460E-AA5C-F1F202CB2BEB}" srcOrd="1" destOrd="0" presId="urn:microsoft.com/office/officeart/2018/2/layout/IconVerticalSolidList"/>
    <dgm:cxn modelId="{802F222F-8419-4CC2-8E0A-736445D90000}" type="presParOf" srcId="{F428D138-738E-41DD-B43A-AE40049C38C0}" destId="{85BDCA0D-09BE-417A-8C17-843AABC6C89D}" srcOrd="2" destOrd="0" presId="urn:microsoft.com/office/officeart/2018/2/layout/IconVerticalSolidList"/>
    <dgm:cxn modelId="{E0E5C7FC-1EB3-471B-85C6-AEE75FA7A898}" type="presParOf" srcId="{85BDCA0D-09BE-417A-8C17-843AABC6C89D}" destId="{D229B7F9-1954-4396-8F74-FDDB0E65C723}" srcOrd="0" destOrd="0" presId="urn:microsoft.com/office/officeart/2018/2/layout/IconVerticalSolidList"/>
    <dgm:cxn modelId="{2C20FB7C-9266-4383-BA74-22866D17FC1B}" type="presParOf" srcId="{85BDCA0D-09BE-417A-8C17-843AABC6C89D}" destId="{FA26ABD1-2AA0-427A-AA61-9030BDABB16A}" srcOrd="1" destOrd="0" presId="urn:microsoft.com/office/officeart/2018/2/layout/IconVerticalSolidList"/>
    <dgm:cxn modelId="{36685655-A99C-459E-A1F3-37A9DE725B9D}" type="presParOf" srcId="{85BDCA0D-09BE-417A-8C17-843AABC6C89D}" destId="{40EC52A8-611C-4165-BC96-DB5376F15D89}" srcOrd="2" destOrd="0" presId="urn:microsoft.com/office/officeart/2018/2/layout/IconVerticalSolidList"/>
    <dgm:cxn modelId="{9D29AC08-7405-4D1E-8D3A-A9256EB817AA}" type="presParOf" srcId="{85BDCA0D-09BE-417A-8C17-843AABC6C89D}" destId="{BBA292D9-5835-40D7-B78C-9CF127AC1C2A}" srcOrd="3" destOrd="0" presId="urn:microsoft.com/office/officeart/2018/2/layout/IconVerticalSolidList"/>
    <dgm:cxn modelId="{760D5E21-4730-4ADF-8716-375E5D5F6E9C}" type="presParOf" srcId="{F428D138-738E-41DD-B43A-AE40049C38C0}" destId="{F187080E-DF15-4B59-9484-C852BFA50744}" srcOrd="3" destOrd="0" presId="urn:microsoft.com/office/officeart/2018/2/layout/IconVerticalSolidList"/>
    <dgm:cxn modelId="{6723D046-DC86-44D3-82FB-18E3A216D28E}" type="presParOf" srcId="{F428D138-738E-41DD-B43A-AE40049C38C0}" destId="{1657B646-4D73-4C8D-BCCC-C53CE804C8EC}" srcOrd="4" destOrd="0" presId="urn:microsoft.com/office/officeart/2018/2/layout/IconVerticalSolidList"/>
    <dgm:cxn modelId="{0A17E310-2F8A-4EDA-9DBC-2B120781600E}" type="presParOf" srcId="{1657B646-4D73-4C8D-BCCC-C53CE804C8EC}" destId="{84746B95-F3BC-42DA-87F5-F71333728C90}" srcOrd="0" destOrd="0" presId="urn:microsoft.com/office/officeart/2018/2/layout/IconVerticalSolidList"/>
    <dgm:cxn modelId="{10702F3C-63D5-4CAB-969E-5B9E113D890E}" type="presParOf" srcId="{1657B646-4D73-4C8D-BCCC-C53CE804C8EC}" destId="{FF605129-6F48-4F1E-B9BD-84D1779F830D}" srcOrd="1" destOrd="0" presId="urn:microsoft.com/office/officeart/2018/2/layout/IconVerticalSolidList"/>
    <dgm:cxn modelId="{A485323D-CAE9-4444-82DB-18A17490C94C}" type="presParOf" srcId="{1657B646-4D73-4C8D-BCCC-C53CE804C8EC}" destId="{1F33E24C-84AF-4F7D-BF22-D18FCAAD83E0}" srcOrd="2" destOrd="0" presId="urn:microsoft.com/office/officeart/2018/2/layout/IconVerticalSolidList"/>
    <dgm:cxn modelId="{D5A46CFC-CE41-4313-ADA4-28F59D1DE4AF}" type="presParOf" srcId="{1657B646-4D73-4C8D-BCCC-C53CE804C8EC}" destId="{6778E7A0-BF85-4D87-AA2A-97378990EE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34103-9B9D-46F3-8C76-939E0C6506CF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7AF737-8F0B-4C92-BFE7-C4360B52BFA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128DE-E113-48BC-9CAD-BF70EE54B12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Continuous delivery is different from continuous deployment</a:t>
          </a:r>
        </a:p>
      </dsp:txBody>
      <dsp:txXfrm>
        <a:off x="1429899" y="2442"/>
        <a:ext cx="5083704" cy="1238008"/>
      </dsp:txXfrm>
    </dsp:sp>
    <dsp:sp modelId="{95EF8478-FCEE-4876-8BF9-6F0DF3BB5B2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7496F4-3E64-4FFE-9FB5-E847775AB00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0D0D7B-9DCD-4CCD-A8AE-DC2629AE736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mean all code that builds goes to prod immediately</a:t>
          </a:r>
        </a:p>
      </dsp:txBody>
      <dsp:txXfrm>
        <a:off x="1429899" y="1549953"/>
        <a:ext cx="5083704" cy="1238008"/>
      </dsp:txXfrm>
    </dsp:sp>
    <dsp:sp modelId="{C6F9A643-B57E-48D6-B809-7C543D01E8F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DFEB38-A19F-4399-A44A-5D64E34A35C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37DC7-C4E7-48BB-8091-0756B9556E55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approval step is added before deployment to prod</a:t>
          </a:r>
        </a:p>
      </dsp:txBody>
      <dsp:txXfrm>
        <a:off x="1429899" y="3097464"/>
        <a:ext cx="5083704" cy="1238008"/>
      </dsp:txXfrm>
    </dsp:sp>
    <dsp:sp modelId="{EC151B41-D5B2-4183-9A37-0FFDB7EFEFD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FB4B53-ECE0-4728-B9AE-29FF2DA7C26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546A4B-D4FC-4782-BAA7-EF59221557B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 with minimal viable pipeline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CA3DF-E6E4-4B8D-A26A-A550A3EC5248}">
      <dsp:nvSpPr>
        <dsp:cNvPr id="0" name=""/>
        <dsp:cNvSpPr/>
      </dsp:nvSpPr>
      <dsp:spPr>
        <a:xfrm>
          <a:off x="1148270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D55DD7-4EA3-4AB8-BB52-EFF5120828EB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3A219-C589-46B6-9236-7C6764DF4C8F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Apply or Update cfn</a:t>
          </a:r>
        </a:p>
      </dsp:txBody>
      <dsp:txXfrm>
        <a:off x="687583" y="1927400"/>
        <a:ext cx="2362500" cy="720000"/>
      </dsp:txXfrm>
    </dsp:sp>
    <dsp:sp modelId="{59B69872-E3AC-46FA-BD32-3BF39063B0C1}">
      <dsp:nvSpPr>
        <dsp:cNvPr id="0" name=""/>
        <dsp:cNvSpPr/>
      </dsp:nvSpPr>
      <dsp:spPr>
        <a:xfrm>
          <a:off x="3924208" y="37400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C9D52-8036-41FA-8EFC-CD707C76590D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47DACE-3BB5-438A-B52D-66AD53DA04FB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Create resources on demand</a:t>
          </a:r>
        </a:p>
      </dsp:txBody>
      <dsp:txXfrm>
        <a:off x="3463520" y="1927400"/>
        <a:ext cx="2362500" cy="720000"/>
      </dsp:txXfrm>
    </dsp:sp>
    <dsp:sp modelId="{C9BD1B6D-1144-46BD-9086-5087FDF382F2}">
      <dsp:nvSpPr>
        <dsp:cNvPr id="0" name=""/>
        <dsp:cNvSpPr/>
      </dsp:nvSpPr>
      <dsp:spPr>
        <a:xfrm>
          <a:off x="2536239" y="3238025"/>
          <a:ext cx="1441125" cy="14411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B38A84-5A0D-45FC-BEDF-F15CC4E8A076}">
      <dsp:nvSpPr>
        <dsp:cNvPr id="0" name=""/>
        <dsp:cNvSpPr/>
      </dsp:nvSpPr>
      <dsp:spPr>
        <a:xfrm>
          <a:off x="2843364" y="3545150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ECFFE-DDD3-4FC8-BB89-C839F88C5FA4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Taking AMI snapshots</a:t>
          </a:r>
        </a:p>
      </dsp:txBody>
      <dsp:txXfrm>
        <a:off x="2075551" y="5128025"/>
        <a:ext cx="23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6AA89-0BFA-4029-8DE9-A347FFC8569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4743A3-8209-448F-9F74-2E6707B654C6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F28006-7283-4CD9-9ADE-74542D02547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at once – downtime</a:t>
          </a:r>
        </a:p>
      </dsp:txBody>
      <dsp:txXfrm>
        <a:off x="1941716" y="718"/>
        <a:ext cx="4571887" cy="1681139"/>
      </dsp:txXfrm>
    </dsp:sp>
    <dsp:sp modelId="{D229B7F9-1954-4396-8F74-FDDB0E65C72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26ABD1-2AA0-427A-AA61-9030BDABB16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A292D9-5835-40D7-B78C-9CF127AC1C2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Rolling – gradual deployment to fleet, no downtime. Canary can be used to make easy rollbacks</a:t>
          </a:r>
        </a:p>
      </dsp:txBody>
      <dsp:txXfrm>
        <a:off x="1941716" y="2102143"/>
        <a:ext cx="4571887" cy="1681139"/>
      </dsp:txXfrm>
    </dsp:sp>
    <dsp:sp modelId="{84746B95-F3BC-42DA-87F5-F71333728C9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605129-6F48-4F1E-B9BD-84D1779F830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78E7A0-BF85-4D87-AA2A-97378990EE0A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Blue Green – 2 fleets new is green, blue is old - no downtime. Old is kept on idle in case rollback needed after cut over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332E-761C-6240-8FFD-9160A719E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B7E6-7CDB-814E-BF12-DD839835B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26FB-A094-B74F-A7E8-3FB1F0EB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90A8-E66D-ED40-9C8E-A92FA113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C07D-BC5B-1747-884F-141FB646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893-3D0F-E34C-9277-208E4611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E1244-1077-6345-B418-D1B94AB4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0C7E6-6A55-8947-9E2B-1E043267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DC18-0DB4-7845-AAF9-25F2A077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20C7-A99A-CD43-8336-E678763B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63606-DDF7-7D4A-B50D-61EE7D8DF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0E183-759A-0240-82F2-BC238FEE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C07B-87A4-9C49-A572-BFA06B49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A87E-91DC-E046-A3EB-CE831E1F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8876-E5DA-9A4D-A71F-95D08FEA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1840-2939-9D45-AFE5-9F8B7A45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41C5-92CE-8642-BF16-9421C8B6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F225-713A-B343-8F4F-A3B1A564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447F-2F6F-B64C-B0E5-85AF4A52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7D8E-EED2-494A-A7E1-E4E4932A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1DFC-E388-4E4E-87FD-E184381F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AD7C-B6AC-8D47-96D6-AA0C023C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6BC-30FD-4649-BD08-61D1C714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7D21-2819-E54E-9C12-8A3259B4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84C2-A8D1-8B41-BDA8-31F6E862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01E-351A-D54C-8B7F-D9C91248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18E8-D9F5-304E-9A07-6A7674C3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FD67-E667-7F45-906C-CEA20B3E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6601-E844-AC4E-AFD8-FC08E61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A93D3-847B-2F4E-9A75-27F98F04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CF368-CB25-8D4B-A664-0F3C0E8D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AC5A-45BF-0D4D-B945-4FF7F479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26BE-A6C6-DA4F-8D4D-1E9727DF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B01AB-0B4E-B541-9343-597DA5EB0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DB294-CAC1-3C42-9070-A3644E592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E43BE-A0E8-1D4F-B16A-DF0556679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033C0-FD41-6A4B-B440-A04B06E6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D5BC1-A60B-C946-A1B3-14F1FEE1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51F58-8AFA-D54B-A0C5-8ACF114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5279-7F91-AB4C-A31D-5554A1EB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11579-A328-064E-B773-7F0371FC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1AAC7-98A4-3247-AB4F-C03283A7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B908-62FC-6944-9C16-28D2242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C2AE0-850A-0E41-9DE1-FD287D13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50FE8-0FB2-194B-8D90-43D9790F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0473-4C2B-3546-96C3-779BE5CE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D3F1-9DCD-3E46-B659-9616E4AE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ABBB-F14E-AC46-9928-923FD57E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0EFF9-6CF6-5046-8C44-D8083199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7040-6FB3-4D49-92A9-D78D8A96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A9AEF-CA7C-2942-828E-32760085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5B51A-FBCB-294D-9B53-B2D1D279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CB0D-924B-754E-A1EC-2D5C6E24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D9F66-4585-8B46-B41B-CDA6DE388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2BEC-B01E-B44C-92A1-83DEA647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A7773-B7B2-364A-A7D6-F342D9A0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5BE0C-A8FE-6D4C-B78E-EBC23946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0339-3BDF-264A-A242-124544EF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6A7A5-2B5E-6F4D-B415-0992AA0A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B72C-3E87-8C41-90B3-6E23F8D9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23989-7DCF-FE44-AA48-A759E5034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1D49-7AAB-D240-B636-18D7412DC070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4656-CF7C-8240-AACB-74F6C0654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8618-27CE-0B45-B793-FC4854E1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20B0-E7AB-1C49-B558-38E1419B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5CB0-9FB5-2845-A3D1-D17DFAFB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 dirty="0"/>
              <a:t>AWS CICD Whitepaper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2DB78-74E3-1842-AD3E-65CC8B993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812FB616-571F-42F8-8965-912027DB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660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87FBB-CF2F-AA49-807F-785A50E1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8836A-59F2-4E92-8F3A-18543EFF6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3794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51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F3859-E707-F544-82FA-DA35E4D3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Lambdas in codepipeline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565D5B-B398-40A8-9959-1C97A31B5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373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60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A7A5E-0DB6-7C4D-B203-134AC903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C0334-803E-49A3-B468-A0A671CA0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4914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8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CICD Whitepaper</vt:lpstr>
      <vt:lpstr>CD</vt:lpstr>
      <vt:lpstr>Lambdas in codepipeline</vt:lpstr>
      <vt:lpstr>Deployment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CICD Whitepaper</dc:title>
  <dc:creator>Sid Telang</dc:creator>
  <cp:lastModifiedBy>Sid Telang</cp:lastModifiedBy>
  <cp:revision>17</cp:revision>
  <dcterms:created xsi:type="dcterms:W3CDTF">2019-02-28T01:20:21Z</dcterms:created>
  <dcterms:modified xsi:type="dcterms:W3CDTF">2019-02-28T02:09:13Z</dcterms:modified>
</cp:coreProperties>
</file>