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14B2B-2824-4B22-AC7A-561FB43A223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3FC2C3-1AD8-4F92-A0FE-BA7574E36CBD}">
      <dgm:prSet/>
      <dgm:spPr/>
      <dgm:t>
        <a:bodyPr/>
        <a:lstStyle/>
        <a:p>
          <a:r>
            <a:rPr lang="en-US"/>
            <a:t>Fully managed source control service</a:t>
          </a:r>
        </a:p>
      </dgm:t>
    </dgm:pt>
    <dgm:pt modelId="{425CAB60-CD0E-43F3-B255-DC2B4B807114}" type="parTrans" cxnId="{963E089F-73C2-4C7B-AB8D-218BF4BFDC86}">
      <dgm:prSet/>
      <dgm:spPr/>
      <dgm:t>
        <a:bodyPr/>
        <a:lstStyle/>
        <a:p>
          <a:endParaRPr lang="en-US"/>
        </a:p>
      </dgm:t>
    </dgm:pt>
    <dgm:pt modelId="{9540B992-3655-4433-8235-504786B203BC}" type="sibTrans" cxnId="{963E089F-73C2-4C7B-AB8D-218BF4BFDC86}">
      <dgm:prSet/>
      <dgm:spPr/>
      <dgm:t>
        <a:bodyPr/>
        <a:lstStyle/>
        <a:p>
          <a:endParaRPr lang="en-US"/>
        </a:p>
      </dgm:t>
    </dgm:pt>
    <dgm:pt modelId="{7CFFFC44-F41E-4574-A453-6B774A0BD74E}">
      <dgm:prSet/>
      <dgm:spPr/>
      <dgm:t>
        <a:bodyPr/>
        <a:lstStyle/>
        <a:p>
          <a:r>
            <a:rPr lang="en-US"/>
            <a:t>Tracks code changes, versions</a:t>
          </a:r>
        </a:p>
      </dgm:t>
    </dgm:pt>
    <dgm:pt modelId="{2745BD27-1475-47FD-B987-C0E68ABCF95C}" type="parTrans" cxnId="{09506E5A-8982-430F-A158-80EED449D3F8}">
      <dgm:prSet/>
      <dgm:spPr/>
      <dgm:t>
        <a:bodyPr/>
        <a:lstStyle/>
        <a:p>
          <a:endParaRPr lang="en-US"/>
        </a:p>
      </dgm:t>
    </dgm:pt>
    <dgm:pt modelId="{3E63C8AD-084D-48DE-A23E-B4EE9072FF1E}" type="sibTrans" cxnId="{09506E5A-8982-430F-A158-80EED449D3F8}">
      <dgm:prSet/>
      <dgm:spPr/>
      <dgm:t>
        <a:bodyPr/>
        <a:lstStyle/>
        <a:p>
          <a:endParaRPr lang="en-US"/>
        </a:p>
      </dgm:t>
    </dgm:pt>
    <dgm:pt modelId="{41D34976-F337-417B-9EC2-FA9ABEF501A1}">
      <dgm:prSet/>
      <dgm:spPr/>
      <dgm:t>
        <a:bodyPr/>
        <a:lstStyle/>
        <a:p>
          <a:r>
            <a:rPr lang="en-US"/>
            <a:t>Git based</a:t>
          </a:r>
        </a:p>
      </dgm:t>
    </dgm:pt>
    <dgm:pt modelId="{61562758-55FE-4B7F-BE64-A9F9BE5B7BF1}" type="parTrans" cxnId="{EBDA1FD2-4598-4287-91FD-9F6EA6CA0967}">
      <dgm:prSet/>
      <dgm:spPr/>
      <dgm:t>
        <a:bodyPr/>
        <a:lstStyle/>
        <a:p>
          <a:endParaRPr lang="en-US"/>
        </a:p>
      </dgm:t>
    </dgm:pt>
    <dgm:pt modelId="{86F4B883-52E9-416B-A36C-8DE8F19FC9DD}" type="sibTrans" cxnId="{EBDA1FD2-4598-4287-91FD-9F6EA6CA0967}">
      <dgm:prSet/>
      <dgm:spPr/>
      <dgm:t>
        <a:bodyPr/>
        <a:lstStyle/>
        <a:p>
          <a:endParaRPr lang="en-US"/>
        </a:p>
      </dgm:t>
    </dgm:pt>
    <dgm:pt modelId="{D363B2E8-337F-4BD8-88A3-06B4F9B4315A}" type="pres">
      <dgm:prSet presAssocID="{52214B2B-2824-4B22-AC7A-561FB43A223B}" presName="root" presStyleCnt="0">
        <dgm:presLayoutVars>
          <dgm:dir/>
          <dgm:resizeHandles val="exact"/>
        </dgm:presLayoutVars>
      </dgm:prSet>
      <dgm:spPr/>
    </dgm:pt>
    <dgm:pt modelId="{24FAE926-C05B-451F-8D12-6CD4399323B2}" type="pres">
      <dgm:prSet presAssocID="{D23FC2C3-1AD8-4F92-A0FE-BA7574E36CBD}" presName="compNode" presStyleCnt="0"/>
      <dgm:spPr/>
    </dgm:pt>
    <dgm:pt modelId="{C4AF6287-A7A8-4D7C-9E35-F59600248034}" type="pres">
      <dgm:prSet presAssocID="{D23FC2C3-1AD8-4F92-A0FE-BA7574E36CBD}" presName="bgRect" presStyleLbl="bgShp" presStyleIdx="0" presStyleCnt="3"/>
      <dgm:spPr/>
    </dgm:pt>
    <dgm:pt modelId="{CB8D12B9-D26A-4FB7-A42B-1C98B0C9EF6B}" type="pres">
      <dgm:prSet presAssocID="{D23FC2C3-1AD8-4F92-A0FE-BA7574E36C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F62E5E4-7CE2-4FBD-A81D-56703F91B0C3}" type="pres">
      <dgm:prSet presAssocID="{D23FC2C3-1AD8-4F92-A0FE-BA7574E36CBD}" presName="spaceRect" presStyleCnt="0"/>
      <dgm:spPr/>
    </dgm:pt>
    <dgm:pt modelId="{19A2B281-735D-4DF2-8E23-6E3FA8B3F32B}" type="pres">
      <dgm:prSet presAssocID="{D23FC2C3-1AD8-4F92-A0FE-BA7574E36CBD}" presName="parTx" presStyleLbl="revTx" presStyleIdx="0" presStyleCnt="3">
        <dgm:presLayoutVars>
          <dgm:chMax val="0"/>
          <dgm:chPref val="0"/>
        </dgm:presLayoutVars>
      </dgm:prSet>
      <dgm:spPr/>
    </dgm:pt>
    <dgm:pt modelId="{E9FF7832-250E-4035-A810-4D8F9C18C2F1}" type="pres">
      <dgm:prSet presAssocID="{9540B992-3655-4433-8235-504786B203BC}" presName="sibTrans" presStyleCnt="0"/>
      <dgm:spPr/>
    </dgm:pt>
    <dgm:pt modelId="{D05B23CA-1885-4DF0-84FF-0D85C14DA1E2}" type="pres">
      <dgm:prSet presAssocID="{7CFFFC44-F41E-4574-A453-6B774A0BD74E}" presName="compNode" presStyleCnt="0"/>
      <dgm:spPr/>
    </dgm:pt>
    <dgm:pt modelId="{8257ECF6-3C95-454F-9BBE-98540781EDC0}" type="pres">
      <dgm:prSet presAssocID="{7CFFFC44-F41E-4574-A453-6B774A0BD74E}" presName="bgRect" presStyleLbl="bgShp" presStyleIdx="1" presStyleCnt="3"/>
      <dgm:spPr/>
    </dgm:pt>
    <dgm:pt modelId="{0E06ED99-E720-4B61-9718-D73B383BB558}" type="pres">
      <dgm:prSet presAssocID="{7CFFFC44-F41E-4574-A453-6B774A0BD7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5BBD8EB7-0D6F-410E-91AF-699E7DE8ADDE}" type="pres">
      <dgm:prSet presAssocID="{7CFFFC44-F41E-4574-A453-6B774A0BD74E}" presName="spaceRect" presStyleCnt="0"/>
      <dgm:spPr/>
    </dgm:pt>
    <dgm:pt modelId="{02958E10-E88F-42D9-82B6-54696F908C35}" type="pres">
      <dgm:prSet presAssocID="{7CFFFC44-F41E-4574-A453-6B774A0BD74E}" presName="parTx" presStyleLbl="revTx" presStyleIdx="1" presStyleCnt="3">
        <dgm:presLayoutVars>
          <dgm:chMax val="0"/>
          <dgm:chPref val="0"/>
        </dgm:presLayoutVars>
      </dgm:prSet>
      <dgm:spPr/>
    </dgm:pt>
    <dgm:pt modelId="{1AA2E73E-0E13-46B3-97B8-0EA76042EA96}" type="pres">
      <dgm:prSet presAssocID="{3E63C8AD-084D-48DE-A23E-B4EE9072FF1E}" presName="sibTrans" presStyleCnt="0"/>
      <dgm:spPr/>
    </dgm:pt>
    <dgm:pt modelId="{F477AF50-0571-46CB-90E0-3042E79ADCB8}" type="pres">
      <dgm:prSet presAssocID="{41D34976-F337-417B-9EC2-FA9ABEF501A1}" presName="compNode" presStyleCnt="0"/>
      <dgm:spPr/>
    </dgm:pt>
    <dgm:pt modelId="{E7EBD34B-6DE9-4C2D-8157-9FEAA1232257}" type="pres">
      <dgm:prSet presAssocID="{41D34976-F337-417B-9EC2-FA9ABEF501A1}" presName="bgRect" presStyleLbl="bgShp" presStyleIdx="2" presStyleCnt="3"/>
      <dgm:spPr/>
    </dgm:pt>
    <dgm:pt modelId="{3749A6D9-EB8A-4FAF-816B-59200DD1C491}" type="pres">
      <dgm:prSet presAssocID="{41D34976-F337-417B-9EC2-FA9ABEF501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8F52F3-8256-4E4F-A7C1-07EFF78D014E}" type="pres">
      <dgm:prSet presAssocID="{41D34976-F337-417B-9EC2-FA9ABEF501A1}" presName="spaceRect" presStyleCnt="0"/>
      <dgm:spPr/>
    </dgm:pt>
    <dgm:pt modelId="{DC00C94E-F3A0-4043-B6B3-62783D842508}" type="pres">
      <dgm:prSet presAssocID="{41D34976-F337-417B-9EC2-FA9ABEF501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FA502C-C6B2-4D4E-B63E-F38BEF46F44C}" type="presOf" srcId="{D23FC2C3-1AD8-4F92-A0FE-BA7574E36CBD}" destId="{19A2B281-735D-4DF2-8E23-6E3FA8B3F32B}" srcOrd="0" destOrd="0" presId="urn:microsoft.com/office/officeart/2018/2/layout/IconVerticalSolidList"/>
    <dgm:cxn modelId="{09506E5A-8982-430F-A158-80EED449D3F8}" srcId="{52214B2B-2824-4B22-AC7A-561FB43A223B}" destId="{7CFFFC44-F41E-4574-A453-6B774A0BD74E}" srcOrd="1" destOrd="0" parTransId="{2745BD27-1475-47FD-B987-C0E68ABCF95C}" sibTransId="{3E63C8AD-084D-48DE-A23E-B4EE9072FF1E}"/>
    <dgm:cxn modelId="{AF328C90-5FDA-4EED-BD40-FA174F0BBF63}" type="presOf" srcId="{52214B2B-2824-4B22-AC7A-561FB43A223B}" destId="{D363B2E8-337F-4BD8-88A3-06B4F9B4315A}" srcOrd="0" destOrd="0" presId="urn:microsoft.com/office/officeart/2018/2/layout/IconVerticalSolidList"/>
    <dgm:cxn modelId="{963E089F-73C2-4C7B-AB8D-218BF4BFDC86}" srcId="{52214B2B-2824-4B22-AC7A-561FB43A223B}" destId="{D23FC2C3-1AD8-4F92-A0FE-BA7574E36CBD}" srcOrd="0" destOrd="0" parTransId="{425CAB60-CD0E-43F3-B255-DC2B4B807114}" sibTransId="{9540B992-3655-4433-8235-504786B203BC}"/>
    <dgm:cxn modelId="{8BA2D5B7-3147-461D-AC58-962368733723}" type="presOf" srcId="{7CFFFC44-F41E-4574-A453-6B774A0BD74E}" destId="{02958E10-E88F-42D9-82B6-54696F908C35}" srcOrd="0" destOrd="0" presId="urn:microsoft.com/office/officeart/2018/2/layout/IconVerticalSolidList"/>
    <dgm:cxn modelId="{3287EEB8-F4EA-4D28-956E-472E350CB020}" type="presOf" srcId="{41D34976-F337-417B-9EC2-FA9ABEF501A1}" destId="{DC00C94E-F3A0-4043-B6B3-62783D842508}" srcOrd="0" destOrd="0" presId="urn:microsoft.com/office/officeart/2018/2/layout/IconVerticalSolidList"/>
    <dgm:cxn modelId="{EBDA1FD2-4598-4287-91FD-9F6EA6CA0967}" srcId="{52214B2B-2824-4B22-AC7A-561FB43A223B}" destId="{41D34976-F337-417B-9EC2-FA9ABEF501A1}" srcOrd="2" destOrd="0" parTransId="{61562758-55FE-4B7F-BE64-A9F9BE5B7BF1}" sibTransId="{86F4B883-52E9-416B-A36C-8DE8F19FC9DD}"/>
    <dgm:cxn modelId="{638CBDE4-E52B-4956-A83A-5D8D23C79071}" type="presParOf" srcId="{D363B2E8-337F-4BD8-88A3-06B4F9B4315A}" destId="{24FAE926-C05B-451F-8D12-6CD4399323B2}" srcOrd="0" destOrd="0" presId="urn:microsoft.com/office/officeart/2018/2/layout/IconVerticalSolidList"/>
    <dgm:cxn modelId="{8C3B580C-41A5-401A-9E0F-A551D4AD51BF}" type="presParOf" srcId="{24FAE926-C05B-451F-8D12-6CD4399323B2}" destId="{C4AF6287-A7A8-4D7C-9E35-F59600248034}" srcOrd="0" destOrd="0" presId="urn:microsoft.com/office/officeart/2018/2/layout/IconVerticalSolidList"/>
    <dgm:cxn modelId="{4683888C-1B4F-4C08-90FC-835E198AA64E}" type="presParOf" srcId="{24FAE926-C05B-451F-8D12-6CD4399323B2}" destId="{CB8D12B9-D26A-4FB7-A42B-1C98B0C9EF6B}" srcOrd="1" destOrd="0" presId="urn:microsoft.com/office/officeart/2018/2/layout/IconVerticalSolidList"/>
    <dgm:cxn modelId="{667632E6-7ED2-41B7-917F-58BD14D93B71}" type="presParOf" srcId="{24FAE926-C05B-451F-8D12-6CD4399323B2}" destId="{DF62E5E4-7CE2-4FBD-A81D-56703F91B0C3}" srcOrd="2" destOrd="0" presId="urn:microsoft.com/office/officeart/2018/2/layout/IconVerticalSolidList"/>
    <dgm:cxn modelId="{8D2C536A-2984-4E7E-92DC-0A5E50FEEEF6}" type="presParOf" srcId="{24FAE926-C05B-451F-8D12-6CD4399323B2}" destId="{19A2B281-735D-4DF2-8E23-6E3FA8B3F32B}" srcOrd="3" destOrd="0" presId="urn:microsoft.com/office/officeart/2018/2/layout/IconVerticalSolidList"/>
    <dgm:cxn modelId="{AC103E9F-DFC5-4BC4-B40B-D642F0C56F97}" type="presParOf" srcId="{D363B2E8-337F-4BD8-88A3-06B4F9B4315A}" destId="{E9FF7832-250E-4035-A810-4D8F9C18C2F1}" srcOrd="1" destOrd="0" presId="urn:microsoft.com/office/officeart/2018/2/layout/IconVerticalSolidList"/>
    <dgm:cxn modelId="{24F60519-FDDD-45FF-82EC-DBAE500322DE}" type="presParOf" srcId="{D363B2E8-337F-4BD8-88A3-06B4F9B4315A}" destId="{D05B23CA-1885-4DF0-84FF-0D85C14DA1E2}" srcOrd="2" destOrd="0" presId="urn:microsoft.com/office/officeart/2018/2/layout/IconVerticalSolidList"/>
    <dgm:cxn modelId="{6D057D48-30A6-42BF-B46D-6257DA86ED47}" type="presParOf" srcId="{D05B23CA-1885-4DF0-84FF-0D85C14DA1E2}" destId="{8257ECF6-3C95-454F-9BBE-98540781EDC0}" srcOrd="0" destOrd="0" presId="urn:microsoft.com/office/officeart/2018/2/layout/IconVerticalSolidList"/>
    <dgm:cxn modelId="{56883252-936E-434E-9695-DCC71AB42FF6}" type="presParOf" srcId="{D05B23CA-1885-4DF0-84FF-0D85C14DA1E2}" destId="{0E06ED99-E720-4B61-9718-D73B383BB558}" srcOrd="1" destOrd="0" presId="urn:microsoft.com/office/officeart/2018/2/layout/IconVerticalSolidList"/>
    <dgm:cxn modelId="{DCF1A90F-AE2C-42B6-980B-DC2CC216079B}" type="presParOf" srcId="{D05B23CA-1885-4DF0-84FF-0D85C14DA1E2}" destId="{5BBD8EB7-0D6F-410E-91AF-699E7DE8ADDE}" srcOrd="2" destOrd="0" presId="urn:microsoft.com/office/officeart/2018/2/layout/IconVerticalSolidList"/>
    <dgm:cxn modelId="{6E0E9DC2-C668-4D92-A62B-C40EB341DA20}" type="presParOf" srcId="{D05B23CA-1885-4DF0-84FF-0D85C14DA1E2}" destId="{02958E10-E88F-42D9-82B6-54696F908C35}" srcOrd="3" destOrd="0" presId="urn:microsoft.com/office/officeart/2018/2/layout/IconVerticalSolidList"/>
    <dgm:cxn modelId="{F16FA43B-BAB5-46F3-AECC-0ECEB7D17CE9}" type="presParOf" srcId="{D363B2E8-337F-4BD8-88A3-06B4F9B4315A}" destId="{1AA2E73E-0E13-46B3-97B8-0EA76042EA96}" srcOrd="3" destOrd="0" presId="urn:microsoft.com/office/officeart/2018/2/layout/IconVerticalSolidList"/>
    <dgm:cxn modelId="{8BB4A350-4E52-4574-82D9-6EDD2606E8E5}" type="presParOf" srcId="{D363B2E8-337F-4BD8-88A3-06B4F9B4315A}" destId="{F477AF50-0571-46CB-90E0-3042E79ADCB8}" srcOrd="4" destOrd="0" presId="urn:microsoft.com/office/officeart/2018/2/layout/IconVerticalSolidList"/>
    <dgm:cxn modelId="{14E3F252-BA50-476E-AB58-D7D7A66B88EA}" type="presParOf" srcId="{F477AF50-0571-46CB-90E0-3042E79ADCB8}" destId="{E7EBD34B-6DE9-4C2D-8157-9FEAA1232257}" srcOrd="0" destOrd="0" presId="urn:microsoft.com/office/officeart/2018/2/layout/IconVerticalSolidList"/>
    <dgm:cxn modelId="{2168A63F-7232-40D1-916C-977AC117713A}" type="presParOf" srcId="{F477AF50-0571-46CB-90E0-3042E79ADCB8}" destId="{3749A6D9-EB8A-4FAF-816B-59200DD1C491}" srcOrd="1" destOrd="0" presId="urn:microsoft.com/office/officeart/2018/2/layout/IconVerticalSolidList"/>
    <dgm:cxn modelId="{34E548C8-882A-4F4C-92D5-4707347DC8D7}" type="presParOf" srcId="{F477AF50-0571-46CB-90E0-3042E79ADCB8}" destId="{048F52F3-8256-4E4F-A7C1-07EFF78D014E}" srcOrd="2" destOrd="0" presId="urn:microsoft.com/office/officeart/2018/2/layout/IconVerticalSolidList"/>
    <dgm:cxn modelId="{9E723BFB-3EEC-4CC8-98EA-3C05F7962E5F}" type="presParOf" srcId="{F477AF50-0571-46CB-90E0-3042E79ADCB8}" destId="{DC00C94E-F3A0-4043-B6B3-62783D8425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6F289-81A2-4E72-B989-C676CF39E30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DAE762-F6A8-4250-B0EC-0883F39799DA}">
      <dgm:prSet/>
      <dgm:spPr/>
      <dgm:t>
        <a:bodyPr/>
        <a:lstStyle/>
        <a:p>
          <a:r>
            <a:rPr lang="en-US"/>
            <a:t>Create template</a:t>
          </a:r>
        </a:p>
      </dgm:t>
    </dgm:pt>
    <dgm:pt modelId="{0233D9EB-2D94-4088-84F8-8E6ADABF543D}" type="parTrans" cxnId="{2DC6EEFB-5FF1-404D-A9DB-2963753AE61B}">
      <dgm:prSet/>
      <dgm:spPr/>
      <dgm:t>
        <a:bodyPr/>
        <a:lstStyle/>
        <a:p>
          <a:endParaRPr lang="en-US"/>
        </a:p>
      </dgm:t>
    </dgm:pt>
    <dgm:pt modelId="{002149BB-E7C8-449E-94DA-0949E3603D68}" type="sibTrans" cxnId="{2DC6EEFB-5FF1-404D-A9DB-2963753AE61B}">
      <dgm:prSet/>
      <dgm:spPr/>
      <dgm:t>
        <a:bodyPr/>
        <a:lstStyle/>
        <a:p>
          <a:endParaRPr lang="en-US"/>
        </a:p>
      </dgm:t>
    </dgm:pt>
    <dgm:pt modelId="{49AD1733-8EB3-4658-9CF4-72E1EA54DBC8}">
      <dgm:prSet/>
      <dgm:spPr/>
      <dgm:t>
        <a:bodyPr/>
        <a:lstStyle/>
        <a:p>
          <a:r>
            <a:rPr lang="en-US"/>
            <a:t>Upload to s3</a:t>
          </a:r>
        </a:p>
      </dgm:t>
    </dgm:pt>
    <dgm:pt modelId="{065F3BD3-B066-4019-87FB-28BF5662DCD2}" type="parTrans" cxnId="{AE4528E7-8884-4D35-800B-A2F116428519}">
      <dgm:prSet/>
      <dgm:spPr/>
      <dgm:t>
        <a:bodyPr/>
        <a:lstStyle/>
        <a:p>
          <a:endParaRPr lang="en-US"/>
        </a:p>
      </dgm:t>
    </dgm:pt>
    <dgm:pt modelId="{A304AC34-A7A9-4B6F-B7C4-2CC3906E3F6E}" type="sibTrans" cxnId="{AE4528E7-8884-4D35-800B-A2F116428519}">
      <dgm:prSet/>
      <dgm:spPr/>
      <dgm:t>
        <a:bodyPr/>
        <a:lstStyle/>
        <a:p>
          <a:endParaRPr lang="en-US"/>
        </a:p>
      </dgm:t>
    </dgm:pt>
    <dgm:pt modelId="{7284C4FE-8799-493F-9EF6-D7A7C1A41A3D}">
      <dgm:prSet/>
      <dgm:spPr/>
      <dgm:t>
        <a:bodyPr/>
        <a:lstStyle/>
        <a:p>
          <a:r>
            <a:rPr lang="en-US"/>
            <a:t>Cfn reads and creates stack (resulting resources)</a:t>
          </a:r>
        </a:p>
      </dgm:t>
    </dgm:pt>
    <dgm:pt modelId="{7CB9970E-F780-4BDD-ADF0-16404F279611}" type="parTrans" cxnId="{4F97A07A-5272-4BE3-8A75-10A220F2864A}">
      <dgm:prSet/>
      <dgm:spPr/>
      <dgm:t>
        <a:bodyPr/>
        <a:lstStyle/>
        <a:p>
          <a:endParaRPr lang="en-US"/>
        </a:p>
      </dgm:t>
    </dgm:pt>
    <dgm:pt modelId="{8ECC5809-3684-4526-8C0C-12EFDE294AC3}" type="sibTrans" cxnId="{4F97A07A-5272-4BE3-8A75-10A220F2864A}">
      <dgm:prSet/>
      <dgm:spPr/>
      <dgm:t>
        <a:bodyPr/>
        <a:lstStyle/>
        <a:p>
          <a:endParaRPr lang="en-US"/>
        </a:p>
      </dgm:t>
    </dgm:pt>
    <dgm:pt modelId="{EE23C7E5-F01E-4558-85F5-B2D32830B52F}" type="pres">
      <dgm:prSet presAssocID="{E646F289-81A2-4E72-B989-C676CF39E305}" presName="root" presStyleCnt="0">
        <dgm:presLayoutVars>
          <dgm:dir/>
          <dgm:resizeHandles val="exact"/>
        </dgm:presLayoutVars>
      </dgm:prSet>
      <dgm:spPr/>
    </dgm:pt>
    <dgm:pt modelId="{452509F6-E829-4A9C-B821-638698142AAD}" type="pres">
      <dgm:prSet presAssocID="{5FDAE762-F6A8-4250-B0EC-0883F39799DA}" presName="compNode" presStyleCnt="0"/>
      <dgm:spPr/>
    </dgm:pt>
    <dgm:pt modelId="{2093587A-FCDA-406A-863A-E6968440FA2A}" type="pres">
      <dgm:prSet presAssocID="{5FDAE762-F6A8-4250-B0EC-0883F39799DA}" presName="bgRect" presStyleLbl="bgShp" presStyleIdx="0" presStyleCnt="3"/>
      <dgm:spPr/>
    </dgm:pt>
    <dgm:pt modelId="{B4B231A6-6BB8-4346-8A14-661E700ABBB7}" type="pres">
      <dgm:prSet presAssocID="{5FDAE762-F6A8-4250-B0EC-0883F39799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4CDED5B-22DD-4812-89BB-491860229047}" type="pres">
      <dgm:prSet presAssocID="{5FDAE762-F6A8-4250-B0EC-0883F39799DA}" presName="spaceRect" presStyleCnt="0"/>
      <dgm:spPr/>
    </dgm:pt>
    <dgm:pt modelId="{A6A519B3-D4EC-4C18-A727-A3C57A71B9F1}" type="pres">
      <dgm:prSet presAssocID="{5FDAE762-F6A8-4250-B0EC-0883F39799DA}" presName="parTx" presStyleLbl="revTx" presStyleIdx="0" presStyleCnt="3">
        <dgm:presLayoutVars>
          <dgm:chMax val="0"/>
          <dgm:chPref val="0"/>
        </dgm:presLayoutVars>
      </dgm:prSet>
      <dgm:spPr/>
    </dgm:pt>
    <dgm:pt modelId="{462BD984-E227-493B-984A-FBF52512CB0C}" type="pres">
      <dgm:prSet presAssocID="{002149BB-E7C8-449E-94DA-0949E3603D68}" presName="sibTrans" presStyleCnt="0"/>
      <dgm:spPr/>
    </dgm:pt>
    <dgm:pt modelId="{B5B09F36-E0BA-4F37-9998-2F2F3CACC4DC}" type="pres">
      <dgm:prSet presAssocID="{49AD1733-8EB3-4658-9CF4-72E1EA54DBC8}" presName="compNode" presStyleCnt="0"/>
      <dgm:spPr/>
    </dgm:pt>
    <dgm:pt modelId="{9E741627-3E44-495B-B1D8-6EC1F1FB233D}" type="pres">
      <dgm:prSet presAssocID="{49AD1733-8EB3-4658-9CF4-72E1EA54DBC8}" presName="bgRect" presStyleLbl="bgShp" presStyleIdx="1" presStyleCnt="3"/>
      <dgm:spPr/>
    </dgm:pt>
    <dgm:pt modelId="{C84791DE-E82E-4238-90E4-AB24796AC401}" type="pres">
      <dgm:prSet presAssocID="{49AD1733-8EB3-4658-9CF4-72E1EA54DB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0A19CFE-ABAA-43EC-AAE3-982095EB292B}" type="pres">
      <dgm:prSet presAssocID="{49AD1733-8EB3-4658-9CF4-72E1EA54DBC8}" presName="spaceRect" presStyleCnt="0"/>
      <dgm:spPr/>
    </dgm:pt>
    <dgm:pt modelId="{C7FA7038-2108-4D37-8F43-C1D0EEB07D25}" type="pres">
      <dgm:prSet presAssocID="{49AD1733-8EB3-4658-9CF4-72E1EA54DBC8}" presName="parTx" presStyleLbl="revTx" presStyleIdx="1" presStyleCnt="3">
        <dgm:presLayoutVars>
          <dgm:chMax val="0"/>
          <dgm:chPref val="0"/>
        </dgm:presLayoutVars>
      </dgm:prSet>
      <dgm:spPr/>
    </dgm:pt>
    <dgm:pt modelId="{9AF19ECF-C167-469F-BAEE-28D152FBA829}" type="pres">
      <dgm:prSet presAssocID="{A304AC34-A7A9-4B6F-B7C4-2CC3906E3F6E}" presName="sibTrans" presStyleCnt="0"/>
      <dgm:spPr/>
    </dgm:pt>
    <dgm:pt modelId="{76595881-1130-429B-B70E-F38995C6457D}" type="pres">
      <dgm:prSet presAssocID="{7284C4FE-8799-493F-9EF6-D7A7C1A41A3D}" presName="compNode" presStyleCnt="0"/>
      <dgm:spPr/>
    </dgm:pt>
    <dgm:pt modelId="{7284359A-5D7E-420C-9853-7A9C80007A15}" type="pres">
      <dgm:prSet presAssocID="{7284C4FE-8799-493F-9EF6-D7A7C1A41A3D}" presName="bgRect" presStyleLbl="bgShp" presStyleIdx="2" presStyleCnt="3"/>
      <dgm:spPr/>
    </dgm:pt>
    <dgm:pt modelId="{3316CDB3-4964-4127-A16C-003A0C7C4707}" type="pres">
      <dgm:prSet presAssocID="{7284C4FE-8799-493F-9EF6-D7A7C1A41A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6C04A34-738E-4714-86E8-D662595A4CB7}" type="pres">
      <dgm:prSet presAssocID="{7284C4FE-8799-493F-9EF6-D7A7C1A41A3D}" presName="spaceRect" presStyleCnt="0"/>
      <dgm:spPr/>
    </dgm:pt>
    <dgm:pt modelId="{446474DA-4C7D-45F9-9F91-0B14330DBD52}" type="pres">
      <dgm:prSet presAssocID="{7284C4FE-8799-493F-9EF6-D7A7C1A41A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85BB45-2AC5-47EF-AC60-B2845FC7A2A3}" type="presOf" srcId="{49AD1733-8EB3-4658-9CF4-72E1EA54DBC8}" destId="{C7FA7038-2108-4D37-8F43-C1D0EEB07D25}" srcOrd="0" destOrd="0" presId="urn:microsoft.com/office/officeart/2018/2/layout/IconVerticalSolidList"/>
    <dgm:cxn modelId="{57413058-44D9-4A36-A22B-6222A1854257}" type="presOf" srcId="{7284C4FE-8799-493F-9EF6-D7A7C1A41A3D}" destId="{446474DA-4C7D-45F9-9F91-0B14330DBD52}" srcOrd="0" destOrd="0" presId="urn:microsoft.com/office/officeart/2018/2/layout/IconVerticalSolidList"/>
    <dgm:cxn modelId="{4672C176-83C5-4DC1-959C-044A1806A175}" type="presOf" srcId="{E646F289-81A2-4E72-B989-C676CF39E305}" destId="{EE23C7E5-F01E-4558-85F5-B2D32830B52F}" srcOrd="0" destOrd="0" presId="urn:microsoft.com/office/officeart/2018/2/layout/IconVerticalSolidList"/>
    <dgm:cxn modelId="{4F97A07A-5272-4BE3-8A75-10A220F2864A}" srcId="{E646F289-81A2-4E72-B989-C676CF39E305}" destId="{7284C4FE-8799-493F-9EF6-D7A7C1A41A3D}" srcOrd="2" destOrd="0" parTransId="{7CB9970E-F780-4BDD-ADF0-16404F279611}" sibTransId="{8ECC5809-3684-4526-8C0C-12EFDE294AC3}"/>
    <dgm:cxn modelId="{00C232C5-11A0-4DC6-8745-ADE37D0760F4}" type="presOf" srcId="{5FDAE762-F6A8-4250-B0EC-0883F39799DA}" destId="{A6A519B3-D4EC-4C18-A727-A3C57A71B9F1}" srcOrd="0" destOrd="0" presId="urn:microsoft.com/office/officeart/2018/2/layout/IconVerticalSolidList"/>
    <dgm:cxn modelId="{AE4528E7-8884-4D35-800B-A2F116428519}" srcId="{E646F289-81A2-4E72-B989-C676CF39E305}" destId="{49AD1733-8EB3-4658-9CF4-72E1EA54DBC8}" srcOrd="1" destOrd="0" parTransId="{065F3BD3-B066-4019-87FB-28BF5662DCD2}" sibTransId="{A304AC34-A7A9-4B6F-B7C4-2CC3906E3F6E}"/>
    <dgm:cxn modelId="{2DC6EEFB-5FF1-404D-A9DB-2963753AE61B}" srcId="{E646F289-81A2-4E72-B989-C676CF39E305}" destId="{5FDAE762-F6A8-4250-B0EC-0883F39799DA}" srcOrd="0" destOrd="0" parTransId="{0233D9EB-2D94-4088-84F8-8E6ADABF543D}" sibTransId="{002149BB-E7C8-449E-94DA-0949E3603D68}"/>
    <dgm:cxn modelId="{157B7714-20C8-45BF-AAE3-8571697CC5A8}" type="presParOf" srcId="{EE23C7E5-F01E-4558-85F5-B2D32830B52F}" destId="{452509F6-E829-4A9C-B821-638698142AAD}" srcOrd="0" destOrd="0" presId="urn:microsoft.com/office/officeart/2018/2/layout/IconVerticalSolidList"/>
    <dgm:cxn modelId="{3A22EDBE-A5A9-4DC9-9160-54E972F48844}" type="presParOf" srcId="{452509F6-E829-4A9C-B821-638698142AAD}" destId="{2093587A-FCDA-406A-863A-E6968440FA2A}" srcOrd="0" destOrd="0" presId="urn:microsoft.com/office/officeart/2018/2/layout/IconVerticalSolidList"/>
    <dgm:cxn modelId="{CDCD14DD-B102-49D0-8002-96BB4544651E}" type="presParOf" srcId="{452509F6-E829-4A9C-B821-638698142AAD}" destId="{B4B231A6-6BB8-4346-8A14-661E700ABBB7}" srcOrd="1" destOrd="0" presId="urn:microsoft.com/office/officeart/2018/2/layout/IconVerticalSolidList"/>
    <dgm:cxn modelId="{0EECD712-FA97-4605-9684-D2E62792DB94}" type="presParOf" srcId="{452509F6-E829-4A9C-B821-638698142AAD}" destId="{24CDED5B-22DD-4812-89BB-491860229047}" srcOrd="2" destOrd="0" presId="urn:microsoft.com/office/officeart/2018/2/layout/IconVerticalSolidList"/>
    <dgm:cxn modelId="{CB42D61F-B4E0-421D-B0A4-D54487FEF693}" type="presParOf" srcId="{452509F6-E829-4A9C-B821-638698142AAD}" destId="{A6A519B3-D4EC-4C18-A727-A3C57A71B9F1}" srcOrd="3" destOrd="0" presId="urn:microsoft.com/office/officeart/2018/2/layout/IconVerticalSolidList"/>
    <dgm:cxn modelId="{AEE7B5E9-C45D-48CB-8321-3DFF00B19052}" type="presParOf" srcId="{EE23C7E5-F01E-4558-85F5-B2D32830B52F}" destId="{462BD984-E227-493B-984A-FBF52512CB0C}" srcOrd="1" destOrd="0" presId="urn:microsoft.com/office/officeart/2018/2/layout/IconVerticalSolidList"/>
    <dgm:cxn modelId="{9BC5F1DD-A10C-4034-855F-8F092A01723E}" type="presParOf" srcId="{EE23C7E5-F01E-4558-85F5-B2D32830B52F}" destId="{B5B09F36-E0BA-4F37-9998-2F2F3CACC4DC}" srcOrd="2" destOrd="0" presId="urn:microsoft.com/office/officeart/2018/2/layout/IconVerticalSolidList"/>
    <dgm:cxn modelId="{8D47A7CC-9DE8-451B-B975-E49E0803329C}" type="presParOf" srcId="{B5B09F36-E0BA-4F37-9998-2F2F3CACC4DC}" destId="{9E741627-3E44-495B-B1D8-6EC1F1FB233D}" srcOrd="0" destOrd="0" presId="urn:microsoft.com/office/officeart/2018/2/layout/IconVerticalSolidList"/>
    <dgm:cxn modelId="{F6F43586-BC6D-4B13-893B-9420DF46F8FF}" type="presParOf" srcId="{B5B09F36-E0BA-4F37-9998-2F2F3CACC4DC}" destId="{C84791DE-E82E-4238-90E4-AB24796AC401}" srcOrd="1" destOrd="0" presId="urn:microsoft.com/office/officeart/2018/2/layout/IconVerticalSolidList"/>
    <dgm:cxn modelId="{60D212E1-5668-4351-A619-AFB8132181DB}" type="presParOf" srcId="{B5B09F36-E0BA-4F37-9998-2F2F3CACC4DC}" destId="{20A19CFE-ABAA-43EC-AAE3-982095EB292B}" srcOrd="2" destOrd="0" presId="urn:microsoft.com/office/officeart/2018/2/layout/IconVerticalSolidList"/>
    <dgm:cxn modelId="{ECB2A0BB-0E83-42EA-B6E4-20FBF9D630F8}" type="presParOf" srcId="{B5B09F36-E0BA-4F37-9998-2F2F3CACC4DC}" destId="{C7FA7038-2108-4D37-8F43-C1D0EEB07D25}" srcOrd="3" destOrd="0" presId="urn:microsoft.com/office/officeart/2018/2/layout/IconVerticalSolidList"/>
    <dgm:cxn modelId="{0DE294A4-04D2-421B-B811-6489C39203FB}" type="presParOf" srcId="{EE23C7E5-F01E-4558-85F5-B2D32830B52F}" destId="{9AF19ECF-C167-469F-BAEE-28D152FBA829}" srcOrd="3" destOrd="0" presId="urn:microsoft.com/office/officeart/2018/2/layout/IconVerticalSolidList"/>
    <dgm:cxn modelId="{AFC4BA78-082D-4E8C-A88F-9A9AF8702EDD}" type="presParOf" srcId="{EE23C7E5-F01E-4558-85F5-B2D32830B52F}" destId="{76595881-1130-429B-B70E-F38995C6457D}" srcOrd="4" destOrd="0" presId="urn:microsoft.com/office/officeart/2018/2/layout/IconVerticalSolidList"/>
    <dgm:cxn modelId="{51F42D15-9FC5-4005-A749-B5EAABE8853D}" type="presParOf" srcId="{76595881-1130-429B-B70E-F38995C6457D}" destId="{7284359A-5D7E-420C-9853-7A9C80007A15}" srcOrd="0" destOrd="0" presId="urn:microsoft.com/office/officeart/2018/2/layout/IconVerticalSolidList"/>
    <dgm:cxn modelId="{D1DA4D59-5CFA-4861-8823-12949455BC15}" type="presParOf" srcId="{76595881-1130-429B-B70E-F38995C6457D}" destId="{3316CDB3-4964-4127-A16C-003A0C7C4707}" srcOrd="1" destOrd="0" presId="urn:microsoft.com/office/officeart/2018/2/layout/IconVerticalSolidList"/>
    <dgm:cxn modelId="{C5927F10-D1D0-4D88-9481-9E9831B125F3}" type="presParOf" srcId="{76595881-1130-429B-B70E-F38995C6457D}" destId="{D6C04A34-738E-4714-86E8-D662595A4CB7}" srcOrd="2" destOrd="0" presId="urn:microsoft.com/office/officeart/2018/2/layout/IconVerticalSolidList"/>
    <dgm:cxn modelId="{488D5874-A4DF-422C-9D45-A56875543416}" type="presParOf" srcId="{76595881-1130-429B-B70E-F38995C6457D}" destId="{446474DA-4C7D-45F9-9F91-0B14330DBD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A216A-05AD-4A1A-94AD-9C532C098A3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0194D2-70F7-4E16-B2D9-865A0B0B4B45}">
      <dgm:prSet/>
      <dgm:spPr/>
      <dgm:t>
        <a:bodyPr/>
        <a:lstStyle/>
        <a:p>
          <a:r>
            <a:rPr lang="en-US"/>
            <a:t>Extention to cfn for serverless applications</a:t>
          </a:r>
        </a:p>
      </dgm:t>
    </dgm:pt>
    <dgm:pt modelId="{4F3AAB76-AC04-420E-BD58-E85D3506A369}" type="parTrans" cxnId="{F1F2C72E-F997-49FB-8B70-1F3843AE6E64}">
      <dgm:prSet/>
      <dgm:spPr/>
      <dgm:t>
        <a:bodyPr/>
        <a:lstStyle/>
        <a:p>
          <a:endParaRPr lang="en-US"/>
        </a:p>
      </dgm:t>
    </dgm:pt>
    <dgm:pt modelId="{F9780C9E-EA7B-4EBD-BE7C-982B700F9F44}" type="sibTrans" cxnId="{F1F2C72E-F997-49FB-8B70-1F3843AE6E64}">
      <dgm:prSet/>
      <dgm:spPr/>
      <dgm:t>
        <a:bodyPr/>
        <a:lstStyle/>
        <a:p>
          <a:endParaRPr lang="en-US"/>
        </a:p>
      </dgm:t>
    </dgm:pt>
    <dgm:pt modelId="{59DE6EC5-7583-48BE-95F7-7142163D2968}">
      <dgm:prSet/>
      <dgm:spPr/>
      <dgm:t>
        <a:bodyPr/>
        <a:lstStyle/>
        <a:p>
          <a:r>
            <a:rPr lang="en-US"/>
            <a:t>Simplified syntax</a:t>
          </a:r>
        </a:p>
      </dgm:t>
    </dgm:pt>
    <dgm:pt modelId="{ECCCF983-96F2-43A2-86D3-9A0E32285842}" type="parTrans" cxnId="{0FB9BB7C-6F91-4268-ADCB-7E481439F007}">
      <dgm:prSet/>
      <dgm:spPr/>
      <dgm:t>
        <a:bodyPr/>
        <a:lstStyle/>
        <a:p>
          <a:endParaRPr lang="en-US"/>
        </a:p>
      </dgm:t>
    </dgm:pt>
    <dgm:pt modelId="{5A1CBF57-9917-4121-A2E9-26F26D901D6E}" type="sibTrans" cxnId="{0FB9BB7C-6F91-4268-ADCB-7E481439F007}">
      <dgm:prSet/>
      <dgm:spPr/>
      <dgm:t>
        <a:bodyPr/>
        <a:lstStyle/>
        <a:p>
          <a:endParaRPr lang="en-US"/>
        </a:p>
      </dgm:t>
    </dgm:pt>
    <dgm:pt modelId="{7F30A25D-69E1-4D43-9849-96D335538768}">
      <dgm:prSet/>
      <dgm:spPr/>
      <dgm:t>
        <a:bodyPr/>
        <a:lstStyle/>
        <a:p>
          <a:r>
            <a:rPr lang="en-US"/>
            <a:t>SAM CLI</a:t>
          </a:r>
        </a:p>
      </dgm:t>
    </dgm:pt>
    <dgm:pt modelId="{E9C6EE08-59FE-4758-B033-93BFFB3A3CBD}" type="parTrans" cxnId="{AB961DF4-8377-433E-91E8-B7E72B1D8A4F}">
      <dgm:prSet/>
      <dgm:spPr/>
      <dgm:t>
        <a:bodyPr/>
        <a:lstStyle/>
        <a:p>
          <a:endParaRPr lang="en-US"/>
        </a:p>
      </dgm:t>
    </dgm:pt>
    <dgm:pt modelId="{3481E2AB-F02F-4D9F-834E-CF42D0FC23B2}" type="sibTrans" cxnId="{AB961DF4-8377-433E-91E8-B7E72B1D8A4F}">
      <dgm:prSet/>
      <dgm:spPr/>
      <dgm:t>
        <a:bodyPr/>
        <a:lstStyle/>
        <a:p>
          <a:endParaRPr lang="en-US"/>
        </a:p>
      </dgm:t>
    </dgm:pt>
    <dgm:pt modelId="{D7D6B066-FFCC-4638-A154-DB9FCC824E1A}">
      <dgm:prSet/>
      <dgm:spPr/>
      <dgm:t>
        <a:bodyPr/>
        <a:lstStyle/>
        <a:p>
          <a:r>
            <a:rPr lang="en-US"/>
            <a:t>sam package \</a:t>
          </a:r>
        </a:p>
      </dgm:t>
    </dgm:pt>
    <dgm:pt modelId="{44713AAD-EF7C-4D61-A18F-1B8DA382F3F0}" type="parTrans" cxnId="{CD19AC03-141F-4F03-A202-1E1562648C95}">
      <dgm:prSet/>
      <dgm:spPr/>
      <dgm:t>
        <a:bodyPr/>
        <a:lstStyle/>
        <a:p>
          <a:endParaRPr lang="en-US"/>
        </a:p>
      </dgm:t>
    </dgm:pt>
    <dgm:pt modelId="{CE3585A2-95EA-4711-8B7D-6A14D0CAF7AB}" type="sibTrans" cxnId="{CD19AC03-141F-4F03-A202-1E1562648C95}">
      <dgm:prSet/>
      <dgm:spPr/>
      <dgm:t>
        <a:bodyPr/>
        <a:lstStyle/>
        <a:p>
          <a:endParaRPr lang="en-US"/>
        </a:p>
      </dgm:t>
    </dgm:pt>
    <dgm:pt modelId="{10B1CBAF-079F-4A54-BD27-87621F0486E7}">
      <dgm:prSet/>
      <dgm:spPr/>
      <dgm:t>
        <a:bodyPr/>
        <a:lstStyle/>
        <a:p>
          <a:r>
            <a:rPr lang="en-US"/>
            <a:t>-- template-file </a:t>
          </a:r>
        </a:p>
      </dgm:t>
    </dgm:pt>
    <dgm:pt modelId="{DE3C2064-693C-40A5-BF50-9D1B1F91BC75}" type="parTrans" cxnId="{64A8309E-1754-49EB-A38C-5B2A53A9F8BF}">
      <dgm:prSet/>
      <dgm:spPr/>
      <dgm:t>
        <a:bodyPr/>
        <a:lstStyle/>
        <a:p>
          <a:endParaRPr lang="en-US"/>
        </a:p>
      </dgm:t>
    </dgm:pt>
    <dgm:pt modelId="{9E08A0D9-0771-4B1B-A598-AC77C7227A4A}" type="sibTrans" cxnId="{64A8309E-1754-49EB-A38C-5B2A53A9F8BF}">
      <dgm:prSet/>
      <dgm:spPr/>
      <dgm:t>
        <a:bodyPr/>
        <a:lstStyle/>
        <a:p>
          <a:endParaRPr lang="en-US"/>
        </a:p>
      </dgm:t>
    </dgm:pt>
    <dgm:pt modelId="{F427B0D9-45D8-471A-BBBE-9447B53965A0}">
      <dgm:prSet/>
      <dgm:spPr/>
      <dgm:t>
        <a:bodyPr/>
        <a:lstStyle/>
        <a:p>
          <a:r>
            <a:rPr lang="en-US"/>
            <a:t>sam deploy</a:t>
          </a:r>
        </a:p>
      </dgm:t>
    </dgm:pt>
    <dgm:pt modelId="{5BD11437-7709-4EB0-9243-7504A2B68495}" type="parTrans" cxnId="{576D0563-27DC-4D55-A837-131F1F42EACF}">
      <dgm:prSet/>
      <dgm:spPr/>
      <dgm:t>
        <a:bodyPr/>
        <a:lstStyle/>
        <a:p>
          <a:endParaRPr lang="en-US"/>
        </a:p>
      </dgm:t>
    </dgm:pt>
    <dgm:pt modelId="{0BC2390A-53BA-4FF8-A378-E3F29BE4BBF3}" type="sibTrans" cxnId="{576D0563-27DC-4D55-A837-131F1F42EACF}">
      <dgm:prSet/>
      <dgm:spPr/>
      <dgm:t>
        <a:bodyPr/>
        <a:lstStyle/>
        <a:p>
          <a:endParaRPr lang="en-US"/>
        </a:p>
      </dgm:t>
    </dgm:pt>
    <dgm:pt modelId="{7D70C61A-E404-431F-8925-E097B6D62C87}" type="pres">
      <dgm:prSet presAssocID="{724A216A-05AD-4A1A-94AD-9C532C098A32}" presName="root" presStyleCnt="0">
        <dgm:presLayoutVars>
          <dgm:dir/>
          <dgm:resizeHandles val="exact"/>
        </dgm:presLayoutVars>
      </dgm:prSet>
      <dgm:spPr/>
    </dgm:pt>
    <dgm:pt modelId="{297353C2-C0E8-4BA3-9445-B5415976B849}" type="pres">
      <dgm:prSet presAssocID="{DD0194D2-70F7-4E16-B2D9-865A0B0B4B45}" presName="compNode" presStyleCnt="0"/>
      <dgm:spPr/>
    </dgm:pt>
    <dgm:pt modelId="{15871020-EAD1-4A58-A7BB-D96635513E14}" type="pres">
      <dgm:prSet presAssocID="{DD0194D2-70F7-4E16-B2D9-865A0B0B4B45}" presName="bgRect" presStyleLbl="bgShp" presStyleIdx="0" presStyleCnt="4"/>
      <dgm:spPr/>
    </dgm:pt>
    <dgm:pt modelId="{66260962-4E80-43DE-AD03-03C8633217AD}" type="pres">
      <dgm:prSet presAssocID="{DD0194D2-70F7-4E16-B2D9-865A0B0B4B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A2C8312-C031-4DD8-A222-C9319887AA48}" type="pres">
      <dgm:prSet presAssocID="{DD0194D2-70F7-4E16-B2D9-865A0B0B4B45}" presName="spaceRect" presStyleCnt="0"/>
      <dgm:spPr/>
    </dgm:pt>
    <dgm:pt modelId="{B5D0C1D5-882D-43E6-BB88-9884EDB64F60}" type="pres">
      <dgm:prSet presAssocID="{DD0194D2-70F7-4E16-B2D9-865A0B0B4B45}" presName="parTx" presStyleLbl="revTx" presStyleIdx="0" presStyleCnt="6">
        <dgm:presLayoutVars>
          <dgm:chMax val="0"/>
          <dgm:chPref val="0"/>
        </dgm:presLayoutVars>
      </dgm:prSet>
      <dgm:spPr/>
    </dgm:pt>
    <dgm:pt modelId="{EB7F8D97-3A35-4A28-AC31-9823E073D244}" type="pres">
      <dgm:prSet presAssocID="{F9780C9E-EA7B-4EBD-BE7C-982B700F9F44}" presName="sibTrans" presStyleCnt="0"/>
      <dgm:spPr/>
    </dgm:pt>
    <dgm:pt modelId="{FF3DE55E-2E63-48B9-BA5B-8EE7B137D78C}" type="pres">
      <dgm:prSet presAssocID="{59DE6EC5-7583-48BE-95F7-7142163D2968}" presName="compNode" presStyleCnt="0"/>
      <dgm:spPr/>
    </dgm:pt>
    <dgm:pt modelId="{34C59C58-43CD-4285-85E8-A8BFA9EE9225}" type="pres">
      <dgm:prSet presAssocID="{59DE6EC5-7583-48BE-95F7-7142163D2968}" presName="bgRect" presStyleLbl="bgShp" presStyleIdx="1" presStyleCnt="4"/>
      <dgm:spPr/>
    </dgm:pt>
    <dgm:pt modelId="{45E539E2-F360-4E1E-A424-6D2B1687CBC1}" type="pres">
      <dgm:prSet presAssocID="{59DE6EC5-7583-48BE-95F7-7142163D29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3CF35B-CAFC-4D0B-A531-36462F5F2D82}" type="pres">
      <dgm:prSet presAssocID="{59DE6EC5-7583-48BE-95F7-7142163D2968}" presName="spaceRect" presStyleCnt="0"/>
      <dgm:spPr/>
    </dgm:pt>
    <dgm:pt modelId="{48125B70-3FC9-4A66-AA8B-E4D9B4AFF1CB}" type="pres">
      <dgm:prSet presAssocID="{59DE6EC5-7583-48BE-95F7-7142163D2968}" presName="parTx" presStyleLbl="revTx" presStyleIdx="1" presStyleCnt="6">
        <dgm:presLayoutVars>
          <dgm:chMax val="0"/>
          <dgm:chPref val="0"/>
        </dgm:presLayoutVars>
      </dgm:prSet>
      <dgm:spPr/>
    </dgm:pt>
    <dgm:pt modelId="{E6AB06D0-EF70-4B32-8CD6-EF2F6F9323DB}" type="pres">
      <dgm:prSet presAssocID="{5A1CBF57-9917-4121-A2E9-26F26D901D6E}" presName="sibTrans" presStyleCnt="0"/>
      <dgm:spPr/>
    </dgm:pt>
    <dgm:pt modelId="{F29676AD-F7F1-49DB-BDCC-3D900369E27F}" type="pres">
      <dgm:prSet presAssocID="{7F30A25D-69E1-4D43-9849-96D335538768}" presName="compNode" presStyleCnt="0"/>
      <dgm:spPr/>
    </dgm:pt>
    <dgm:pt modelId="{DB7B5BFD-A593-4FD6-AFD6-A54E96E64D77}" type="pres">
      <dgm:prSet presAssocID="{7F30A25D-69E1-4D43-9849-96D335538768}" presName="bgRect" presStyleLbl="bgShp" presStyleIdx="2" presStyleCnt="4"/>
      <dgm:spPr/>
    </dgm:pt>
    <dgm:pt modelId="{990DE122-E588-4D8D-9A6C-2D2C481249D6}" type="pres">
      <dgm:prSet presAssocID="{7F30A25D-69E1-4D43-9849-96D3355387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1AD3BD7-E669-4070-951F-8C84A71068C1}" type="pres">
      <dgm:prSet presAssocID="{7F30A25D-69E1-4D43-9849-96D335538768}" presName="spaceRect" presStyleCnt="0"/>
      <dgm:spPr/>
    </dgm:pt>
    <dgm:pt modelId="{41F40845-F2E7-4888-BFF9-1AF7DC15B61A}" type="pres">
      <dgm:prSet presAssocID="{7F30A25D-69E1-4D43-9849-96D335538768}" presName="parTx" presStyleLbl="revTx" presStyleIdx="2" presStyleCnt="6">
        <dgm:presLayoutVars>
          <dgm:chMax val="0"/>
          <dgm:chPref val="0"/>
        </dgm:presLayoutVars>
      </dgm:prSet>
      <dgm:spPr/>
    </dgm:pt>
    <dgm:pt modelId="{BFFB5898-7978-4BBD-98D9-8792C056A19F}" type="pres">
      <dgm:prSet presAssocID="{7F30A25D-69E1-4D43-9849-96D335538768}" presName="desTx" presStyleLbl="revTx" presStyleIdx="3" presStyleCnt="6">
        <dgm:presLayoutVars/>
      </dgm:prSet>
      <dgm:spPr/>
    </dgm:pt>
    <dgm:pt modelId="{5F98DC91-CB60-4728-A9DA-E3D6079EC87A}" type="pres">
      <dgm:prSet presAssocID="{3481E2AB-F02F-4D9F-834E-CF42D0FC23B2}" presName="sibTrans" presStyleCnt="0"/>
      <dgm:spPr/>
    </dgm:pt>
    <dgm:pt modelId="{04A4D922-8952-4EB5-9FAC-08F14981919B}" type="pres">
      <dgm:prSet presAssocID="{10B1CBAF-079F-4A54-BD27-87621F0486E7}" presName="compNode" presStyleCnt="0"/>
      <dgm:spPr/>
    </dgm:pt>
    <dgm:pt modelId="{473A291C-BC36-4997-981B-40AB70E01856}" type="pres">
      <dgm:prSet presAssocID="{10B1CBAF-079F-4A54-BD27-87621F0486E7}" presName="bgRect" presStyleLbl="bgShp" presStyleIdx="3" presStyleCnt="4"/>
      <dgm:spPr/>
    </dgm:pt>
    <dgm:pt modelId="{DAE29670-F9C9-4F12-93F6-DABEC1009F6B}" type="pres">
      <dgm:prSet presAssocID="{10B1CBAF-079F-4A54-BD27-87621F0486E7}" presName="iconRect" presStyleLbl="node1" presStyleIdx="3" presStyleCnt="4"/>
      <dgm:spPr>
        <a:ln>
          <a:noFill/>
        </a:ln>
      </dgm:spPr>
    </dgm:pt>
    <dgm:pt modelId="{A0622CC3-438E-45C8-A312-ECD726F42B42}" type="pres">
      <dgm:prSet presAssocID="{10B1CBAF-079F-4A54-BD27-87621F0486E7}" presName="spaceRect" presStyleCnt="0"/>
      <dgm:spPr/>
    </dgm:pt>
    <dgm:pt modelId="{943E69E0-36DB-43A2-ABF7-912BD9F878A1}" type="pres">
      <dgm:prSet presAssocID="{10B1CBAF-079F-4A54-BD27-87621F0486E7}" presName="parTx" presStyleLbl="revTx" presStyleIdx="4" presStyleCnt="6">
        <dgm:presLayoutVars>
          <dgm:chMax val="0"/>
          <dgm:chPref val="0"/>
        </dgm:presLayoutVars>
      </dgm:prSet>
      <dgm:spPr/>
    </dgm:pt>
    <dgm:pt modelId="{A43ECB8E-386F-4417-AE72-955C842B40E4}" type="pres">
      <dgm:prSet presAssocID="{10B1CBAF-079F-4A54-BD27-87621F0486E7}" presName="desTx" presStyleLbl="revTx" presStyleIdx="5" presStyleCnt="6">
        <dgm:presLayoutVars/>
      </dgm:prSet>
      <dgm:spPr/>
    </dgm:pt>
  </dgm:ptLst>
  <dgm:cxnLst>
    <dgm:cxn modelId="{CD19AC03-141F-4F03-A202-1E1562648C95}" srcId="{7F30A25D-69E1-4D43-9849-96D335538768}" destId="{D7D6B066-FFCC-4638-A154-DB9FCC824E1A}" srcOrd="0" destOrd="0" parTransId="{44713AAD-EF7C-4D61-A18F-1B8DA382F3F0}" sibTransId="{CE3585A2-95EA-4711-8B7D-6A14D0CAF7AB}"/>
    <dgm:cxn modelId="{F1F2C72E-F997-49FB-8B70-1F3843AE6E64}" srcId="{724A216A-05AD-4A1A-94AD-9C532C098A32}" destId="{DD0194D2-70F7-4E16-B2D9-865A0B0B4B45}" srcOrd="0" destOrd="0" parTransId="{4F3AAB76-AC04-420E-BD58-E85D3506A369}" sibTransId="{F9780C9E-EA7B-4EBD-BE7C-982B700F9F44}"/>
    <dgm:cxn modelId="{35B4963B-08E8-40D6-ACD6-76060D59B467}" type="presOf" srcId="{10B1CBAF-079F-4A54-BD27-87621F0486E7}" destId="{943E69E0-36DB-43A2-ABF7-912BD9F878A1}" srcOrd="0" destOrd="0" presId="urn:microsoft.com/office/officeart/2018/2/layout/IconVerticalSolidList"/>
    <dgm:cxn modelId="{39928B54-4A20-4301-AB2C-5DDA91E1A591}" type="presOf" srcId="{7F30A25D-69E1-4D43-9849-96D335538768}" destId="{41F40845-F2E7-4888-BFF9-1AF7DC15B61A}" srcOrd="0" destOrd="0" presId="urn:microsoft.com/office/officeart/2018/2/layout/IconVerticalSolidList"/>
    <dgm:cxn modelId="{DC616156-2D41-4019-9CF5-B9BABA272C6A}" type="presOf" srcId="{D7D6B066-FFCC-4638-A154-DB9FCC824E1A}" destId="{BFFB5898-7978-4BBD-98D9-8792C056A19F}" srcOrd="0" destOrd="0" presId="urn:microsoft.com/office/officeart/2018/2/layout/IconVerticalSolidList"/>
    <dgm:cxn modelId="{576D0563-27DC-4D55-A837-131F1F42EACF}" srcId="{10B1CBAF-079F-4A54-BD27-87621F0486E7}" destId="{F427B0D9-45D8-471A-BBBE-9447B53965A0}" srcOrd="0" destOrd="0" parTransId="{5BD11437-7709-4EB0-9243-7504A2B68495}" sibTransId="{0BC2390A-53BA-4FF8-A378-E3F29BE4BBF3}"/>
    <dgm:cxn modelId="{0FB9BB7C-6F91-4268-ADCB-7E481439F007}" srcId="{724A216A-05AD-4A1A-94AD-9C532C098A32}" destId="{59DE6EC5-7583-48BE-95F7-7142163D2968}" srcOrd="1" destOrd="0" parTransId="{ECCCF983-96F2-43A2-86D3-9A0E32285842}" sibTransId="{5A1CBF57-9917-4121-A2E9-26F26D901D6E}"/>
    <dgm:cxn modelId="{C5D22491-27FF-41C7-9C62-E4483D338BB7}" type="presOf" srcId="{DD0194D2-70F7-4E16-B2D9-865A0B0B4B45}" destId="{B5D0C1D5-882D-43E6-BB88-9884EDB64F60}" srcOrd="0" destOrd="0" presId="urn:microsoft.com/office/officeart/2018/2/layout/IconVerticalSolidList"/>
    <dgm:cxn modelId="{64A8309E-1754-49EB-A38C-5B2A53A9F8BF}" srcId="{724A216A-05AD-4A1A-94AD-9C532C098A32}" destId="{10B1CBAF-079F-4A54-BD27-87621F0486E7}" srcOrd="3" destOrd="0" parTransId="{DE3C2064-693C-40A5-BF50-9D1B1F91BC75}" sibTransId="{9E08A0D9-0771-4B1B-A598-AC77C7227A4A}"/>
    <dgm:cxn modelId="{6063B2AA-B490-4E39-A21F-8FEC6BE3EE6A}" type="presOf" srcId="{724A216A-05AD-4A1A-94AD-9C532C098A32}" destId="{7D70C61A-E404-431F-8925-E097B6D62C87}" srcOrd="0" destOrd="0" presId="urn:microsoft.com/office/officeart/2018/2/layout/IconVerticalSolidList"/>
    <dgm:cxn modelId="{A833A8C7-5013-4801-B80A-F0FDEAD31503}" type="presOf" srcId="{F427B0D9-45D8-471A-BBBE-9447B53965A0}" destId="{A43ECB8E-386F-4417-AE72-955C842B40E4}" srcOrd="0" destOrd="0" presId="urn:microsoft.com/office/officeart/2018/2/layout/IconVerticalSolidList"/>
    <dgm:cxn modelId="{D452F3C8-8602-4DE4-861B-6E023F61FAD2}" type="presOf" srcId="{59DE6EC5-7583-48BE-95F7-7142163D2968}" destId="{48125B70-3FC9-4A66-AA8B-E4D9B4AFF1CB}" srcOrd="0" destOrd="0" presId="urn:microsoft.com/office/officeart/2018/2/layout/IconVerticalSolidList"/>
    <dgm:cxn modelId="{AB961DF4-8377-433E-91E8-B7E72B1D8A4F}" srcId="{724A216A-05AD-4A1A-94AD-9C532C098A32}" destId="{7F30A25D-69E1-4D43-9849-96D335538768}" srcOrd="2" destOrd="0" parTransId="{E9C6EE08-59FE-4758-B033-93BFFB3A3CBD}" sibTransId="{3481E2AB-F02F-4D9F-834E-CF42D0FC23B2}"/>
    <dgm:cxn modelId="{0D8D87C5-8150-4775-9A18-8FA8A92326EE}" type="presParOf" srcId="{7D70C61A-E404-431F-8925-E097B6D62C87}" destId="{297353C2-C0E8-4BA3-9445-B5415976B849}" srcOrd="0" destOrd="0" presId="urn:microsoft.com/office/officeart/2018/2/layout/IconVerticalSolidList"/>
    <dgm:cxn modelId="{B5D4D994-2BF3-44C9-8C90-917E44D2D331}" type="presParOf" srcId="{297353C2-C0E8-4BA3-9445-B5415976B849}" destId="{15871020-EAD1-4A58-A7BB-D96635513E14}" srcOrd="0" destOrd="0" presId="urn:microsoft.com/office/officeart/2018/2/layout/IconVerticalSolidList"/>
    <dgm:cxn modelId="{A89D9A6A-B47A-44FC-AB8F-B21547103B47}" type="presParOf" srcId="{297353C2-C0E8-4BA3-9445-B5415976B849}" destId="{66260962-4E80-43DE-AD03-03C8633217AD}" srcOrd="1" destOrd="0" presId="urn:microsoft.com/office/officeart/2018/2/layout/IconVerticalSolidList"/>
    <dgm:cxn modelId="{A93AF605-87B4-4916-8097-AC4344DC53C2}" type="presParOf" srcId="{297353C2-C0E8-4BA3-9445-B5415976B849}" destId="{5A2C8312-C031-4DD8-A222-C9319887AA48}" srcOrd="2" destOrd="0" presId="urn:microsoft.com/office/officeart/2018/2/layout/IconVerticalSolidList"/>
    <dgm:cxn modelId="{26E972B2-9A3B-4C8A-A31C-D4A35963C438}" type="presParOf" srcId="{297353C2-C0E8-4BA3-9445-B5415976B849}" destId="{B5D0C1D5-882D-43E6-BB88-9884EDB64F60}" srcOrd="3" destOrd="0" presId="urn:microsoft.com/office/officeart/2018/2/layout/IconVerticalSolidList"/>
    <dgm:cxn modelId="{FDBAEB70-431C-47CF-A849-B8329761D67E}" type="presParOf" srcId="{7D70C61A-E404-431F-8925-E097B6D62C87}" destId="{EB7F8D97-3A35-4A28-AC31-9823E073D244}" srcOrd="1" destOrd="0" presId="urn:microsoft.com/office/officeart/2018/2/layout/IconVerticalSolidList"/>
    <dgm:cxn modelId="{EBDC321A-4A21-47CB-AB15-9627FC964965}" type="presParOf" srcId="{7D70C61A-E404-431F-8925-E097B6D62C87}" destId="{FF3DE55E-2E63-48B9-BA5B-8EE7B137D78C}" srcOrd="2" destOrd="0" presId="urn:microsoft.com/office/officeart/2018/2/layout/IconVerticalSolidList"/>
    <dgm:cxn modelId="{443583DA-256F-4E89-9A37-4976FCE64164}" type="presParOf" srcId="{FF3DE55E-2E63-48B9-BA5B-8EE7B137D78C}" destId="{34C59C58-43CD-4285-85E8-A8BFA9EE9225}" srcOrd="0" destOrd="0" presId="urn:microsoft.com/office/officeart/2018/2/layout/IconVerticalSolidList"/>
    <dgm:cxn modelId="{8340FCC9-96BF-4298-8990-8FAD9C203B20}" type="presParOf" srcId="{FF3DE55E-2E63-48B9-BA5B-8EE7B137D78C}" destId="{45E539E2-F360-4E1E-A424-6D2B1687CBC1}" srcOrd="1" destOrd="0" presId="urn:microsoft.com/office/officeart/2018/2/layout/IconVerticalSolidList"/>
    <dgm:cxn modelId="{D465FE82-3C70-44B8-9982-0D8369FC1AA2}" type="presParOf" srcId="{FF3DE55E-2E63-48B9-BA5B-8EE7B137D78C}" destId="{B73CF35B-CAFC-4D0B-A531-36462F5F2D82}" srcOrd="2" destOrd="0" presId="urn:microsoft.com/office/officeart/2018/2/layout/IconVerticalSolidList"/>
    <dgm:cxn modelId="{ADE854FA-7A14-476F-A1D8-0D9F5E79EA12}" type="presParOf" srcId="{FF3DE55E-2E63-48B9-BA5B-8EE7B137D78C}" destId="{48125B70-3FC9-4A66-AA8B-E4D9B4AFF1CB}" srcOrd="3" destOrd="0" presId="urn:microsoft.com/office/officeart/2018/2/layout/IconVerticalSolidList"/>
    <dgm:cxn modelId="{F907D0F6-245B-4010-A37D-DE5C8EE5553E}" type="presParOf" srcId="{7D70C61A-E404-431F-8925-E097B6D62C87}" destId="{E6AB06D0-EF70-4B32-8CD6-EF2F6F9323DB}" srcOrd="3" destOrd="0" presId="urn:microsoft.com/office/officeart/2018/2/layout/IconVerticalSolidList"/>
    <dgm:cxn modelId="{D9465F56-98EE-4BBE-8C21-B7051D517605}" type="presParOf" srcId="{7D70C61A-E404-431F-8925-E097B6D62C87}" destId="{F29676AD-F7F1-49DB-BDCC-3D900369E27F}" srcOrd="4" destOrd="0" presId="urn:microsoft.com/office/officeart/2018/2/layout/IconVerticalSolidList"/>
    <dgm:cxn modelId="{E614B525-C808-4A97-BA1D-487BE4468776}" type="presParOf" srcId="{F29676AD-F7F1-49DB-BDCC-3D900369E27F}" destId="{DB7B5BFD-A593-4FD6-AFD6-A54E96E64D77}" srcOrd="0" destOrd="0" presId="urn:microsoft.com/office/officeart/2018/2/layout/IconVerticalSolidList"/>
    <dgm:cxn modelId="{03499A8A-A69C-4A9D-A612-74F204777C50}" type="presParOf" srcId="{F29676AD-F7F1-49DB-BDCC-3D900369E27F}" destId="{990DE122-E588-4D8D-9A6C-2D2C481249D6}" srcOrd="1" destOrd="0" presId="urn:microsoft.com/office/officeart/2018/2/layout/IconVerticalSolidList"/>
    <dgm:cxn modelId="{23BB83B7-C2F3-4C4E-A06D-A5C9E1B25358}" type="presParOf" srcId="{F29676AD-F7F1-49DB-BDCC-3D900369E27F}" destId="{D1AD3BD7-E669-4070-951F-8C84A71068C1}" srcOrd="2" destOrd="0" presId="urn:microsoft.com/office/officeart/2018/2/layout/IconVerticalSolidList"/>
    <dgm:cxn modelId="{6D7D46F1-ECE6-42FE-8A0E-7041CB13FBAE}" type="presParOf" srcId="{F29676AD-F7F1-49DB-BDCC-3D900369E27F}" destId="{41F40845-F2E7-4888-BFF9-1AF7DC15B61A}" srcOrd="3" destOrd="0" presId="urn:microsoft.com/office/officeart/2018/2/layout/IconVerticalSolidList"/>
    <dgm:cxn modelId="{5802D080-57BC-41AA-908F-4150A7A7692E}" type="presParOf" srcId="{F29676AD-F7F1-49DB-BDCC-3D900369E27F}" destId="{BFFB5898-7978-4BBD-98D9-8792C056A19F}" srcOrd="4" destOrd="0" presId="urn:microsoft.com/office/officeart/2018/2/layout/IconVerticalSolidList"/>
    <dgm:cxn modelId="{6580603A-9392-413C-83E7-646B622C6C22}" type="presParOf" srcId="{7D70C61A-E404-431F-8925-E097B6D62C87}" destId="{5F98DC91-CB60-4728-A9DA-E3D6079EC87A}" srcOrd="5" destOrd="0" presId="urn:microsoft.com/office/officeart/2018/2/layout/IconVerticalSolidList"/>
    <dgm:cxn modelId="{9B9D6C36-709D-4966-9D21-32A0BCB9FA96}" type="presParOf" srcId="{7D70C61A-E404-431F-8925-E097B6D62C87}" destId="{04A4D922-8952-4EB5-9FAC-08F14981919B}" srcOrd="6" destOrd="0" presId="urn:microsoft.com/office/officeart/2018/2/layout/IconVerticalSolidList"/>
    <dgm:cxn modelId="{D3D89F82-9098-4AEF-AEAC-966A2139FE42}" type="presParOf" srcId="{04A4D922-8952-4EB5-9FAC-08F14981919B}" destId="{473A291C-BC36-4997-981B-40AB70E01856}" srcOrd="0" destOrd="0" presId="urn:microsoft.com/office/officeart/2018/2/layout/IconVerticalSolidList"/>
    <dgm:cxn modelId="{100C374C-0ED2-460D-B7E8-80F86AAF5FC2}" type="presParOf" srcId="{04A4D922-8952-4EB5-9FAC-08F14981919B}" destId="{DAE29670-F9C9-4F12-93F6-DABEC1009F6B}" srcOrd="1" destOrd="0" presId="urn:microsoft.com/office/officeart/2018/2/layout/IconVerticalSolidList"/>
    <dgm:cxn modelId="{8F8261B9-9D34-4B80-9639-2ED8C86F16EA}" type="presParOf" srcId="{04A4D922-8952-4EB5-9FAC-08F14981919B}" destId="{A0622CC3-438E-45C8-A312-ECD726F42B42}" srcOrd="2" destOrd="0" presId="urn:microsoft.com/office/officeart/2018/2/layout/IconVerticalSolidList"/>
    <dgm:cxn modelId="{1B24E8A0-C5B1-4E43-A822-A2184AE0AD9A}" type="presParOf" srcId="{04A4D922-8952-4EB5-9FAC-08F14981919B}" destId="{943E69E0-36DB-43A2-ABF7-912BD9F878A1}" srcOrd="3" destOrd="0" presId="urn:microsoft.com/office/officeart/2018/2/layout/IconVerticalSolidList"/>
    <dgm:cxn modelId="{64220A9A-080A-495E-A402-6144A6658B8D}" type="presParOf" srcId="{04A4D922-8952-4EB5-9FAC-08F14981919B}" destId="{A43ECB8E-386F-4417-AE72-955C842B40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F6287-A7A8-4D7C-9E35-F5960024803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8D12B9-D26A-4FB7-A42B-1C98B0C9EF6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2B281-735D-4DF2-8E23-6E3FA8B3F32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Fully managed source control service</a:t>
          </a:r>
        </a:p>
      </dsp:txBody>
      <dsp:txXfrm>
        <a:off x="1941716" y="718"/>
        <a:ext cx="4571887" cy="1681139"/>
      </dsp:txXfrm>
    </dsp:sp>
    <dsp:sp modelId="{8257ECF6-3C95-454F-9BBE-98540781EDC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06ED99-E720-4B61-9718-D73B383BB55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58E10-E88F-42D9-82B6-54696F908C3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Tracks code changes, versions</a:t>
          </a:r>
        </a:p>
      </dsp:txBody>
      <dsp:txXfrm>
        <a:off x="1941716" y="2102143"/>
        <a:ext cx="4571887" cy="1681139"/>
      </dsp:txXfrm>
    </dsp:sp>
    <dsp:sp modelId="{E7EBD34B-6DE9-4C2D-8157-9FEAA123225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49A6D9-EB8A-4FAF-816B-59200DD1C49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0C94E-F3A0-4043-B6B3-62783D84250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based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3587A-FCDA-406A-863A-E6968440FA2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B231A6-6BB8-4346-8A14-661E700ABBB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519B3-D4EC-4C18-A727-A3C57A71B9F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template</a:t>
          </a:r>
        </a:p>
      </dsp:txBody>
      <dsp:txXfrm>
        <a:off x="1941716" y="718"/>
        <a:ext cx="4571887" cy="1681139"/>
      </dsp:txXfrm>
    </dsp:sp>
    <dsp:sp modelId="{9E741627-3E44-495B-B1D8-6EC1F1FB233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4791DE-E82E-4238-90E4-AB24796AC40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A7038-2108-4D37-8F43-C1D0EEB07D2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Upload to s3</a:t>
          </a:r>
        </a:p>
      </dsp:txBody>
      <dsp:txXfrm>
        <a:off x="1941716" y="2102143"/>
        <a:ext cx="4571887" cy="1681139"/>
      </dsp:txXfrm>
    </dsp:sp>
    <dsp:sp modelId="{7284359A-5D7E-420C-9853-7A9C80007A1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16CDB3-4964-4127-A16C-003A0C7C470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6474DA-4C7D-45F9-9F91-0B14330DBD5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Cfn reads and creates stack (resulting resources)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71020-EAD1-4A58-A7BB-D96635513E1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260962-4E80-43DE-AD03-03C8633217A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0C1D5-882D-43E6-BB88-9884EDB64F6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Extention to cfn for serverless applications</a:t>
          </a:r>
        </a:p>
      </dsp:txBody>
      <dsp:txXfrm>
        <a:off x="1429899" y="2442"/>
        <a:ext cx="5083704" cy="1238008"/>
      </dsp:txXfrm>
    </dsp:sp>
    <dsp:sp modelId="{34C59C58-43CD-4285-85E8-A8BFA9EE922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E539E2-F360-4E1E-A424-6D2B1687CBC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25B70-3FC9-4A66-AA8B-E4D9B4AFF1C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Simplified syntax</a:t>
          </a:r>
        </a:p>
      </dsp:txBody>
      <dsp:txXfrm>
        <a:off x="1429899" y="1549953"/>
        <a:ext cx="5083704" cy="1238008"/>
      </dsp:txXfrm>
    </dsp:sp>
    <dsp:sp modelId="{DB7B5BFD-A593-4FD6-AFD6-A54E96E64D7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0DE122-E588-4D8D-9A6C-2D2C481249D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40845-F2E7-4888-BFF9-1AF7DC15B61A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SAM CLI</a:t>
          </a:r>
        </a:p>
      </dsp:txBody>
      <dsp:txXfrm>
        <a:off x="1429899" y="3097464"/>
        <a:ext cx="2931121" cy="1238008"/>
      </dsp:txXfrm>
    </dsp:sp>
    <dsp:sp modelId="{BFFB5898-7978-4BBD-98D9-8792C056A19F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sam package \</a:t>
          </a:r>
        </a:p>
      </dsp:txBody>
      <dsp:txXfrm>
        <a:off x="4361021" y="3097464"/>
        <a:ext cx="2152582" cy="1238008"/>
      </dsp:txXfrm>
    </dsp:sp>
    <dsp:sp modelId="{473A291C-BC36-4997-981B-40AB70E0185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E29670-F9C9-4F12-93F6-DABEC1009F6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3E69E0-36DB-43A2-ABF7-912BD9F878A1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-- template-file </a:t>
          </a:r>
        </a:p>
      </dsp:txBody>
      <dsp:txXfrm>
        <a:off x="1429899" y="4644974"/>
        <a:ext cx="2931121" cy="1238008"/>
      </dsp:txXfrm>
    </dsp:sp>
    <dsp:sp modelId="{A43ECB8E-386F-4417-AE72-955C842B40E4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sam deploy</a:t>
          </a:r>
        </a:p>
      </dsp:txBody>
      <dsp:txXfrm>
        <a:off x="4361021" y="4644974"/>
        <a:ext cx="2152582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E1ED-1D88-514C-A1B8-D790B876F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9DACC-3345-4740-BE14-8E47C5D7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620A-B183-244D-9C53-59949F96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3921-0F61-BB4F-BF15-21735483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E4C5-6FB6-5F42-86FA-AD3647C9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822D-F918-E84F-95D1-159AB895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ACDE7-A879-8A42-A016-B2D8A62D3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C356-5E29-3E48-BB2F-41CF75C8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4F9B-15CE-D347-B5A5-476F0F6C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CA4D-38E4-E049-BCD1-30DB19AE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10CC8-7289-2047-9A6B-388C6FC1D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EA1C-C4A9-EE4D-8475-C99B33C4B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83AF-A7C7-2F45-9E54-0E1177E0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BFD3-80D3-A443-B6AF-1A2F18CA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97E39-0EDC-AD4B-9577-94537927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16FF-80C9-DC43-9D91-BC3B251D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534-A777-4B45-83DA-AEB82720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6DC9-5C34-254B-BFB0-4F33A68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6A91-D6E5-4E43-AEE3-BC9F382A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020E-2224-7049-B8C6-7DF61746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1424-C71A-D943-8E25-F3396A40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78C4D-94B1-5743-83F2-54863E33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FDD9-3800-584D-835B-986FBEE9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67A8F-5AEA-7A47-BA8D-94AADA6E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C2CD-CB32-2E4F-9C5C-F4938281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3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2581-6A9C-2D43-995F-2695A75B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A745-DD64-F040-9C7D-78664954D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B1C91-32CD-A14E-9C8C-10137011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D3A9-0C56-C64C-B3BE-061EC686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A46DC-FFDE-3A4D-A234-D49DF328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FA5D-F5DD-8141-9164-9152387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374-2969-974C-9A75-B5250ED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48518-B599-1342-A60B-DC164697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AD468-E6A9-1141-979E-D192FC642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0A81B-D382-5A42-A983-23FD0D14B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134F4-86A4-2C44-BEFD-1DD3A2D67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66FA8-5830-AB42-B008-76876552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8CBAE-AC84-724E-A869-25509517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CBFC-ED1A-3D44-8F6A-11C03E6A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B4DE-B18C-6F47-A578-05D9CB96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53153-A80E-8F47-9F0C-2BAF1B99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4FD4B-18B8-C844-BCD7-AC0C5DBF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FCA40-7C3D-DA49-936D-91ED5FCC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B2F63-E554-0341-9858-EB16E13C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4D80-01D6-9944-89D5-8CF89490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21290-736C-E142-AE88-85EFA9EB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4DF5-804A-A046-9697-6E7ABD9E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BAF0-6042-A946-93C5-40073DBD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F18F-7D3B-8A4D-9BB1-A5A73035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6097D-EB09-604D-9A0B-51DFE777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FA85-A44C-6944-BEC6-7302E25F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1E6F8-73E2-E946-8970-DCC6854B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F7E-D7BB-DF4F-8AAB-0F758D2E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DDF9E-4CE5-654B-9167-7E3A76438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4E172-F0FF-8B4D-8CC6-CB833F06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798C-EA11-EE4D-8C31-0E3CAE02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808D8-6EC0-2248-A491-F2492BEF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A5A69-9DEC-CD4E-A892-EC65C69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F5E17-6ECC-6A48-A99A-97543257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8037-3500-4346-840F-A78B6795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115D-514E-AD47-A23A-35F26051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7056-FE88-854A-AEB6-CBA34B64DD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865A-931E-FE4C-8DAC-BA72BB6B6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8A34-004C-644F-A8CC-0D9B14BEB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180D-E398-1842-A70C-B5DD1FF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7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214D-7798-7848-BBDE-46F6B1C4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Developer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6DC8-28AE-C84E-9A19-C390429B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 Theory</a:t>
            </a:r>
            <a:endParaRPr lang="en-US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5BDBDFF0-EE0B-49BD-A191-4D1C1449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B1DC6A0-880C-4997-B6F3-8FEF6C4E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4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DB7B6-A0A4-8240-9D4D-A2CB2DA4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Template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E4B0-1C06-604B-8371-69F0ED24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AWSTemplateFormatVersion</a:t>
            </a:r>
            <a:r>
              <a:rPr lang="en-US" sz="2000" dirty="0"/>
              <a:t> – template version number</a:t>
            </a:r>
          </a:p>
          <a:p>
            <a:r>
              <a:rPr lang="en-US" sz="2000" dirty="0"/>
              <a:t>Description – describe template</a:t>
            </a:r>
          </a:p>
          <a:p>
            <a:r>
              <a:rPr lang="en-US" sz="2000" dirty="0"/>
              <a:t>Metadata – data about data</a:t>
            </a:r>
          </a:p>
          <a:p>
            <a:r>
              <a:rPr lang="en-US" sz="2000" dirty="0"/>
              <a:t>Parameters – for e.g. </a:t>
            </a:r>
            <a:r>
              <a:rPr lang="en-US" sz="2000" dirty="0" err="1"/>
              <a:t>env</a:t>
            </a:r>
            <a:r>
              <a:rPr lang="en-US" sz="2000" dirty="0"/>
              <a:t> [</a:t>
            </a:r>
            <a:r>
              <a:rPr lang="en-US" sz="2000" dirty="0" err="1"/>
              <a:t>dev|prod</a:t>
            </a:r>
            <a:r>
              <a:rPr lang="en-US" sz="2000" dirty="0"/>
              <a:t>]</a:t>
            </a:r>
          </a:p>
          <a:p>
            <a:r>
              <a:rPr lang="en-US" sz="2000" dirty="0"/>
              <a:t>Conditions – do things based on parameters</a:t>
            </a:r>
          </a:p>
          <a:p>
            <a:r>
              <a:rPr lang="en-US" sz="2000" dirty="0"/>
              <a:t>Mappings – set values based on region</a:t>
            </a:r>
          </a:p>
          <a:p>
            <a:r>
              <a:rPr lang="en-US" sz="2000" dirty="0"/>
              <a:t>Transform – include snippets of code outside code template (think code re-use)</a:t>
            </a:r>
          </a:p>
          <a:p>
            <a:r>
              <a:rPr lang="en-US" sz="2000" dirty="0"/>
              <a:t>Resources – AWS resources specified here – only mandatory section</a:t>
            </a:r>
          </a:p>
          <a:p>
            <a:r>
              <a:rPr lang="en-US" sz="2000" dirty="0"/>
              <a:t>Output – outputs values to console and can be input to other </a:t>
            </a:r>
            <a:r>
              <a:rPr lang="en-US" sz="2000" dirty="0" err="1"/>
              <a:t>cfn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627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79ACD-83A8-654B-9A42-FD55E7FB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 – Serverless Application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AA47E-9637-4993-AC61-47499294E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447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1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A9C7-F3C3-2347-8683-5940801B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9BCC556-0B40-8946-A4FA-CE52CA40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Codebuild – 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Create s3 bucket to add zipped up code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Create buildspec.yml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Create project – aws codebuild create-project 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Start build – aws codebuild start-build –project-name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Aws codebuild batch-get-builds</a:t>
            </a:r>
          </a:p>
          <a:p>
            <a:r>
              <a:rPr lang="en-US" sz="1700">
                <a:solidFill>
                  <a:srgbClr val="000000"/>
                </a:solidFill>
              </a:rPr>
              <a:t>Code with Jenkins 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Follow same steps above to setup project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Install codebuild plugin on Jenkins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Add build step - Run build on AWS AWS CodeBuild</a:t>
            </a:r>
          </a:p>
          <a:p>
            <a:r>
              <a:rPr lang="en-US" sz="1700">
                <a:solidFill>
                  <a:srgbClr val="000000"/>
                </a:solidFill>
              </a:rPr>
              <a:t>Debug builds on dashboard or Cloudwatch</a:t>
            </a:r>
          </a:p>
          <a:p>
            <a:r>
              <a:rPr lang="en-US" sz="1700">
                <a:solidFill>
                  <a:srgbClr val="000000"/>
                </a:solidFill>
              </a:rPr>
              <a:t>Security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Encrypt artifacts using KMS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Use IAM for permission control</a:t>
            </a:r>
          </a:p>
        </p:txBody>
      </p:sp>
    </p:spTree>
    <p:extLst>
      <p:ext uri="{BB962C8B-B14F-4D97-AF65-F5344CB8AC3E}">
        <p14:creationId xmlns:p14="http://schemas.microsoft.com/office/powerpoint/2010/main" val="37770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F798-D00B-A64B-B8A9-AF52985E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B3C1-D2C2-E641-8E6F-91DF2CBB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500" dirty="0" err="1"/>
              <a:t>Cloudwatch</a:t>
            </a:r>
            <a:endParaRPr lang="en-US" sz="1500" dirty="0"/>
          </a:p>
          <a:p>
            <a:pPr lvl="1"/>
            <a:r>
              <a:rPr lang="en-US" sz="1500" dirty="0"/>
              <a:t>Supports all OSs EC2 supports</a:t>
            </a:r>
          </a:p>
          <a:p>
            <a:pPr lvl="1"/>
            <a:r>
              <a:rPr lang="en-US" sz="1500" dirty="0"/>
              <a:t>Real time application and system monitoring</a:t>
            </a:r>
          </a:p>
          <a:p>
            <a:pPr lvl="1"/>
            <a:r>
              <a:rPr lang="en-US" sz="1500" dirty="0"/>
              <a:t>Long term log retention</a:t>
            </a:r>
          </a:p>
          <a:p>
            <a:pPr lvl="1"/>
            <a:r>
              <a:rPr lang="en-US" sz="1500" dirty="0"/>
              <a:t>CW log agent can be installed on non AWS resources</a:t>
            </a:r>
          </a:p>
          <a:p>
            <a:pPr lvl="1"/>
            <a:r>
              <a:rPr lang="en-US" sz="1500" dirty="0"/>
              <a:t>CW logs insight – interactive, integrated log analytics, run queries on logs, debug</a:t>
            </a:r>
          </a:p>
          <a:p>
            <a:pPr lvl="1"/>
            <a:r>
              <a:rPr lang="en-US" sz="1500" dirty="0"/>
              <a:t>High resolution metrics (1 sec) available for 3 hours for only custom metrics – Set </a:t>
            </a:r>
            <a:r>
              <a:rPr lang="en-US" sz="1500" dirty="0" err="1"/>
              <a:t>StorageResolution</a:t>
            </a:r>
            <a:r>
              <a:rPr lang="en-US" sz="1500" dirty="0"/>
              <a:t> using </a:t>
            </a:r>
            <a:r>
              <a:rPr lang="en-US" sz="1500" dirty="0" err="1"/>
              <a:t>PutMetricData</a:t>
            </a:r>
            <a:r>
              <a:rPr lang="en-US" sz="1500" dirty="0"/>
              <a:t> API  </a:t>
            </a:r>
          </a:p>
          <a:p>
            <a:pPr lvl="1"/>
            <a:r>
              <a:rPr lang="en-US" sz="1500" dirty="0"/>
              <a:t>Low </a:t>
            </a:r>
            <a:r>
              <a:rPr lang="en-US" sz="1500" dirty="0" err="1"/>
              <a:t>rez</a:t>
            </a:r>
            <a:r>
              <a:rPr lang="en-US" sz="1500" dirty="0"/>
              <a:t> (1 hour) available for 15 months</a:t>
            </a:r>
          </a:p>
          <a:p>
            <a:pPr lvl="1"/>
            <a:r>
              <a:rPr lang="en-US" sz="1500" dirty="0"/>
              <a:t>Default resolution is 1 min</a:t>
            </a:r>
          </a:p>
          <a:p>
            <a:pPr lvl="1"/>
            <a:r>
              <a:rPr lang="en-US" sz="1500" dirty="0"/>
              <a:t>Can’t delete 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8A71DD6-5DFC-4A1E-AAB9-68F45A16F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4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2C97D-8628-4447-AA10-47D40E55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4B61-D275-E946-9228-BC6922C5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CW monitoring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Create alarms for number of error - use `error` keyword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EC2config used to send variety of log files to CW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CW agent sends data every 5 sec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JSON or text based logs </a:t>
            </a:r>
            <a:r>
              <a:rPr lang="en-US" sz="2200" dirty="0" err="1">
                <a:solidFill>
                  <a:srgbClr val="000000"/>
                </a:solidFill>
              </a:rPr>
              <a:t>ingestable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Non-text based logs will show up as errors in /</a:t>
            </a:r>
            <a:r>
              <a:rPr lang="en-US" sz="2200" dirty="0" err="1">
                <a:solidFill>
                  <a:srgbClr val="000000"/>
                </a:solidFill>
              </a:rPr>
              <a:t>var</a:t>
            </a:r>
            <a:r>
              <a:rPr lang="en-US" sz="2200" dirty="0">
                <a:solidFill>
                  <a:srgbClr val="000000"/>
                </a:solidFill>
              </a:rPr>
              <a:t>/logs/</a:t>
            </a:r>
            <a:r>
              <a:rPr lang="en-US" sz="2200" dirty="0" err="1">
                <a:solidFill>
                  <a:srgbClr val="000000"/>
                </a:solidFill>
              </a:rPr>
              <a:t>awslogs.log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Use metric filter to filter metric further for e.g. occurrence of “error”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CW let’s you test metric patterns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Metric filters do not support regular expressions, instead use Kinesis</a:t>
            </a:r>
          </a:p>
        </p:txBody>
      </p:sp>
    </p:spTree>
    <p:extLst>
      <p:ext uri="{BB962C8B-B14F-4D97-AF65-F5344CB8AC3E}">
        <p14:creationId xmlns:p14="http://schemas.microsoft.com/office/powerpoint/2010/main" val="83623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57DB-5D68-7346-A31A-7F9E91C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5D13-F172-D049-B224-62B28A4C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 log retrieval</a:t>
            </a:r>
          </a:p>
          <a:p>
            <a:pPr lvl="1"/>
            <a:r>
              <a:rPr lang="en-US" dirty="0"/>
              <a:t>CLI </a:t>
            </a:r>
            <a:r>
              <a:rPr lang="en-US" dirty="0" err="1"/>
              <a:t>getLogEvents</a:t>
            </a:r>
            <a:r>
              <a:rPr lang="en-US" dirty="0"/>
              <a:t> – based on groups, stream and time</a:t>
            </a:r>
          </a:p>
          <a:p>
            <a:pPr lvl="1"/>
            <a:r>
              <a:rPr lang="en-US" dirty="0"/>
              <a:t>How long does log data stay? Indefinite. Retention period can be changed</a:t>
            </a:r>
          </a:p>
          <a:p>
            <a:pPr lvl="1"/>
            <a:r>
              <a:rPr lang="en-US" dirty="0"/>
              <a:t>Log Analytics</a:t>
            </a:r>
          </a:p>
          <a:p>
            <a:pPr lvl="2"/>
            <a:r>
              <a:rPr lang="en-US" dirty="0" err="1"/>
              <a:t>logs:DescribeLogGroups</a:t>
            </a:r>
            <a:r>
              <a:rPr lang="en-US" dirty="0"/>
              <a:t> and </a:t>
            </a:r>
            <a:r>
              <a:rPr lang="en-US" dirty="0" err="1"/>
              <a:t>logs:FilterLogEvents</a:t>
            </a:r>
            <a:endParaRPr lang="en-US" dirty="0"/>
          </a:p>
          <a:p>
            <a:pPr lvl="2"/>
            <a:r>
              <a:rPr lang="en-US" dirty="0"/>
              <a:t>@message, @timestamp, @</a:t>
            </a:r>
            <a:r>
              <a:rPr lang="en-US" dirty="0" err="1"/>
              <a:t>logstream</a:t>
            </a:r>
            <a:r>
              <a:rPr lang="en-US" dirty="0"/>
              <a:t> – </a:t>
            </a:r>
            <a:r>
              <a:rPr lang="en-US"/>
              <a:t>for querying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FE6-0C70-CF42-AB3E-4B77A3D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3C1C9E-FD25-2241-9972-463D238E6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325" y="1825625"/>
            <a:ext cx="8657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71534-21D5-564A-843E-B6DA5597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Commit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C0463-FA81-4168-AEAC-270BFF208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7066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00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B9B8C-C838-A845-8C7E-B3D9C8E3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Code Deploy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68164E7-A55E-446B-A111-CE7C341A5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CD3E-F1F0-2E4D-879B-5D852B8C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Automated deployment service which allows you to deploy your application code automatically to EC2, on–prem systems, Lambda</a:t>
            </a:r>
          </a:p>
          <a:p>
            <a:r>
              <a:rPr lang="en-US" sz="2000">
                <a:solidFill>
                  <a:srgbClr val="000000"/>
                </a:solidFill>
              </a:rPr>
              <a:t>Integrates with Github, Jenkins, and config management tools like Ansible, Puppet</a:t>
            </a:r>
          </a:p>
        </p:txBody>
      </p:sp>
    </p:spTree>
    <p:extLst>
      <p:ext uri="{BB962C8B-B14F-4D97-AF65-F5344CB8AC3E}">
        <p14:creationId xmlns:p14="http://schemas.microsoft.com/office/powerpoint/2010/main" val="12173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A5D18-CD1C-2945-8BAC-B0FC3277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FD3F-14CC-E043-96F0-908A9D4F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Select a source for code – for e.g. S3 bucket</a:t>
            </a:r>
          </a:p>
          <a:p>
            <a:r>
              <a:rPr lang="en-US" sz="2400">
                <a:solidFill>
                  <a:srgbClr val="000000"/>
                </a:solidFill>
              </a:rPr>
              <a:t>Select instance type, service role</a:t>
            </a:r>
          </a:p>
          <a:p>
            <a:r>
              <a:rPr lang="en-US" sz="2400">
                <a:solidFill>
                  <a:srgbClr val="000000"/>
                </a:solidFill>
              </a:rPr>
              <a:t>Select build tool – Jenkins, codebuild, solaceCI, or leave blank</a:t>
            </a:r>
          </a:p>
          <a:p>
            <a:r>
              <a:rPr lang="en-US" sz="2400">
                <a:solidFill>
                  <a:srgbClr val="000000"/>
                </a:solidFill>
              </a:rPr>
              <a:t>Code deploy integrates with code pipeline</a:t>
            </a:r>
          </a:p>
          <a:p>
            <a:r>
              <a:rPr lang="en-US" sz="2400">
                <a:solidFill>
                  <a:srgbClr val="000000"/>
                </a:solidFill>
              </a:rPr>
              <a:t>Pipeline is kicked off everytime source code changes for e.g. S3 bucket event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2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66A704-91EE-864D-B6E9-D0FFC358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Appspec</a:t>
            </a:r>
            <a:r>
              <a:rPr lang="en-US" dirty="0">
                <a:solidFill>
                  <a:srgbClr val="FFFFFF"/>
                </a:solidFill>
              </a:rPr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E532-11A4-E64C-ABB1-85A9383F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900">
                <a:solidFill>
                  <a:srgbClr val="000000"/>
                </a:solidFill>
              </a:rPr>
              <a:t>Defines parameters </a:t>
            </a:r>
            <a:r>
              <a:rPr lang="en-US" sz="1900" dirty="0">
                <a:solidFill>
                  <a:srgbClr val="000000"/>
                </a:solidFill>
              </a:rPr>
              <a:t>for code deploy deployment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Lambda – YAML or JSON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Version: 0.0 (for future use)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Resources: properties of lambda functions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Hooks: specifies lambda functions to run at set times for e.g. validation tests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Before allow traffic (before traffic is routed to the lambda)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After allow traffic (after traffic is routed to the lambda)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 EC2 </a:t>
            </a:r>
          </a:p>
          <a:p>
            <a:pPr lvl="2"/>
            <a:r>
              <a:rPr lang="en-US" sz="1900" dirty="0">
                <a:solidFill>
                  <a:srgbClr val="000000"/>
                </a:solidFill>
              </a:rPr>
              <a:t>Version: 0.0 </a:t>
            </a:r>
          </a:p>
          <a:p>
            <a:pPr lvl="2"/>
            <a:r>
              <a:rPr lang="en-US" sz="1900" dirty="0">
                <a:solidFill>
                  <a:srgbClr val="000000"/>
                </a:solidFill>
              </a:rPr>
              <a:t>OS: for e.g. Windows or Linux</a:t>
            </a:r>
          </a:p>
          <a:p>
            <a:pPr lvl="2"/>
            <a:r>
              <a:rPr lang="en-US" sz="1900" dirty="0">
                <a:solidFill>
                  <a:srgbClr val="000000"/>
                </a:solidFill>
              </a:rPr>
              <a:t>Files: Location of any app files</a:t>
            </a:r>
          </a:p>
          <a:p>
            <a:pPr lvl="2"/>
            <a:r>
              <a:rPr lang="en-US" sz="1900" dirty="0">
                <a:solidFill>
                  <a:srgbClr val="000000"/>
                </a:solidFill>
              </a:rPr>
              <a:t>Hooks: </a:t>
            </a:r>
            <a:r>
              <a:rPr lang="en-US" sz="1900" dirty="0" err="1">
                <a:solidFill>
                  <a:srgbClr val="000000"/>
                </a:solidFill>
              </a:rPr>
              <a:t>Applicationstop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downloadbundle</a:t>
            </a:r>
            <a:r>
              <a:rPr lang="en-US" sz="1900" dirty="0">
                <a:solidFill>
                  <a:srgbClr val="000000"/>
                </a:solidFill>
              </a:rPr>
              <a:t>,  </a:t>
            </a:r>
            <a:r>
              <a:rPr lang="en-US" sz="1900" dirty="0" err="1">
                <a:solidFill>
                  <a:srgbClr val="000000"/>
                </a:solidFill>
              </a:rPr>
              <a:t>Beforeinstall</a:t>
            </a:r>
            <a:r>
              <a:rPr lang="en-US" sz="1900" dirty="0">
                <a:solidFill>
                  <a:srgbClr val="000000"/>
                </a:solidFill>
              </a:rPr>
              <a:t>, install, </a:t>
            </a:r>
            <a:r>
              <a:rPr lang="en-US" sz="1900" dirty="0" err="1">
                <a:solidFill>
                  <a:srgbClr val="000000"/>
                </a:solidFill>
              </a:rPr>
              <a:t>afterinstall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applicationstart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validateservice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beforeblocktraffic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blocktraffic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afterblocktraffic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  <a:p>
            <a:r>
              <a:rPr lang="en-US" sz="2700" dirty="0" err="1">
                <a:solidFill>
                  <a:srgbClr val="000000"/>
                </a:solidFill>
              </a:rPr>
              <a:t>Appspec</a:t>
            </a:r>
            <a:r>
              <a:rPr lang="en-US" sz="2700" dirty="0">
                <a:solidFill>
                  <a:srgbClr val="000000"/>
                </a:solidFill>
              </a:rPr>
              <a:t> file must be in root directory</a:t>
            </a:r>
          </a:p>
          <a:p>
            <a:pPr lvl="2"/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E1C8E-1D16-FA4A-8424-9C48620F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Docker and CodeBuild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36E7-628C-204B-BC1A-A31B4366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Commands:</a:t>
            </a:r>
          </a:p>
          <a:p>
            <a:pPr lvl="1"/>
            <a:r>
              <a:rPr lang="en-US" dirty="0"/>
              <a:t>docker build –t </a:t>
            </a:r>
            <a:r>
              <a:rPr lang="en-US" dirty="0" err="1"/>
              <a:t>myimagerepo</a:t>
            </a:r>
            <a:r>
              <a:rPr lang="en-US" dirty="0"/>
              <a:t> .    (builds docker image)</a:t>
            </a:r>
          </a:p>
          <a:p>
            <a:pPr lvl="1"/>
            <a:r>
              <a:rPr lang="en-US" dirty="0"/>
              <a:t>docker tag </a:t>
            </a:r>
            <a:r>
              <a:rPr lang="en-US" dirty="0" err="1"/>
              <a:t>myimagerepo</a:t>
            </a:r>
            <a:r>
              <a:rPr lang="en-US" dirty="0"/>
              <a:t>: latest [target image URL]</a:t>
            </a:r>
          </a:p>
          <a:p>
            <a:pPr lvl="1"/>
            <a:r>
              <a:rPr lang="en-US" dirty="0"/>
              <a:t>docker push [target image URL]</a:t>
            </a:r>
          </a:p>
          <a:p>
            <a:r>
              <a:rPr lang="en-US" sz="2400" dirty="0"/>
              <a:t>We use </a:t>
            </a:r>
            <a:r>
              <a:rPr lang="en-US" sz="2400" dirty="0" err="1"/>
              <a:t>buildspec</a:t>
            </a:r>
            <a:r>
              <a:rPr lang="en-US" sz="2400" dirty="0"/>
              <a:t> for </a:t>
            </a:r>
            <a:r>
              <a:rPr lang="en-US" sz="2400" dirty="0" err="1"/>
              <a:t>CodeBuild</a:t>
            </a:r>
            <a:r>
              <a:rPr lang="en-US" sz="2400" dirty="0"/>
              <a:t>. It is optional.</a:t>
            </a:r>
          </a:p>
          <a:p>
            <a:pPr lvl="1"/>
            <a:r>
              <a:rPr lang="en-US" dirty="0"/>
              <a:t>Prebuild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 err="1"/>
              <a:t>postbuild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E9658-F604-9342-A234-327F341E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Cfn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6990-7805-9842-BA5A-E2420828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Allows </a:t>
            </a:r>
            <a:r>
              <a:rPr lang="en-US" sz="2400" dirty="0" err="1"/>
              <a:t>IaC</a:t>
            </a:r>
            <a:endParaRPr lang="en-US" sz="2400" dirty="0"/>
          </a:p>
          <a:p>
            <a:r>
              <a:rPr lang="en-US" sz="2400" dirty="0"/>
              <a:t>JSON/YAML templates</a:t>
            </a:r>
          </a:p>
          <a:p>
            <a:r>
              <a:rPr lang="en-US" sz="2400" dirty="0" err="1"/>
              <a:t>Cfn</a:t>
            </a:r>
            <a:r>
              <a:rPr lang="en-US" sz="2400" dirty="0"/>
              <a:t> is a service that reads the template and makes API calls</a:t>
            </a:r>
          </a:p>
          <a:p>
            <a:r>
              <a:rPr lang="en-US" sz="2400" dirty="0"/>
              <a:t>Benefits: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Less time and effort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Remembers state, can be used to rollback or delete stack</a:t>
            </a:r>
          </a:p>
        </p:txBody>
      </p:sp>
    </p:spTree>
    <p:extLst>
      <p:ext uri="{BB962C8B-B14F-4D97-AF65-F5344CB8AC3E}">
        <p14:creationId xmlns:p14="http://schemas.microsoft.com/office/powerpoint/2010/main" val="374497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A0C17-66E5-744B-A724-C6B2EFD4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cfn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575B7-8E84-4EF2-B2F9-607A5AD06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5224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97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715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AWS Developer</vt:lpstr>
      <vt:lpstr>CICD</vt:lpstr>
      <vt:lpstr>Code Commit</vt:lpstr>
      <vt:lpstr>Code Deploy</vt:lpstr>
      <vt:lpstr>Code Pipeline</vt:lpstr>
      <vt:lpstr>Appspec file</vt:lpstr>
      <vt:lpstr>Docker and CodeBuild</vt:lpstr>
      <vt:lpstr>Cfn</vt:lpstr>
      <vt:lpstr>How cfn works</vt:lpstr>
      <vt:lpstr>Template content</vt:lpstr>
      <vt:lpstr>SAM – Serverless Application Model</vt:lpstr>
      <vt:lpstr>More Stuff</vt:lpstr>
      <vt:lpstr>More Stuff</vt:lpstr>
      <vt:lpstr>More Stuff</vt:lpstr>
      <vt:lpstr>More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</dc:title>
  <dc:creator>Sid Telang</dc:creator>
  <cp:lastModifiedBy>Sid Telang</cp:lastModifiedBy>
  <cp:revision>10</cp:revision>
  <dcterms:created xsi:type="dcterms:W3CDTF">2019-03-03T23:44:24Z</dcterms:created>
  <dcterms:modified xsi:type="dcterms:W3CDTF">2019-03-06T01:15:54Z</dcterms:modified>
</cp:coreProperties>
</file>