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CB380-0FB9-4578-9DE5-24C40400064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F50822-0DC6-447E-953E-19AD9812B8ED}">
      <dgm:prSet/>
      <dgm:spPr/>
      <dgm:t>
        <a:bodyPr/>
        <a:lstStyle/>
        <a:p>
          <a:r>
            <a:rPr lang="en-US"/>
            <a:t>Decentralized – rely on own data (schema), </a:t>
          </a:r>
        </a:p>
      </dgm:t>
    </dgm:pt>
    <dgm:pt modelId="{714174D3-F458-497D-A742-5C3B6D905456}" type="parTrans" cxnId="{AB941CBC-960C-4B3E-B500-D4EB4DDA0A60}">
      <dgm:prSet/>
      <dgm:spPr/>
      <dgm:t>
        <a:bodyPr/>
        <a:lstStyle/>
        <a:p>
          <a:endParaRPr lang="en-US"/>
        </a:p>
      </dgm:t>
    </dgm:pt>
    <dgm:pt modelId="{A2CE853A-6228-4DBA-B117-85C987E4EFBF}" type="sibTrans" cxnId="{AB941CBC-960C-4B3E-B500-D4EB4DDA0A60}">
      <dgm:prSet/>
      <dgm:spPr/>
      <dgm:t>
        <a:bodyPr/>
        <a:lstStyle/>
        <a:p>
          <a:endParaRPr lang="en-US"/>
        </a:p>
      </dgm:t>
    </dgm:pt>
    <dgm:pt modelId="{02FDDA73-A437-425F-9C70-185D478AA04F}">
      <dgm:prSet/>
      <dgm:spPr/>
      <dgm:t>
        <a:bodyPr/>
        <a:lstStyle/>
        <a:p>
          <a:r>
            <a:rPr lang="en-US"/>
            <a:t>Independent - built and operated independently</a:t>
          </a:r>
        </a:p>
      </dgm:t>
    </dgm:pt>
    <dgm:pt modelId="{850E63A9-5FCE-4634-9A0C-ABE423A571C9}" type="parTrans" cxnId="{62D3667E-3D36-4542-85F3-B5DC8612022D}">
      <dgm:prSet/>
      <dgm:spPr/>
      <dgm:t>
        <a:bodyPr/>
        <a:lstStyle/>
        <a:p>
          <a:endParaRPr lang="en-US"/>
        </a:p>
      </dgm:t>
    </dgm:pt>
    <dgm:pt modelId="{A048C446-7B20-4014-8231-54A469D42CA7}" type="sibTrans" cxnId="{62D3667E-3D36-4542-85F3-B5DC8612022D}">
      <dgm:prSet/>
      <dgm:spPr/>
      <dgm:t>
        <a:bodyPr/>
        <a:lstStyle/>
        <a:p>
          <a:endParaRPr lang="en-US"/>
        </a:p>
      </dgm:t>
    </dgm:pt>
    <dgm:pt modelId="{8EF99596-74E0-40B2-B40B-25E5E701427E}">
      <dgm:prSet/>
      <dgm:spPr/>
      <dgm:t>
        <a:bodyPr/>
        <a:lstStyle/>
        <a:p>
          <a:r>
            <a:rPr lang="en-US"/>
            <a:t>Do one thing well</a:t>
          </a:r>
        </a:p>
      </dgm:t>
    </dgm:pt>
    <dgm:pt modelId="{02A5C534-915A-46A9-A00C-D9F2469CC9E4}" type="parTrans" cxnId="{23FA8902-27C7-4B67-B306-60683B6F57ED}">
      <dgm:prSet/>
      <dgm:spPr/>
      <dgm:t>
        <a:bodyPr/>
        <a:lstStyle/>
        <a:p>
          <a:endParaRPr lang="en-US"/>
        </a:p>
      </dgm:t>
    </dgm:pt>
    <dgm:pt modelId="{6198E7E2-B20E-4BA9-BDFC-FE3AA8681594}" type="sibTrans" cxnId="{23FA8902-27C7-4B67-B306-60683B6F57ED}">
      <dgm:prSet/>
      <dgm:spPr/>
      <dgm:t>
        <a:bodyPr/>
        <a:lstStyle/>
        <a:p>
          <a:endParaRPr lang="en-US"/>
        </a:p>
      </dgm:t>
    </dgm:pt>
    <dgm:pt modelId="{3E0E8DF8-FA06-4C6D-9AC0-7F8C151E51D2}">
      <dgm:prSet/>
      <dgm:spPr/>
      <dgm:t>
        <a:bodyPr/>
        <a:lstStyle/>
        <a:p>
          <a:r>
            <a:rPr lang="en-US"/>
            <a:t>Polygot – teams have freedom to choose tools to solve for problems</a:t>
          </a:r>
        </a:p>
      </dgm:t>
    </dgm:pt>
    <dgm:pt modelId="{4CACA0E0-5DAE-48A8-975E-5C2416698760}" type="parTrans" cxnId="{D82DAF9C-A8B8-40EE-94D9-A62827B112BE}">
      <dgm:prSet/>
      <dgm:spPr/>
      <dgm:t>
        <a:bodyPr/>
        <a:lstStyle/>
        <a:p>
          <a:endParaRPr lang="en-US"/>
        </a:p>
      </dgm:t>
    </dgm:pt>
    <dgm:pt modelId="{C6D64F7F-9E27-42C8-870A-A1E54947F6C9}" type="sibTrans" cxnId="{D82DAF9C-A8B8-40EE-94D9-A62827B112BE}">
      <dgm:prSet/>
      <dgm:spPr/>
      <dgm:t>
        <a:bodyPr/>
        <a:lstStyle/>
        <a:p>
          <a:endParaRPr lang="en-US"/>
        </a:p>
      </dgm:t>
    </dgm:pt>
    <dgm:pt modelId="{B40C0F3A-E061-4BDA-9BC1-201CDAF21D11}">
      <dgm:prSet/>
      <dgm:spPr/>
      <dgm:t>
        <a:bodyPr/>
        <a:lstStyle/>
        <a:p>
          <a:r>
            <a:rPr lang="en-US" dirty="0"/>
            <a:t>Blackbox </a:t>
          </a:r>
        </a:p>
      </dgm:t>
    </dgm:pt>
    <dgm:pt modelId="{274D03BF-A442-4127-8F9D-0D7A8FD955ED}" type="parTrans" cxnId="{71960432-07AC-4478-AB1B-5AD8EB273A48}">
      <dgm:prSet/>
      <dgm:spPr/>
      <dgm:t>
        <a:bodyPr/>
        <a:lstStyle/>
        <a:p>
          <a:endParaRPr lang="en-US"/>
        </a:p>
      </dgm:t>
    </dgm:pt>
    <dgm:pt modelId="{2AA5A599-D746-4F24-9D84-75B9A2B2DD41}" type="sibTrans" cxnId="{71960432-07AC-4478-AB1B-5AD8EB273A48}">
      <dgm:prSet/>
      <dgm:spPr/>
      <dgm:t>
        <a:bodyPr/>
        <a:lstStyle/>
        <a:p>
          <a:endParaRPr lang="en-US"/>
        </a:p>
      </dgm:t>
    </dgm:pt>
    <dgm:pt modelId="{4C61741F-273F-4FD0-A382-81D7A1C318B2}" type="pres">
      <dgm:prSet presAssocID="{F1FCB380-0FB9-4578-9DE5-24C404000640}" presName="root" presStyleCnt="0">
        <dgm:presLayoutVars>
          <dgm:dir/>
          <dgm:resizeHandles val="exact"/>
        </dgm:presLayoutVars>
      </dgm:prSet>
      <dgm:spPr/>
    </dgm:pt>
    <dgm:pt modelId="{F6F0B9F2-D0AA-4EC3-AB18-E3C312A4389B}" type="pres">
      <dgm:prSet presAssocID="{8BF50822-0DC6-447E-953E-19AD9812B8ED}" presName="compNode" presStyleCnt="0"/>
      <dgm:spPr/>
    </dgm:pt>
    <dgm:pt modelId="{96E629C6-58D2-4AD9-880F-03CABFC290EE}" type="pres">
      <dgm:prSet presAssocID="{8BF50822-0DC6-447E-953E-19AD9812B8ED}" presName="bgRect" presStyleLbl="bgShp" presStyleIdx="0" presStyleCnt="5"/>
      <dgm:spPr/>
    </dgm:pt>
    <dgm:pt modelId="{24C232BC-8159-4665-8B19-A462F3CA1A8B}" type="pres">
      <dgm:prSet presAssocID="{8BF50822-0DC6-447E-953E-19AD9812B8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892E688-0712-4C10-9CDE-7B9B599A4847}" type="pres">
      <dgm:prSet presAssocID="{8BF50822-0DC6-447E-953E-19AD9812B8ED}" presName="spaceRect" presStyleCnt="0"/>
      <dgm:spPr/>
    </dgm:pt>
    <dgm:pt modelId="{8EBF06FB-CED4-44E1-B9AF-7B19A6983F12}" type="pres">
      <dgm:prSet presAssocID="{8BF50822-0DC6-447E-953E-19AD9812B8ED}" presName="parTx" presStyleLbl="revTx" presStyleIdx="0" presStyleCnt="5">
        <dgm:presLayoutVars>
          <dgm:chMax val="0"/>
          <dgm:chPref val="0"/>
        </dgm:presLayoutVars>
      </dgm:prSet>
      <dgm:spPr/>
    </dgm:pt>
    <dgm:pt modelId="{D9B1D775-1215-4D44-8A13-DDCB80D4CEF7}" type="pres">
      <dgm:prSet presAssocID="{A2CE853A-6228-4DBA-B117-85C987E4EFBF}" presName="sibTrans" presStyleCnt="0"/>
      <dgm:spPr/>
    </dgm:pt>
    <dgm:pt modelId="{C0F7F29A-F5C0-4952-BFF5-5FF5FA14B6FB}" type="pres">
      <dgm:prSet presAssocID="{02FDDA73-A437-425F-9C70-185D478AA04F}" presName="compNode" presStyleCnt="0"/>
      <dgm:spPr/>
    </dgm:pt>
    <dgm:pt modelId="{AE638AE3-4732-4BF0-8982-ADE0B9C0F9C3}" type="pres">
      <dgm:prSet presAssocID="{02FDDA73-A437-425F-9C70-185D478AA04F}" presName="bgRect" presStyleLbl="bgShp" presStyleIdx="1" presStyleCnt="5"/>
      <dgm:spPr/>
    </dgm:pt>
    <dgm:pt modelId="{0961F9C6-1526-47FB-9D3C-C2151BAA3036}" type="pres">
      <dgm:prSet presAssocID="{02FDDA73-A437-425F-9C70-185D478AA04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B4252D-87AD-452A-97A7-13148B204226}" type="pres">
      <dgm:prSet presAssocID="{02FDDA73-A437-425F-9C70-185D478AA04F}" presName="spaceRect" presStyleCnt="0"/>
      <dgm:spPr/>
    </dgm:pt>
    <dgm:pt modelId="{5D540728-A644-4F93-A131-A39672FBBFE5}" type="pres">
      <dgm:prSet presAssocID="{02FDDA73-A437-425F-9C70-185D478AA04F}" presName="parTx" presStyleLbl="revTx" presStyleIdx="1" presStyleCnt="5">
        <dgm:presLayoutVars>
          <dgm:chMax val="0"/>
          <dgm:chPref val="0"/>
        </dgm:presLayoutVars>
      </dgm:prSet>
      <dgm:spPr/>
    </dgm:pt>
    <dgm:pt modelId="{31B38716-EDC5-46A7-89CB-FF1EDE11B117}" type="pres">
      <dgm:prSet presAssocID="{A048C446-7B20-4014-8231-54A469D42CA7}" presName="sibTrans" presStyleCnt="0"/>
      <dgm:spPr/>
    </dgm:pt>
    <dgm:pt modelId="{CA85275D-F994-4D1C-BF2F-C1A0E4E0F53A}" type="pres">
      <dgm:prSet presAssocID="{8EF99596-74E0-40B2-B40B-25E5E701427E}" presName="compNode" presStyleCnt="0"/>
      <dgm:spPr/>
    </dgm:pt>
    <dgm:pt modelId="{497C851D-4902-42FA-8C91-8EC6725ACABD}" type="pres">
      <dgm:prSet presAssocID="{8EF99596-74E0-40B2-B40B-25E5E701427E}" presName="bgRect" presStyleLbl="bgShp" presStyleIdx="2" presStyleCnt="5"/>
      <dgm:spPr/>
    </dgm:pt>
    <dgm:pt modelId="{E1F07FA7-824E-4A2F-8468-4D961E6918AC}" type="pres">
      <dgm:prSet presAssocID="{8EF99596-74E0-40B2-B40B-25E5E70142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BD9DF78-D6C1-4883-8A3A-B876BCAC07DD}" type="pres">
      <dgm:prSet presAssocID="{8EF99596-74E0-40B2-B40B-25E5E701427E}" presName="spaceRect" presStyleCnt="0"/>
      <dgm:spPr/>
    </dgm:pt>
    <dgm:pt modelId="{183EA059-AFBD-46F8-BCF7-3F1E1A8662F8}" type="pres">
      <dgm:prSet presAssocID="{8EF99596-74E0-40B2-B40B-25E5E701427E}" presName="parTx" presStyleLbl="revTx" presStyleIdx="2" presStyleCnt="5">
        <dgm:presLayoutVars>
          <dgm:chMax val="0"/>
          <dgm:chPref val="0"/>
        </dgm:presLayoutVars>
      </dgm:prSet>
      <dgm:spPr/>
    </dgm:pt>
    <dgm:pt modelId="{C11A3934-91B5-4E5F-9A4F-C3616C33DA31}" type="pres">
      <dgm:prSet presAssocID="{6198E7E2-B20E-4BA9-BDFC-FE3AA8681594}" presName="sibTrans" presStyleCnt="0"/>
      <dgm:spPr/>
    </dgm:pt>
    <dgm:pt modelId="{BEDD644F-6603-4AD9-9958-18ACF46183BC}" type="pres">
      <dgm:prSet presAssocID="{3E0E8DF8-FA06-4C6D-9AC0-7F8C151E51D2}" presName="compNode" presStyleCnt="0"/>
      <dgm:spPr/>
    </dgm:pt>
    <dgm:pt modelId="{9FB16399-F702-4DBD-A77A-59FA40FEAB80}" type="pres">
      <dgm:prSet presAssocID="{3E0E8DF8-FA06-4C6D-9AC0-7F8C151E51D2}" presName="bgRect" presStyleLbl="bgShp" presStyleIdx="3" presStyleCnt="5"/>
      <dgm:spPr/>
    </dgm:pt>
    <dgm:pt modelId="{431C7174-B05B-4AEC-B920-DC5730CFFB10}" type="pres">
      <dgm:prSet presAssocID="{3E0E8DF8-FA06-4C6D-9AC0-7F8C151E51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01B8A5E-EA52-41EF-8E65-A9F537484259}" type="pres">
      <dgm:prSet presAssocID="{3E0E8DF8-FA06-4C6D-9AC0-7F8C151E51D2}" presName="spaceRect" presStyleCnt="0"/>
      <dgm:spPr/>
    </dgm:pt>
    <dgm:pt modelId="{CA27BC35-D4E3-470A-BAEB-25497E5522B8}" type="pres">
      <dgm:prSet presAssocID="{3E0E8DF8-FA06-4C6D-9AC0-7F8C151E51D2}" presName="parTx" presStyleLbl="revTx" presStyleIdx="3" presStyleCnt="5">
        <dgm:presLayoutVars>
          <dgm:chMax val="0"/>
          <dgm:chPref val="0"/>
        </dgm:presLayoutVars>
      </dgm:prSet>
      <dgm:spPr/>
    </dgm:pt>
    <dgm:pt modelId="{ECE5F7FE-F007-4888-A483-D79405B89F37}" type="pres">
      <dgm:prSet presAssocID="{C6D64F7F-9E27-42C8-870A-A1E54947F6C9}" presName="sibTrans" presStyleCnt="0"/>
      <dgm:spPr/>
    </dgm:pt>
    <dgm:pt modelId="{C6D5122C-BB47-4DC1-ADCF-CB86A3CD6DA5}" type="pres">
      <dgm:prSet presAssocID="{B40C0F3A-E061-4BDA-9BC1-201CDAF21D11}" presName="compNode" presStyleCnt="0"/>
      <dgm:spPr/>
    </dgm:pt>
    <dgm:pt modelId="{0B6EE352-7CC9-4BAA-A01D-DBC8FC61ECAE}" type="pres">
      <dgm:prSet presAssocID="{B40C0F3A-E061-4BDA-9BC1-201CDAF21D11}" presName="bgRect" presStyleLbl="bgShp" presStyleIdx="4" presStyleCnt="5"/>
      <dgm:spPr/>
    </dgm:pt>
    <dgm:pt modelId="{271635B3-24C2-47F1-A330-914992FE9342}" type="pres">
      <dgm:prSet presAssocID="{B40C0F3A-E061-4BDA-9BC1-201CDAF21D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D0671FD-6321-4ADD-AE0D-794C1381434D}" type="pres">
      <dgm:prSet presAssocID="{B40C0F3A-E061-4BDA-9BC1-201CDAF21D11}" presName="spaceRect" presStyleCnt="0"/>
      <dgm:spPr/>
    </dgm:pt>
    <dgm:pt modelId="{FB928F74-C3C6-4947-8035-7F8AECDECB39}" type="pres">
      <dgm:prSet presAssocID="{B40C0F3A-E061-4BDA-9BC1-201CDAF21D1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FA8902-27C7-4B67-B306-60683B6F57ED}" srcId="{F1FCB380-0FB9-4578-9DE5-24C404000640}" destId="{8EF99596-74E0-40B2-B40B-25E5E701427E}" srcOrd="2" destOrd="0" parTransId="{02A5C534-915A-46A9-A00C-D9F2469CC9E4}" sibTransId="{6198E7E2-B20E-4BA9-BDFC-FE3AA8681594}"/>
    <dgm:cxn modelId="{FE508E11-587D-409D-B1FF-BB65BE7275E9}" type="presOf" srcId="{B40C0F3A-E061-4BDA-9BC1-201CDAF21D11}" destId="{FB928F74-C3C6-4947-8035-7F8AECDECB39}" srcOrd="0" destOrd="0" presId="urn:microsoft.com/office/officeart/2018/2/layout/IconVerticalSolidList"/>
    <dgm:cxn modelId="{71960432-07AC-4478-AB1B-5AD8EB273A48}" srcId="{F1FCB380-0FB9-4578-9DE5-24C404000640}" destId="{B40C0F3A-E061-4BDA-9BC1-201CDAF21D11}" srcOrd="4" destOrd="0" parTransId="{274D03BF-A442-4127-8F9D-0D7A8FD955ED}" sibTransId="{2AA5A599-D746-4F24-9D84-75B9A2B2DD41}"/>
    <dgm:cxn modelId="{2CFE053A-783A-4CE4-A9FD-FDB8696F33B3}" type="presOf" srcId="{02FDDA73-A437-425F-9C70-185D478AA04F}" destId="{5D540728-A644-4F93-A131-A39672FBBFE5}" srcOrd="0" destOrd="0" presId="urn:microsoft.com/office/officeart/2018/2/layout/IconVerticalSolidList"/>
    <dgm:cxn modelId="{62D3667E-3D36-4542-85F3-B5DC8612022D}" srcId="{F1FCB380-0FB9-4578-9DE5-24C404000640}" destId="{02FDDA73-A437-425F-9C70-185D478AA04F}" srcOrd="1" destOrd="0" parTransId="{850E63A9-5FCE-4634-9A0C-ABE423A571C9}" sibTransId="{A048C446-7B20-4014-8231-54A469D42CA7}"/>
    <dgm:cxn modelId="{00262085-999C-4E77-9064-4318B164FAF5}" type="presOf" srcId="{3E0E8DF8-FA06-4C6D-9AC0-7F8C151E51D2}" destId="{CA27BC35-D4E3-470A-BAEB-25497E5522B8}" srcOrd="0" destOrd="0" presId="urn:microsoft.com/office/officeart/2018/2/layout/IconVerticalSolidList"/>
    <dgm:cxn modelId="{D82DAF9C-A8B8-40EE-94D9-A62827B112BE}" srcId="{F1FCB380-0FB9-4578-9DE5-24C404000640}" destId="{3E0E8DF8-FA06-4C6D-9AC0-7F8C151E51D2}" srcOrd="3" destOrd="0" parTransId="{4CACA0E0-5DAE-48A8-975E-5C2416698760}" sibTransId="{C6D64F7F-9E27-42C8-870A-A1E54947F6C9}"/>
    <dgm:cxn modelId="{6B0B36B1-ABF0-4140-9FC1-21BBC6A8DD84}" type="presOf" srcId="{8BF50822-0DC6-447E-953E-19AD9812B8ED}" destId="{8EBF06FB-CED4-44E1-B9AF-7B19A6983F12}" srcOrd="0" destOrd="0" presId="urn:microsoft.com/office/officeart/2018/2/layout/IconVerticalSolidList"/>
    <dgm:cxn modelId="{AB941CBC-960C-4B3E-B500-D4EB4DDA0A60}" srcId="{F1FCB380-0FB9-4578-9DE5-24C404000640}" destId="{8BF50822-0DC6-447E-953E-19AD9812B8ED}" srcOrd="0" destOrd="0" parTransId="{714174D3-F458-497D-A742-5C3B6D905456}" sibTransId="{A2CE853A-6228-4DBA-B117-85C987E4EFBF}"/>
    <dgm:cxn modelId="{7C549EC2-33E5-4A12-A96E-FF6AC67D11FA}" type="presOf" srcId="{8EF99596-74E0-40B2-B40B-25E5E701427E}" destId="{183EA059-AFBD-46F8-BCF7-3F1E1A8662F8}" srcOrd="0" destOrd="0" presId="urn:microsoft.com/office/officeart/2018/2/layout/IconVerticalSolidList"/>
    <dgm:cxn modelId="{473099C5-E2FF-49D7-884F-13BF1E9F0F2D}" type="presOf" srcId="{F1FCB380-0FB9-4578-9DE5-24C404000640}" destId="{4C61741F-273F-4FD0-A382-81D7A1C318B2}" srcOrd="0" destOrd="0" presId="urn:microsoft.com/office/officeart/2018/2/layout/IconVerticalSolidList"/>
    <dgm:cxn modelId="{92EF89AF-B7AE-48D1-BF34-FA171ABA79EB}" type="presParOf" srcId="{4C61741F-273F-4FD0-A382-81D7A1C318B2}" destId="{F6F0B9F2-D0AA-4EC3-AB18-E3C312A4389B}" srcOrd="0" destOrd="0" presId="urn:microsoft.com/office/officeart/2018/2/layout/IconVerticalSolidList"/>
    <dgm:cxn modelId="{2A343FF6-1B79-45E6-A307-94D4396008B3}" type="presParOf" srcId="{F6F0B9F2-D0AA-4EC3-AB18-E3C312A4389B}" destId="{96E629C6-58D2-4AD9-880F-03CABFC290EE}" srcOrd="0" destOrd="0" presId="urn:microsoft.com/office/officeart/2018/2/layout/IconVerticalSolidList"/>
    <dgm:cxn modelId="{5FFC2879-8322-4633-9C08-C8A42BB1E1AD}" type="presParOf" srcId="{F6F0B9F2-D0AA-4EC3-AB18-E3C312A4389B}" destId="{24C232BC-8159-4665-8B19-A462F3CA1A8B}" srcOrd="1" destOrd="0" presId="urn:microsoft.com/office/officeart/2018/2/layout/IconVerticalSolidList"/>
    <dgm:cxn modelId="{A61CE0E7-2166-4FC3-824C-8C5B73FF2387}" type="presParOf" srcId="{F6F0B9F2-D0AA-4EC3-AB18-E3C312A4389B}" destId="{7892E688-0712-4C10-9CDE-7B9B599A4847}" srcOrd="2" destOrd="0" presId="urn:microsoft.com/office/officeart/2018/2/layout/IconVerticalSolidList"/>
    <dgm:cxn modelId="{B0C562C1-0A08-4D14-90EE-5DDBCB4D46E9}" type="presParOf" srcId="{F6F0B9F2-D0AA-4EC3-AB18-E3C312A4389B}" destId="{8EBF06FB-CED4-44E1-B9AF-7B19A6983F12}" srcOrd="3" destOrd="0" presId="urn:microsoft.com/office/officeart/2018/2/layout/IconVerticalSolidList"/>
    <dgm:cxn modelId="{E18FB7A8-DFE7-43A0-993B-7394B15D18C4}" type="presParOf" srcId="{4C61741F-273F-4FD0-A382-81D7A1C318B2}" destId="{D9B1D775-1215-4D44-8A13-DDCB80D4CEF7}" srcOrd="1" destOrd="0" presId="urn:microsoft.com/office/officeart/2018/2/layout/IconVerticalSolidList"/>
    <dgm:cxn modelId="{DF09A42C-48CB-4F3D-A5F0-620F3267FBA2}" type="presParOf" srcId="{4C61741F-273F-4FD0-A382-81D7A1C318B2}" destId="{C0F7F29A-F5C0-4952-BFF5-5FF5FA14B6FB}" srcOrd="2" destOrd="0" presId="urn:microsoft.com/office/officeart/2018/2/layout/IconVerticalSolidList"/>
    <dgm:cxn modelId="{099201E2-9C64-43C9-8576-5BD2BD6B3000}" type="presParOf" srcId="{C0F7F29A-F5C0-4952-BFF5-5FF5FA14B6FB}" destId="{AE638AE3-4732-4BF0-8982-ADE0B9C0F9C3}" srcOrd="0" destOrd="0" presId="urn:microsoft.com/office/officeart/2018/2/layout/IconVerticalSolidList"/>
    <dgm:cxn modelId="{5D9B0626-B8B1-4B76-AC4C-0E69A7389DBE}" type="presParOf" srcId="{C0F7F29A-F5C0-4952-BFF5-5FF5FA14B6FB}" destId="{0961F9C6-1526-47FB-9D3C-C2151BAA3036}" srcOrd="1" destOrd="0" presId="urn:microsoft.com/office/officeart/2018/2/layout/IconVerticalSolidList"/>
    <dgm:cxn modelId="{F6DA9533-FC94-4407-A292-B7B369A14BE9}" type="presParOf" srcId="{C0F7F29A-F5C0-4952-BFF5-5FF5FA14B6FB}" destId="{68B4252D-87AD-452A-97A7-13148B204226}" srcOrd="2" destOrd="0" presId="urn:microsoft.com/office/officeart/2018/2/layout/IconVerticalSolidList"/>
    <dgm:cxn modelId="{4C4E8BCB-6DF4-4D04-90C8-6E3D23860561}" type="presParOf" srcId="{C0F7F29A-F5C0-4952-BFF5-5FF5FA14B6FB}" destId="{5D540728-A644-4F93-A131-A39672FBBFE5}" srcOrd="3" destOrd="0" presId="urn:microsoft.com/office/officeart/2018/2/layout/IconVerticalSolidList"/>
    <dgm:cxn modelId="{883A3231-EC5B-43BC-8CE0-0E5EE607B648}" type="presParOf" srcId="{4C61741F-273F-4FD0-A382-81D7A1C318B2}" destId="{31B38716-EDC5-46A7-89CB-FF1EDE11B117}" srcOrd="3" destOrd="0" presId="urn:microsoft.com/office/officeart/2018/2/layout/IconVerticalSolidList"/>
    <dgm:cxn modelId="{DA934AA8-E6FE-4E24-81A6-5BE524E9A547}" type="presParOf" srcId="{4C61741F-273F-4FD0-A382-81D7A1C318B2}" destId="{CA85275D-F994-4D1C-BF2F-C1A0E4E0F53A}" srcOrd="4" destOrd="0" presId="urn:microsoft.com/office/officeart/2018/2/layout/IconVerticalSolidList"/>
    <dgm:cxn modelId="{2DC4E7B5-AF92-4A49-9188-32B88B2100A6}" type="presParOf" srcId="{CA85275D-F994-4D1C-BF2F-C1A0E4E0F53A}" destId="{497C851D-4902-42FA-8C91-8EC6725ACABD}" srcOrd="0" destOrd="0" presId="urn:microsoft.com/office/officeart/2018/2/layout/IconVerticalSolidList"/>
    <dgm:cxn modelId="{96AB58B9-6382-4B21-9AE5-0A4AF42CB2F8}" type="presParOf" srcId="{CA85275D-F994-4D1C-BF2F-C1A0E4E0F53A}" destId="{E1F07FA7-824E-4A2F-8468-4D961E6918AC}" srcOrd="1" destOrd="0" presId="urn:microsoft.com/office/officeart/2018/2/layout/IconVerticalSolidList"/>
    <dgm:cxn modelId="{334BC269-15FC-4024-90D4-2CAD63D99445}" type="presParOf" srcId="{CA85275D-F994-4D1C-BF2F-C1A0E4E0F53A}" destId="{CBD9DF78-D6C1-4883-8A3A-B876BCAC07DD}" srcOrd="2" destOrd="0" presId="urn:microsoft.com/office/officeart/2018/2/layout/IconVerticalSolidList"/>
    <dgm:cxn modelId="{F6B31CA5-208A-4CE3-B056-25FE712B4D0C}" type="presParOf" srcId="{CA85275D-F994-4D1C-BF2F-C1A0E4E0F53A}" destId="{183EA059-AFBD-46F8-BCF7-3F1E1A8662F8}" srcOrd="3" destOrd="0" presId="urn:microsoft.com/office/officeart/2018/2/layout/IconVerticalSolidList"/>
    <dgm:cxn modelId="{4B055D4D-DE5E-4E15-8C4F-B4FD29337986}" type="presParOf" srcId="{4C61741F-273F-4FD0-A382-81D7A1C318B2}" destId="{C11A3934-91B5-4E5F-9A4F-C3616C33DA31}" srcOrd="5" destOrd="0" presId="urn:microsoft.com/office/officeart/2018/2/layout/IconVerticalSolidList"/>
    <dgm:cxn modelId="{E4BA9616-012E-4CBA-BB6D-E4CEBD1BD578}" type="presParOf" srcId="{4C61741F-273F-4FD0-A382-81D7A1C318B2}" destId="{BEDD644F-6603-4AD9-9958-18ACF46183BC}" srcOrd="6" destOrd="0" presId="urn:microsoft.com/office/officeart/2018/2/layout/IconVerticalSolidList"/>
    <dgm:cxn modelId="{7F197BE3-3846-42D6-8D19-8FDB86B5A025}" type="presParOf" srcId="{BEDD644F-6603-4AD9-9958-18ACF46183BC}" destId="{9FB16399-F702-4DBD-A77A-59FA40FEAB80}" srcOrd="0" destOrd="0" presId="urn:microsoft.com/office/officeart/2018/2/layout/IconVerticalSolidList"/>
    <dgm:cxn modelId="{7A3DE2F4-245E-4C34-B685-419F0EBF7264}" type="presParOf" srcId="{BEDD644F-6603-4AD9-9958-18ACF46183BC}" destId="{431C7174-B05B-4AEC-B920-DC5730CFFB10}" srcOrd="1" destOrd="0" presId="urn:microsoft.com/office/officeart/2018/2/layout/IconVerticalSolidList"/>
    <dgm:cxn modelId="{A9CDE71A-F940-4239-93BD-2B26248E66F4}" type="presParOf" srcId="{BEDD644F-6603-4AD9-9958-18ACF46183BC}" destId="{201B8A5E-EA52-41EF-8E65-A9F537484259}" srcOrd="2" destOrd="0" presId="urn:microsoft.com/office/officeart/2018/2/layout/IconVerticalSolidList"/>
    <dgm:cxn modelId="{D155EB05-E795-4689-845F-4E9D4E70B9B4}" type="presParOf" srcId="{BEDD644F-6603-4AD9-9958-18ACF46183BC}" destId="{CA27BC35-D4E3-470A-BAEB-25497E5522B8}" srcOrd="3" destOrd="0" presId="urn:microsoft.com/office/officeart/2018/2/layout/IconVerticalSolidList"/>
    <dgm:cxn modelId="{09D7C01D-D258-4AD3-BE8F-BAD3E4E0747D}" type="presParOf" srcId="{4C61741F-273F-4FD0-A382-81D7A1C318B2}" destId="{ECE5F7FE-F007-4888-A483-D79405B89F37}" srcOrd="7" destOrd="0" presId="urn:microsoft.com/office/officeart/2018/2/layout/IconVerticalSolidList"/>
    <dgm:cxn modelId="{E40A48F3-CF71-44CF-B712-E17C1CEBED00}" type="presParOf" srcId="{4C61741F-273F-4FD0-A382-81D7A1C318B2}" destId="{C6D5122C-BB47-4DC1-ADCF-CB86A3CD6DA5}" srcOrd="8" destOrd="0" presId="urn:microsoft.com/office/officeart/2018/2/layout/IconVerticalSolidList"/>
    <dgm:cxn modelId="{10B50D04-7C85-4D57-8B7D-EB7D79CD96AE}" type="presParOf" srcId="{C6D5122C-BB47-4DC1-ADCF-CB86A3CD6DA5}" destId="{0B6EE352-7CC9-4BAA-A01D-DBC8FC61ECAE}" srcOrd="0" destOrd="0" presId="urn:microsoft.com/office/officeart/2018/2/layout/IconVerticalSolidList"/>
    <dgm:cxn modelId="{28DF800B-8A3C-4235-AC6B-89AAAC0E4143}" type="presParOf" srcId="{C6D5122C-BB47-4DC1-ADCF-CB86A3CD6DA5}" destId="{271635B3-24C2-47F1-A330-914992FE9342}" srcOrd="1" destOrd="0" presId="urn:microsoft.com/office/officeart/2018/2/layout/IconVerticalSolidList"/>
    <dgm:cxn modelId="{E66CA271-9CBD-4A99-B2F8-E090B161E674}" type="presParOf" srcId="{C6D5122C-BB47-4DC1-ADCF-CB86A3CD6DA5}" destId="{DD0671FD-6321-4ADD-AE0D-794C1381434D}" srcOrd="2" destOrd="0" presId="urn:microsoft.com/office/officeart/2018/2/layout/IconVerticalSolidList"/>
    <dgm:cxn modelId="{7BAEA0FA-CDD6-4D16-9746-E10312BBDC78}" type="presParOf" srcId="{C6D5122C-BB47-4DC1-ADCF-CB86A3CD6DA5}" destId="{FB928F74-C3C6-4947-8035-7F8AECDECB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999166-4B3A-400E-BBC6-738A89577BC4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8D9CA5-0B7D-4C65-AE74-84598AD6FEF5}">
      <dgm:prSet/>
      <dgm:spPr/>
      <dgm:t>
        <a:bodyPr/>
        <a:lstStyle/>
        <a:p>
          <a:r>
            <a:rPr lang="en-US"/>
            <a:t>How to avoid duplication</a:t>
          </a:r>
        </a:p>
      </dgm:t>
    </dgm:pt>
    <dgm:pt modelId="{6788ED73-1B97-49B2-9E2E-984DBAD78B0A}" type="parTrans" cxnId="{7D323DF8-57A6-4B38-AD9F-BF62B0B26313}">
      <dgm:prSet/>
      <dgm:spPr/>
      <dgm:t>
        <a:bodyPr/>
        <a:lstStyle/>
        <a:p>
          <a:endParaRPr lang="en-US"/>
        </a:p>
      </dgm:t>
    </dgm:pt>
    <dgm:pt modelId="{405314D2-55BC-4ED4-A4BD-FCF19C930CF5}" type="sibTrans" cxnId="{7D323DF8-57A6-4B38-AD9F-BF62B0B26313}">
      <dgm:prSet/>
      <dgm:spPr/>
      <dgm:t>
        <a:bodyPr/>
        <a:lstStyle/>
        <a:p>
          <a:endParaRPr lang="en-US"/>
        </a:p>
      </dgm:t>
    </dgm:pt>
    <dgm:pt modelId="{058C2AB4-930A-4B0C-B0E5-4C42DAA55D7A}">
      <dgm:prSet/>
      <dgm:spPr/>
      <dgm:t>
        <a:bodyPr/>
        <a:lstStyle/>
        <a:p>
          <a:r>
            <a:rPr lang="en-US"/>
            <a:t>Tracking 100s of code pipelines</a:t>
          </a:r>
        </a:p>
      </dgm:t>
    </dgm:pt>
    <dgm:pt modelId="{C5DEB189-D96D-42ED-801D-6EB120A417C6}" type="parTrans" cxnId="{52FDA72B-DD17-454E-AF58-501D9A79D7EB}">
      <dgm:prSet/>
      <dgm:spPr/>
      <dgm:t>
        <a:bodyPr/>
        <a:lstStyle/>
        <a:p>
          <a:endParaRPr lang="en-US"/>
        </a:p>
      </dgm:t>
    </dgm:pt>
    <dgm:pt modelId="{5FE2135A-92A6-4056-841F-F8CF2E54BA57}" type="sibTrans" cxnId="{52FDA72B-DD17-454E-AF58-501D9A79D7EB}">
      <dgm:prSet/>
      <dgm:spPr/>
      <dgm:t>
        <a:bodyPr/>
        <a:lstStyle/>
        <a:p>
          <a:endParaRPr lang="en-US"/>
        </a:p>
      </dgm:t>
    </dgm:pt>
    <dgm:pt modelId="{5668E43E-5978-4E47-AE4D-9A972A7B1B17}">
      <dgm:prSet/>
      <dgm:spPr/>
      <dgm:t>
        <a:bodyPr/>
        <a:lstStyle/>
        <a:p>
          <a:r>
            <a:rPr lang="en-US"/>
            <a:t>Managing interactions between 100s of microservices</a:t>
          </a:r>
        </a:p>
      </dgm:t>
    </dgm:pt>
    <dgm:pt modelId="{CFB68AC9-DB4D-454A-AE7E-147BB8835B49}" type="parTrans" cxnId="{CAE2EE2B-99DA-4A96-970E-7DEFE33D1C95}">
      <dgm:prSet/>
      <dgm:spPr/>
      <dgm:t>
        <a:bodyPr/>
        <a:lstStyle/>
        <a:p>
          <a:endParaRPr lang="en-US"/>
        </a:p>
      </dgm:t>
    </dgm:pt>
    <dgm:pt modelId="{1EBC256E-D65C-4FD7-94D6-54E6EF010FAA}" type="sibTrans" cxnId="{CAE2EE2B-99DA-4A96-970E-7DEFE33D1C95}">
      <dgm:prSet/>
      <dgm:spPr/>
      <dgm:t>
        <a:bodyPr/>
        <a:lstStyle/>
        <a:p>
          <a:endParaRPr lang="en-US"/>
        </a:p>
      </dgm:t>
    </dgm:pt>
    <dgm:pt modelId="{17C59025-2DFD-45C4-A4C2-E8CD12C28AB8}" type="pres">
      <dgm:prSet presAssocID="{F5999166-4B3A-400E-BBC6-738A89577BC4}" presName="root" presStyleCnt="0">
        <dgm:presLayoutVars>
          <dgm:dir/>
          <dgm:resizeHandles val="exact"/>
        </dgm:presLayoutVars>
      </dgm:prSet>
      <dgm:spPr/>
    </dgm:pt>
    <dgm:pt modelId="{AB37E5D0-BA63-459C-A994-5D9AAE206A3A}" type="pres">
      <dgm:prSet presAssocID="{D98D9CA5-0B7D-4C65-AE74-84598AD6FEF5}" presName="compNode" presStyleCnt="0"/>
      <dgm:spPr/>
    </dgm:pt>
    <dgm:pt modelId="{5D5FAD05-DB9C-4808-AC86-306CCE4669E5}" type="pres">
      <dgm:prSet presAssocID="{D98D9CA5-0B7D-4C65-AE74-84598AD6FE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323328A-F578-41D9-B785-32B01618B716}" type="pres">
      <dgm:prSet presAssocID="{D98D9CA5-0B7D-4C65-AE74-84598AD6FEF5}" presName="spaceRect" presStyleCnt="0"/>
      <dgm:spPr/>
    </dgm:pt>
    <dgm:pt modelId="{545F1BD0-DA31-4834-88E3-ECBD0B3B9774}" type="pres">
      <dgm:prSet presAssocID="{D98D9CA5-0B7D-4C65-AE74-84598AD6FEF5}" presName="textRect" presStyleLbl="revTx" presStyleIdx="0" presStyleCnt="3">
        <dgm:presLayoutVars>
          <dgm:chMax val="1"/>
          <dgm:chPref val="1"/>
        </dgm:presLayoutVars>
      </dgm:prSet>
      <dgm:spPr/>
    </dgm:pt>
    <dgm:pt modelId="{B36794EF-155D-41B8-A162-B01AD53FEB5C}" type="pres">
      <dgm:prSet presAssocID="{405314D2-55BC-4ED4-A4BD-FCF19C930CF5}" presName="sibTrans" presStyleCnt="0"/>
      <dgm:spPr/>
    </dgm:pt>
    <dgm:pt modelId="{F72277EF-2692-4665-9992-14D33518FB7B}" type="pres">
      <dgm:prSet presAssocID="{058C2AB4-930A-4B0C-B0E5-4C42DAA55D7A}" presName="compNode" presStyleCnt="0"/>
      <dgm:spPr/>
    </dgm:pt>
    <dgm:pt modelId="{794618D3-B4F7-4A35-9B01-A34F76677253}" type="pres">
      <dgm:prSet presAssocID="{058C2AB4-930A-4B0C-B0E5-4C42DAA55D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6ADB46D-F7A3-415E-96C4-DFC9A4C704FD}" type="pres">
      <dgm:prSet presAssocID="{058C2AB4-930A-4B0C-B0E5-4C42DAA55D7A}" presName="spaceRect" presStyleCnt="0"/>
      <dgm:spPr/>
    </dgm:pt>
    <dgm:pt modelId="{F6B898CB-6620-472A-B87E-08DE87BA711A}" type="pres">
      <dgm:prSet presAssocID="{058C2AB4-930A-4B0C-B0E5-4C42DAA55D7A}" presName="textRect" presStyleLbl="revTx" presStyleIdx="1" presStyleCnt="3">
        <dgm:presLayoutVars>
          <dgm:chMax val="1"/>
          <dgm:chPref val="1"/>
        </dgm:presLayoutVars>
      </dgm:prSet>
      <dgm:spPr/>
    </dgm:pt>
    <dgm:pt modelId="{53537A86-9505-4DD2-9BED-A4F022ED7C02}" type="pres">
      <dgm:prSet presAssocID="{5FE2135A-92A6-4056-841F-F8CF2E54BA57}" presName="sibTrans" presStyleCnt="0"/>
      <dgm:spPr/>
    </dgm:pt>
    <dgm:pt modelId="{562C0E17-100C-4D44-A1F5-776A49353F00}" type="pres">
      <dgm:prSet presAssocID="{5668E43E-5978-4E47-AE4D-9A972A7B1B17}" presName="compNode" presStyleCnt="0"/>
      <dgm:spPr/>
    </dgm:pt>
    <dgm:pt modelId="{7C312BB6-1C33-40A6-9693-CDB32D4F4D30}" type="pres">
      <dgm:prSet presAssocID="{5668E43E-5978-4E47-AE4D-9A972A7B1B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65D3B6C-F46B-4968-BA20-3E8066D46E6C}" type="pres">
      <dgm:prSet presAssocID="{5668E43E-5978-4E47-AE4D-9A972A7B1B17}" presName="spaceRect" presStyleCnt="0"/>
      <dgm:spPr/>
    </dgm:pt>
    <dgm:pt modelId="{37752B2E-C8AD-4542-A67D-1013B2BBF78A}" type="pres">
      <dgm:prSet presAssocID="{5668E43E-5978-4E47-AE4D-9A972A7B1B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FDA72B-DD17-454E-AF58-501D9A79D7EB}" srcId="{F5999166-4B3A-400E-BBC6-738A89577BC4}" destId="{058C2AB4-930A-4B0C-B0E5-4C42DAA55D7A}" srcOrd="1" destOrd="0" parTransId="{C5DEB189-D96D-42ED-801D-6EB120A417C6}" sibTransId="{5FE2135A-92A6-4056-841F-F8CF2E54BA57}"/>
    <dgm:cxn modelId="{CAE2EE2B-99DA-4A96-970E-7DEFE33D1C95}" srcId="{F5999166-4B3A-400E-BBC6-738A89577BC4}" destId="{5668E43E-5978-4E47-AE4D-9A972A7B1B17}" srcOrd="2" destOrd="0" parTransId="{CFB68AC9-DB4D-454A-AE7E-147BB8835B49}" sibTransId="{1EBC256E-D65C-4FD7-94D6-54E6EF010FAA}"/>
    <dgm:cxn modelId="{7267247B-38D7-4A98-8866-B6611DD1F004}" type="presOf" srcId="{5668E43E-5978-4E47-AE4D-9A972A7B1B17}" destId="{37752B2E-C8AD-4542-A67D-1013B2BBF78A}" srcOrd="0" destOrd="0" presId="urn:microsoft.com/office/officeart/2018/2/layout/IconLabelList"/>
    <dgm:cxn modelId="{20A33D89-277F-4ADF-ACA4-63D49B4241CE}" type="presOf" srcId="{058C2AB4-930A-4B0C-B0E5-4C42DAA55D7A}" destId="{F6B898CB-6620-472A-B87E-08DE87BA711A}" srcOrd="0" destOrd="0" presId="urn:microsoft.com/office/officeart/2018/2/layout/IconLabelList"/>
    <dgm:cxn modelId="{C191A8C9-53ED-4A5E-8024-39A18F994B1A}" type="presOf" srcId="{F5999166-4B3A-400E-BBC6-738A89577BC4}" destId="{17C59025-2DFD-45C4-A4C2-E8CD12C28AB8}" srcOrd="0" destOrd="0" presId="urn:microsoft.com/office/officeart/2018/2/layout/IconLabelList"/>
    <dgm:cxn modelId="{6938D6CD-1D9A-4153-838E-8E31F545BD57}" type="presOf" srcId="{D98D9CA5-0B7D-4C65-AE74-84598AD6FEF5}" destId="{545F1BD0-DA31-4834-88E3-ECBD0B3B9774}" srcOrd="0" destOrd="0" presId="urn:microsoft.com/office/officeart/2018/2/layout/IconLabelList"/>
    <dgm:cxn modelId="{7D323DF8-57A6-4B38-AD9F-BF62B0B26313}" srcId="{F5999166-4B3A-400E-BBC6-738A89577BC4}" destId="{D98D9CA5-0B7D-4C65-AE74-84598AD6FEF5}" srcOrd="0" destOrd="0" parTransId="{6788ED73-1B97-49B2-9E2E-984DBAD78B0A}" sibTransId="{405314D2-55BC-4ED4-A4BD-FCF19C930CF5}"/>
    <dgm:cxn modelId="{9244F771-7D20-40F0-8A28-5CF7AB796046}" type="presParOf" srcId="{17C59025-2DFD-45C4-A4C2-E8CD12C28AB8}" destId="{AB37E5D0-BA63-459C-A994-5D9AAE206A3A}" srcOrd="0" destOrd="0" presId="urn:microsoft.com/office/officeart/2018/2/layout/IconLabelList"/>
    <dgm:cxn modelId="{51D930B4-D6FB-4898-9EBC-6E502A880B4E}" type="presParOf" srcId="{AB37E5D0-BA63-459C-A994-5D9AAE206A3A}" destId="{5D5FAD05-DB9C-4808-AC86-306CCE4669E5}" srcOrd="0" destOrd="0" presId="urn:microsoft.com/office/officeart/2018/2/layout/IconLabelList"/>
    <dgm:cxn modelId="{6F330DF5-1229-4FCF-A64E-E8C9063355D4}" type="presParOf" srcId="{AB37E5D0-BA63-459C-A994-5D9AAE206A3A}" destId="{4323328A-F578-41D9-B785-32B01618B716}" srcOrd="1" destOrd="0" presId="urn:microsoft.com/office/officeart/2018/2/layout/IconLabelList"/>
    <dgm:cxn modelId="{86E1E3D9-4A3D-4261-94FB-8FA46EC64415}" type="presParOf" srcId="{AB37E5D0-BA63-459C-A994-5D9AAE206A3A}" destId="{545F1BD0-DA31-4834-88E3-ECBD0B3B9774}" srcOrd="2" destOrd="0" presId="urn:microsoft.com/office/officeart/2018/2/layout/IconLabelList"/>
    <dgm:cxn modelId="{894595EC-01B5-494B-9B47-76FBF979EB46}" type="presParOf" srcId="{17C59025-2DFD-45C4-A4C2-E8CD12C28AB8}" destId="{B36794EF-155D-41B8-A162-B01AD53FEB5C}" srcOrd="1" destOrd="0" presId="urn:microsoft.com/office/officeart/2018/2/layout/IconLabelList"/>
    <dgm:cxn modelId="{D639ECA8-7705-4923-8EA8-580525733446}" type="presParOf" srcId="{17C59025-2DFD-45C4-A4C2-E8CD12C28AB8}" destId="{F72277EF-2692-4665-9992-14D33518FB7B}" srcOrd="2" destOrd="0" presId="urn:microsoft.com/office/officeart/2018/2/layout/IconLabelList"/>
    <dgm:cxn modelId="{A589C436-D52D-4E5E-9EA2-3B7803071F4D}" type="presParOf" srcId="{F72277EF-2692-4665-9992-14D33518FB7B}" destId="{794618D3-B4F7-4A35-9B01-A34F76677253}" srcOrd="0" destOrd="0" presId="urn:microsoft.com/office/officeart/2018/2/layout/IconLabelList"/>
    <dgm:cxn modelId="{DE92C9B2-FBDD-4B8E-AA11-7C826B8A89E2}" type="presParOf" srcId="{F72277EF-2692-4665-9992-14D33518FB7B}" destId="{16ADB46D-F7A3-415E-96C4-DFC9A4C704FD}" srcOrd="1" destOrd="0" presId="urn:microsoft.com/office/officeart/2018/2/layout/IconLabelList"/>
    <dgm:cxn modelId="{6868BCCF-F480-44CF-B200-5E8EABBE6576}" type="presParOf" srcId="{F72277EF-2692-4665-9992-14D33518FB7B}" destId="{F6B898CB-6620-472A-B87E-08DE87BA711A}" srcOrd="2" destOrd="0" presId="urn:microsoft.com/office/officeart/2018/2/layout/IconLabelList"/>
    <dgm:cxn modelId="{BBB1388A-E6ED-458D-9CCC-AE8212F77697}" type="presParOf" srcId="{17C59025-2DFD-45C4-A4C2-E8CD12C28AB8}" destId="{53537A86-9505-4DD2-9BED-A4F022ED7C02}" srcOrd="3" destOrd="0" presId="urn:microsoft.com/office/officeart/2018/2/layout/IconLabelList"/>
    <dgm:cxn modelId="{FAFDB2B3-EC80-49B7-92AC-6E9DDC396058}" type="presParOf" srcId="{17C59025-2DFD-45C4-A4C2-E8CD12C28AB8}" destId="{562C0E17-100C-4D44-A1F5-776A49353F00}" srcOrd="4" destOrd="0" presId="urn:microsoft.com/office/officeart/2018/2/layout/IconLabelList"/>
    <dgm:cxn modelId="{550C8B2E-88EA-4E1D-B6C5-2755EBF967AE}" type="presParOf" srcId="{562C0E17-100C-4D44-A1F5-776A49353F00}" destId="{7C312BB6-1C33-40A6-9693-CDB32D4F4D30}" srcOrd="0" destOrd="0" presId="urn:microsoft.com/office/officeart/2018/2/layout/IconLabelList"/>
    <dgm:cxn modelId="{B65D236B-20C2-4109-98E4-9E1CC6E2056D}" type="presParOf" srcId="{562C0E17-100C-4D44-A1F5-776A49353F00}" destId="{265D3B6C-F46B-4968-BA20-3E8066D46E6C}" srcOrd="1" destOrd="0" presId="urn:microsoft.com/office/officeart/2018/2/layout/IconLabelList"/>
    <dgm:cxn modelId="{0BDC4A1E-7C95-4401-A282-8E0FF56C0A7E}" type="presParOf" srcId="{562C0E17-100C-4D44-A1F5-776A49353F00}" destId="{37752B2E-C8AD-4542-A67D-1013B2BBF7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629C6-58D2-4AD9-880F-03CABFC290EE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C232BC-8159-4665-8B19-A462F3CA1A8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BF06FB-CED4-44E1-B9AF-7B19A6983F1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Decentralized – rely on own data (schema), </a:t>
          </a:r>
        </a:p>
      </dsp:txBody>
      <dsp:txXfrm>
        <a:off x="1131174" y="4597"/>
        <a:ext cx="5382429" cy="979371"/>
      </dsp:txXfrm>
    </dsp:sp>
    <dsp:sp modelId="{AE638AE3-4732-4BF0-8982-ADE0B9C0F9C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61F9C6-1526-47FB-9D3C-C2151BAA303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540728-A644-4F93-A131-A39672FBBFE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Independent - built and operated independently</a:t>
          </a:r>
        </a:p>
      </dsp:txBody>
      <dsp:txXfrm>
        <a:off x="1131174" y="1228812"/>
        <a:ext cx="5382429" cy="979371"/>
      </dsp:txXfrm>
    </dsp:sp>
    <dsp:sp modelId="{497C851D-4902-42FA-8C91-8EC6725ACABD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F07FA7-824E-4A2F-8468-4D961E6918AC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3EA059-AFBD-46F8-BCF7-3F1E1A8662F8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 one thing well</a:t>
          </a:r>
        </a:p>
      </dsp:txBody>
      <dsp:txXfrm>
        <a:off x="1131174" y="2453027"/>
        <a:ext cx="5382429" cy="979371"/>
      </dsp:txXfrm>
    </dsp:sp>
    <dsp:sp modelId="{9FB16399-F702-4DBD-A77A-59FA40FEAB8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1C7174-B05B-4AEC-B920-DC5730CFFB1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27BC35-D4E3-470A-BAEB-25497E5522B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Polygot – teams have freedom to choose tools to solve for problems</a:t>
          </a:r>
        </a:p>
      </dsp:txBody>
      <dsp:txXfrm>
        <a:off x="1131174" y="3677241"/>
        <a:ext cx="5382429" cy="979371"/>
      </dsp:txXfrm>
    </dsp:sp>
    <dsp:sp modelId="{0B6EE352-7CC9-4BAA-A01D-DBC8FC61ECAE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1635B3-24C2-47F1-A330-914992FE934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928F74-C3C6-4947-8035-7F8AECDECB39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Blackbox 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FAD05-DB9C-4808-AC86-306CCE4669E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F1BD0-DA31-4834-88E3-ECBD0B3B977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to avoid duplication</a:t>
          </a:r>
        </a:p>
      </dsp:txBody>
      <dsp:txXfrm>
        <a:off x="417971" y="2644140"/>
        <a:ext cx="2889450" cy="720000"/>
      </dsp:txXfrm>
    </dsp:sp>
    <dsp:sp modelId="{794618D3-B4F7-4A35-9B01-A34F76677253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B898CB-6620-472A-B87E-08DE87BA711A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Tracking 100s of code pipelines</a:t>
          </a:r>
        </a:p>
      </dsp:txBody>
      <dsp:txXfrm>
        <a:off x="3813075" y="2644140"/>
        <a:ext cx="2889450" cy="720000"/>
      </dsp:txXfrm>
    </dsp:sp>
    <dsp:sp modelId="{7C312BB6-1C33-40A6-9693-CDB32D4F4D3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752B2E-C8AD-4542-A67D-1013B2BBF78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Managing interactions between 100s of microservices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6A40-8AB5-6D42-8E63-182CD3A2A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1F646-1510-0C49-925C-5EDB3C41E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42D8-7EDA-1541-B2D9-54939048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B826-0DD8-1343-BFFB-C8A29D25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4742-04CC-A643-8669-C796BE49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5CCF-618A-EB4A-8DA0-124F2150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DBECF-D1BD-0F4E-A103-E85AC2DAB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8D748-D2FE-5E4E-B093-4207E1C3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76A2-241F-874C-9477-001525B2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26DB-8C5C-8743-8B36-268E1A99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49B70-6123-3748-A5BC-40CAA438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6E498-6F7D-1946-8483-B02826F1F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0225-8465-C844-ACC2-E902819A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757F-336B-D641-B8F1-37C688B0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50E1-A4DA-B845-8B30-8BE0091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F36D-3F31-4543-BB14-2B017B9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0264-8FE2-AC46-AB80-241748DD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247-0A5E-874F-9B8B-590592D7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18ECB-785C-AB4A-BE66-9DB5C8DE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DEF2-6B4E-0448-8D3A-DDF59FA8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2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0262-EFA1-A747-95E4-95AD863E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C2618-CE24-354F-905E-76FD3B18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77F4-3FAF-3C4B-99C2-8AFF4D92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9585-9410-7D4A-9254-F5C86930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05D6B-3952-004A-B1E5-3711BB50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B04D-748F-C649-AE6F-31D86230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01C7-CE1D-BE4F-A68D-9AD2E4F43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6053B-0E66-C14E-806C-27582ACB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23D25-ED6A-3D44-ADA7-4022A8B9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443F0-5070-4740-A4E8-BDE95ACE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6ABAB-9F0E-874F-912F-63402EF5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319F-A547-2943-AEDC-1369C929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CD315-2A16-3846-B233-B6B8F96F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C5531-CC29-1244-B620-91D67E91B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B73AD-4BB3-1D4C-9C8F-A6E66B86B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4828A-0A6B-344C-A4C7-CA139A00C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68AC9-4E7B-1444-B77C-8A876EBB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856EC-EDA3-F046-B7A0-9F36A90A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996F5-FE15-8E44-B44D-085CA81B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7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6E98-F107-5649-8911-8C6245E8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27C30-C555-4343-81A7-AC4C0EB6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FD2C1-4AB6-F44D-A46A-E8AE634D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B4E0A-A4E4-4444-B26D-0250C843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5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F7161-C96A-694E-8418-54FF6DFA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17EE1-F3A5-5E4A-BF50-CF0B9237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FF124-FD33-1E43-8718-20BEA0AA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7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6154-50BA-BF44-B483-91F0BF1D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F634-B0E8-3445-87ED-91A30962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CDF7-C797-0847-93F4-B6D3C32D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8B7FC-E2E3-9C4C-BC77-929223A8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7EED6-8480-E04C-8B49-D0265751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F39C-A141-8B47-B851-F757770B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7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62C7-4E30-2546-9C1D-7A7E0629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6C873-E2B0-2C46-ABA0-957D4CC3F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347F6-892F-6A4B-899F-B072E8399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27577-78B0-264B-8563-7EBAE7A4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7EF14-7736-4246-B86B-8BE8D3FC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C79B-B677-6C41-8FC9-BE832286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1107E-763A-754B-82FE-4E07B314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34DB2-F768-6244-8CDE-3A21B6E8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07081-6091-924A-B5D4-6CB0DE984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577F5-1590-E14E-8BC7-877FCD63FD9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288C-70B3-2B43-811E-B603ACD01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1AFA-AB41-BA41-A71C-76BF2D393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886A-BA94-C045-A5DC-DEAEDE45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8A8C4-D043-554E-BE27-9769BC87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AWS Dev White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27576-104B-A746-96A2-1C1DA4E76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16608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9BE79-5B9F-BF4A-BBBC-96CB5BA7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Characteristics of a Microservice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632C42-9CD4-45AC-8FCE-34410E1A3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1471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49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9CD-9F22-D74B-894A-49302A7A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760B00-9BF1-4897-A735-8E7BDC765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5957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5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E1EF2-77A5-A346-ADC3-52A1874A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Microservice on AWS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2BBB90-5BB4-7045-ADFA-B6B782BFA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2169" y="961812"/>
            <a:ext cx="664106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8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670C-2A08-5648-8D4C-E85CED3E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GW Microservice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4A57ED-51EA-F349-88BB-98F215DB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20109"/>
            <a:ext cx="7188199" cy="34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A8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02166-390C-EE46-B5A4-B9CF9C7C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Serverless Microservice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BE2EF-6FA0-A148-8382-85C6BE294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06787"/>
            <a:ext cx="7188199" cy="42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7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830FC-FCC2-5445-AFFE-56347B3F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Service Discovery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694D77-2AA2-994D-A60D-FADAA1AD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ALB – health checks</a:t>
            </a:r>
          </a:p>
          <a:p>
            <a:r>
              <a:rPr lang="en-US" sz="2400">
                <a:solidFill>
                  <a:srgbClr val="000000"/>
                </a:solidFill>
              </a:rPr>
              <a:t>Route53</a:t>
            </a:r>
          </a:p>
          <a:p>
            <a:r>
              <a:rPr lang="en-US" sz="2400">
                <a:solidFill>
                  <a:srgbClr val="000000"/>
                </a:solidFill>
              </a:rPr>
              <a:t>ECS event stream – near real time status of container instance and task health</a:t>
            </a:r>
          </a:p>
          <a:p>
            <a:r>
              <a:rPr lang="en-US" sz="2400">
                <a:solidFill>
                  <a:srgbClr val="000000"/>
                </a:solidFill>
              </a:rPr>
              <a:t>CM – Opsworks is a service that uses Chef to automate server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0652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Dev White paper</vt:lpstr>
      <vt:lpstr>Characteristics of a Microservice</vt:lpstr>
      <vt:lpstr>Challenges</vt:lpstr>
      <vt:lpstr>Typical Microservice on AWS</vt:lpstr>
      <vt:lpstr>API GW Microservice</vt:lpstr>
      <vt:lpstr>Serverless Microservice</vt:lpstr>
      <vt:lpstr>Service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 White paper</dc:title>
  <dc:creator>Sid Telang</dc:creator>
  <cp:lastModifiedBy>Sid Telang</cp:lastModifiedBy>
  <cp:revision>1</cp:revision>
  <dcterms:created xsi:type="dcterms:W3CDTF">2019-02-28T03:00:03Z</dcterms:created>
  <dcterms:modified xsi:type="dcterms:W3CDTF">2019-02-28T03:00:04Z</dcterms:modified>
</cp:coreProperties>
</file>