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8B060-E23D-4105-AFCD-D3EEAA1C353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B17E8E-FD36-4B5B-B173-A977BD3182D0}">
      <dgm:prSet/>
      <dgm:spPr/>
      <dgm:t>
        <a:bodyPr/>
        <a:lstStyle/>
        <a:p>
          <a:r>
            <a:rPr lang="en-US"/>
            <a:t>Included with premium support</a:t>
          </a:r>
        </a:p>
      </dgm:t>
    </dgm:pt>
    <dgm:pt modelId="{95E7CAF1-5094-4ADF-8DC2-11620FC4EF8E}" type="parTrans" cxnId="{F2F9AB34-758C-490E-B846-22B2922768AE}">
      <dgm:prSet/>
      <dgm:spPr/>
      <dgm:t>
        <a:bodyPr/>
        <a:lstStyle/>
        <a:p>
          <a:endParaRPr lang="en-US"/>
        </a:p>
      </dgm:t>
    </dgm:pt>
    <dgm:pt modelId="{72DE518A-032C-4F15-9470-3F1513012622}" type="sibTrans" cxnId="{F2F9AB34-758C-490E-B846-22B2922768AE}">
      <dgm:prSet/>
      <dgm:spPr/>
      <dgm:t>
        <a:bodyPr/>
        <a:lstStyle/>
        <a:p>
          <a:endParaRPr lang="en-US"/>
        </a:p>
      </dgm:t>
    </dgm:pt>
    <dgm:pt modelId="{46A2011E-3F65-4CAD-9FA7-FD9BD6210FB9}">
      <dgm:prSet/>
      <dgm:spPr/>
      <dgm:t>
        <a:bodyPr/>
        <a:lstStyle/>
        <a:p>
          <a:r>
            <a:rPr lang="en-US"/>
            <a:t>Checks compliance on common ports such as: 22, 23 (telnet), 3389 (RDP), DB ports 5432 (PG) etc.</a:t>
          </a:r>
        </a:p>
      </dgm:t>
    </dgm:pt>
    <dgm:pt modelId="{57B1F2B9-3A12-4DF7-B337-21DAEC57001F}" type="parTrans" cxnId="{F71FAAAB-8A69-4636-9B40-789C4C2AEDAA}">
      <dgm:prSet/>
      <dgm:spPr/>
      <dgm:t>
        <a:bodyPr/>
        <a:lstStyle/>
        <a:p>
          <a:endParaRPr lang="en-US"/>
        </a:p>
      </dgm:t>
    </dgm:pt>
    <dgm:pt modelId="{826B93CA-DB3E-4ACD-8E88-785D329553A2}" type="sibTrans" cxnId="{F71FAAAB-8A69-4636-9B40-789C4C2AEDAA}">
      <dgm:prSet/>
      <dgm:spPr/>
      <dgm:t>
        <a:bodyPr/>
        <a:lstStyle/>
        <a:p>
          <a:endParaRPr lang="en-US"/>
        </a:p>
      </dgm:t>
    </dgm:pt>
    <dgm:pt modelId="{FC61FEC6-45C5-4510-9E0F-80D2B01F85CE}">
      <dgm:prSet/>
      <dgm:spPr/>
      <dgm:t>
        <a:bodyPr/>
        <a:lstStyle/>
        <a:p>
          <a:r>
            <a:rPr lang="en-US"/>
            <a:t>Checks if IAM is configuration</a:t>
          </a:r>
        </a:p>
      </dgm:t>
    </dgm:pt>
    <dgm:pt modelId="{1E878205-7EC8-4A72-8ABD-8854D4BE21A7}" type="parTrans" cxnId="{9AC1E98E-91B0-479D-8ABF-FA04DDD4AE32}">
      <dgm:prSet/>
      <dgm:spPr/>
      <dgm:t>
        <a:bodyPr/>
        <a:lstStyle/>
        <a:p>
          <a:endParaRPr lang="en-US"/>
        </a:p>
      </dgm:t>
    </dgm:pt>
    <dgm:pt modelId="{3C3E4703-A087-46F3-BE38-ED712E410668}" type="sibTrans" cxnId="{9AC1E98E-91B0-479D-8ABF-FA04DDD4AE32}">
      <dgm:prSet/>
      <dgm:spPr/>
      <dgm:t>
        <a:bodyPr/>
        <a:lstStyle/>
        <a:p>
          <a:endParaRPr lang="en-US"/>
        </a:p>
      </dgm:t>
    </dgm:pt>
    <dgm:pt modelId="{7212D5FE-9C6A-454B-B900-6B875E1D7A20}">
      <dgm:prSet/>
      <dgm:spPr/>
      <dgm:t>
        <a:bodyPr/>
        <a:lstStyle/>
        <a:p>
          <a:r>
            <a:rPr lang="en-US"/>
            <a:t>Checks if MFA token is enabled</a:t>
          </a:r>
        </a:p>
      </dgm:t>
    </dgm:pt>
    <dgm:pt modelId="{E389A5C0-16B7-4ECF-8CCE-E1BFD84FC56E}" type="parTrans" cxnId="{341495B0-9851-4E5F-9E71-573A75E80C41}">
      <dgm:prSet/>
      <dgm:spPr/>
      <dgm:t>
        <a:bodyPr/>
        <a:lstStyle/>
        <a:p>
          <a:endParaRPr lang="en-US"/>
        </a:p>
      </dgm:t>
    </dgm:pt>
    <dgm:pt modelId="{CDD7F723-146D-4CB9-BC7A-B9E793C5BA3E}" type="sibTrans" cxnId="{341495B0-9851-4E5F-9E71-573A75E80C41}">
      <dgm:prSet/>
      <dgm:spPr/>
      <dgm:t>
        <a:bodyPr/>
        <a:lstStyle/>
        <a:p>
          <a:endParaRPr lang="en-US"/>
        </a:p>
      </dgm:t>
    </dgm:pt>
    <dgm:pt modelId="{F46D7809-E265-42DA-93FB-7D93669456DB}" type="pres">
      <dgm:prSet presAssocID="{3858B060-E23D-4105-AFCD-D3EEAA1C353F}" presName="root" presStyleCnt="0">
        <dgm:presLayoutVars>
          <dgm:dir/>
          <dgm:resizeHandles val="exact"/>
        </dgm:presLayoutVars>
      </dgm:prSet>
      <dgm:spPr/>
    </dgm:pt>
    <dgm:pt modelId="{6023E156-66F2-4846-90E0-48F8CA41DDFC}" type="pres">
      <dgm:prSet presAssocID="{1FB17E8E-FD36-4B5B-B173-A977BD3182D0}" presName="compNode" presStyleCnt="0"/>
      <dgm:spPr/>
    </dgm:pt>
    <dgm:pt modelId="{7280FB99-E5C0-479A-8D71-83B4D0708A03}" type="pres">
      <dgm:prSet presAssocID="{1FB17E8E-FD36-4B5B-B173-A977BD3182D0}" presName="bgRect" presStyleLbl="bgShp" presStyleIdx="0" presStyleCnt="4"/>
      <dgm:spPr/>
    </dgm:pt>
    <dgm:pt modelId="{1FC1093F-9194-40C1-81CD-4CC3631B9E09}" type="pres">
      <dgm:prSet presAssocID="{1FB17E8E-FD36-4B5B-B173-A977BD3182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99D13D71-C346-4816-8B4E-FD4A080AD30F}" type="pres">
      <dgm:prSet presAssocID="{1FB17E8E-FD36-4B5B-B173-A977BD3182D0}" presName="spaceRect" presStyleCnt="0"/>
      <dgm:spPr/>
    </dgm:pt>
    <dgm:pt modelId="{30E76D52-5914-4B82-8028-F0332FE869C4}" type="pres">
      <dgm:prSet presAssocID="{1FB17E8E-FD36-4B5B-B173-A977BD3182D0}" presName="parTx" presStyleLbl="revTx" presStyleIdx="0" presStyleCnt="4">
        <dgm:presLayoutVars>
          <dgm:chMax val="0"/>
          <dgm:chPref val="0"/>
        </dgm:presLayoutVars>
      </dgm:prSet>
      <dgm:spPr/>
    </dgm:pt>
    <dgm:pt modelId="{95482779-775A-4554-A3DF-4D8EBDFB408E}" type="pres">
      <dgm:prSet presAssocID="{72DE518A-032C-4F15-9470-3F1513012622}" presName="sibTrans" presStyleCnt="0"/>
      <dgm:spPr/>
    </dgm:pt>
    <dgm:pt modelId="{8E967448-5974-48AD-9E0A-595F9D123F03}" type="pres">
      <dgm:prSet presAssocID="{46A2011E-3F65-4CAD-9FA7-FD9BD6210FB9}" presName="compNode" presStyleCnt="0"/>
      <dgm:spPr/>
    </dgm:pt>
    <dgm:pt modelId="{34113917-7160-45AF-972A-42A060E9EEDE}" type="pres">
      <dgm:prSet presAssocID="{46A2011E-3F65-4CAD-9FA7-FD9BD6210FB9}" presName="bgRect" presStyleLbl="bgShp" presStyleIdx="1" presStyleCnt="4"/>
      <dgm:spPr/>
    </dgm:pt>
    <dgm:pt modelId="{73A23E06-B501-4139-BF76-2664ED4DA04F}" type="pres">
      <dgm:prSet presAssocID="{46A2011E-3F65-4CAD-9FA7-FD9BD6210F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528BC1-A777-4078-AA09-16F124DC80AE}" type="pres">
      <dgm:prSet presAssocID="{46A2011E-3F65-4CAD-9FA7-FD9BD6210FB9}" presName="spaceRect" presStyleCnt="0"/>
      <dgm:spPr/>
    </dgm:pt>
    <dgm:pt modelId="{0FEA4524-8948-425A-9D71-890FBEE0E5ED}" type="pres">
      <dgm:prSet presAssocID="{46A2011E-3F65-4CAD-9FA7-FD9BD6210FB9}" presName="parTx" presStyleLbl="revTx" presStyleIdx="1" presStyleCnt="4">
        <dgm:presLayoutVars>
          <dgm:chMax val="0"/>
          <dgm:chPref val="0"/>
        </dgm:presLayoutVars>
      </dgm:prSet>
      <dgm:spPr/>
    </dgm:pt>
    <dgm:pt modelId="{F34E7EE5-CC73-4CC2-9906-A761977BF145}" type="pres">
      <dgm:prSet presAssocID="{826B93CA-DB3E-4ACD-8E88-785D329553A2}" presName="sibTrans" presStyleCnt="0"/>
      <dgm:spPr/>
    </dgm:pt>
    <dgm:pt modelId="{32F48836-4BA5-4FA0-B8B7-1F286C6CFC06}" type="pres">
      <dgm:prSet presAssocID="{FC61FEC6-45C5-4510-9E0F-80D2B01F85CE}" presName="compNode" presStyleCnt="0"/>
      <dgm:spPr/>
    </dgm:pt>
    <dgm:pt modelId="{6325EE64-DCB5-47EF-B29E-714122BC857C}" type="pres">
      <dgm:prSet presAssocID="{FC61FEC6-45C5-4510-9E0F-80D2B01F85CE}" presName="bgRect" presStyleLbl="bgShp" presStyleIdx="2" presStyleCnt="4"/>
      <dgm:spPr/>
    </dgm:pt>
    <dgm:pt modelId="{08AD60E3-ED2E-4EE9-BEF3-7FAE56B0B0A2}" type="pres">
      <dgm:prSet presAssocID="{FC61FEC6-45C5-4510-9E0F-80D2B01F85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1041D02-D191-49AC-816E-99C40947E361}" type="pres">
      <dgm:prSet presAssocID="{FC61FEC6-45C5-4510-9E0F-80D2B01F85CE}" presName="spaceRect" presStyleCnt="0"/>
      <dgm:spPr/>
    </dgm:pt>
    <dgm:pt modelId="{631AC4C2-43D7-4F75-9034-3B03CC19374B}" type="pres">
      <dgm:prSet presAssocID="{FC61FEC6-45C5-4510-9E0F-80D2B01F85CE}" presName="parTx" presStyleLbl="revTx" presStyleIdx="2" presStyleCnt="4">
        <dgm:presLayoutVars>
          <dgm:chMax val="0"/>
          <dgm:chPref val="0"/>
        </dgm:presLayoutVars>
      </dgm:prSet>
      <dgm:spPr/>
    </dgm:pt>
    <dgm:pt modelId="{7F3790F7-9AEB-4496-BDDD-D7FECC01C773}" type="pres">
      <dgm:prSet presAssocID="{3C3E4703-A087-46F3-BE38-ED712E410668}" presName="sibTrans" presStyleCnt="0"/>
      <dgm:spPr/>
    </dgm:pt>
    <dgm:pt modelId="{E216BAE0-8EA9-4EFC-9C1A-EC0B604B3056}" type="pres">
      <dgm:prSet presAssocID="{7212D5FE-9C6A-454B-B900-6B875E1D7A20}" presName="compNode" presStyleCnt="0"/>
      <dgm:spPr/>
    </dgm:pt>
    <dgm:pt modelId="{96FD9956-1672-4F59-B6D8-70644870B2A0}" type="pres">
      <dgm:prSet presAssocID="{7212D5FE-9C6A-454B-B900-6B875E1D7A20}" presName="bgRect" presStyleLbl="bgShp" presStyleIdx="3" presStyleCnt="4"/>
      <dgm:spPr/>
    </dgm:pt>
    <dgm:pt modelId="{E0608977-0E62-474D-A82F-19E31EFE3737}" type="pres">
      <dgm:prSet presAssocID="{7212D5FE-9C6A-454B-B900-6B875E1D7A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1714A9D-9AE8-43B6-A7FC-B4917E2FBEE1}" type="pres">
      <dgm:prSet presAssocID="{7212D5FE-9C6A-454B-B900-6B875E1D7A20}" presName="spaceRect" presStyleCnt="0"/>
      <dgm:spPr/>
    </dgm:pt>
    <dgm:pt modelId="{E21C0F68-96AC-4270-B244-6493128E4A92}" type="pres">
      <dgm:prSet presAssocID="{7212D5FE-9C6A-454B-B900-6B875E1D7A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6E5E23-BCC0-4B97-A470-E798B02F6958}" type="presOf" srcId="{1FB17E8E-FD36-4B5B-B173-A977BD3182D0}" destId="{30E76D52-5914-4B82-8028-F0332FE869C4}" srcOrd="0" destOrd="0" presId="urn:microsoft.com/office/officeart/2018/2/layout/IconVerticalSolidList"/>
    <dgm:cxn modelId="{F2F9AB34-758C-490E-B846-22B2922768AE}" srcId="{3858B060-E23D-4105-AFCD-D3EEAA1C353F}" destId="{1FB17E8E-FD36-4B5B-B173-A977BD3182D0}" srcOrd="0" destOrd="0" parTransId="{95E7CAF1-5094-4ADF-8DC2-11620FC4EF8E}" sibTransId="{72DE518A-032C-4F15-9470-3F1513012622}"/>
    <dgm:cxn modelId="{0B09A655-FBAB-42D9-B761-C16887CA0BD5}" type="presOf" srcId="{7212D5FE-9C6A-454B-B900-6B875E1D7A20}" destId="{E21C0F68-96AC-4270-B244-6493128E4A92}" srcOrd="0" destOrd="0" presId="urn:microsoft.com/office/officeart/2018/2/layout/IconVerticalSolidList"/>
    <dgm:cxn modelId="{EC1B7571-D586-4A70-A970-BB82B36E1F5A}" type="presOf" srcId="{FC61FEC6-45C5-4510-9E0F-80D2B01F85CE}" destId="{631AC4C2-43D7-4F75-9034-3B03CC19374B}" srcOrd="0" destOrd="0" presId="urn:microsoft.com/office/officeart/2018/2/layout/IconVerticalSolidList"/>
    <dgm:cxn modelId="{9AC1E98E-91B0-479D-8ABF-FA04DDD4AE32}" srcId="{3858B060-E23D-4105-AFCD-D3EEAA1C353F}" destId="{FC61FEC6-45C5-4510-9E0F-80D2B01F85CE}" srcOrd="2" destOrd="0" parTransId="{1E878205-7EC8-4A72-8ABD-8854D4BE21A7}" sibTransId="{3C3E4703-A087-46F3-BE38-ED712E410668}"/>
    <dgm:cxn modelId="{B6C426A7-ED85-493E-8509-55891BD82E12}" type="presOf" srcId="{3858B060-E23D-4105-AFCD-D3EEAA1C353F}" destId="{F46D7809-E265-42DA-93FB-7D93669456DB}" srcOrd="0" destOrd="0" presId="urn:microsoft.com/office/officeart/2018/2/layout/IconVerticalSolidList"/>
    <dgm:cxn modelId="{F71FAAAB-8A69-4636-9B40-789C4C2AEDAA}" srcId="{3858B060-E23D-4105-AFCD-D3EEAA1C353F}" destId="{46A2011E-3F65-4CAD-9FA7-FD9BD6210FB9}" srcOrd="1" destOrd="0" parTransId="{57B1F2B9-3A12-4DF7-B337-21DAEC57001F}" sibTransId="{826B93CA-DB3E-4ACD-8E88-785D329553A2}"/>
    <dgm:cxn modelId="{341495B0-9851-4E5F-9E71-573A75E80C41}" srcId="{3858B060-E23D-4105-AFCD-D3EEAA1C353F}" destId="{7212D5FE-9C6A-454B-B900-6B875E1D7A20}" srcOrd="3" destOrd="0" parTransId="{E389A5C0-16B7-4ECF-8CCE-E1BFD84FC56E}" sibTransId="{CDD7F723-146D-4CB9-BC7A-B9E793C5BA3E}"/>
    <dgm:cxn modelId="{8170A1B3-5425-4994-8608-EF1C97499E86}" type="presOf" srcId="{46A2011E-3F65-4CAD-9FA7-FD9BD6210FB9}" destId="{0FEA4524-8948-425A-9D71-890FBEE0E5ED}" srcOrd="0" destOrd="0" presId="urn:microsoft.com/office/officeart/2018/2/layout/IconVerticalSolidList"/>
    <dgm:cxn modelId="{5AC98639-B40E-4059-BED7-62674A3CE706}" type="presParOf" srcId="{F46D7809-E265-42DA-93FB-7D93669456DB}" destId="{6023E156-66F2-4846-90E0-48F8CA41DDFC}" srcOrd="0" destOrd="0" presId="urn:microsoft.com/office/officeart/2018/2/layout/IconVerticalSolidList"/>
    <dgm:cxn modelId="{234DCA4A-0BB2-4C82-8305-5E2C2845C123}" type="presParOf" srcId="{6023E156-66F2-4846-90E0-48F8CA41DDFC}" destId="{7280FB99-E5C0-479A-8D71-83B4D0708A03}" srcOrd="0" destOrd="0" presId="urn:microsoft.com/office/officeart/2018/2/layout/IconVerticalSolidList"/>
    <dgm:cxn modelId="{8B65708F-C163-4779-B6DE-A5DAC6E7A276}" type="presParOf" srcId="{6023E156-66F2-4846-90E0-48F8CA41DDFC}" destId="{1FC1093F-9194-40C1-81CD-4CC3631B9E09}" srcOrd="1" destOrd="0" presId="urn:microsoft.com/office/officeart/2018/2/layout/IconVerticalSolidList"/>
    <dgm:cxn modelId="{A0FCF8B8-5677-419F-A625-AAD25C76271A}" type="presParOf" srcId="{6023E156-66F2-4846-90E0-48F8CA41DDFC}" destId="{99D13D71-C346-4816-8B4E-FD4A080AD30F}" srcOrd="2" destOrd="0" presId="urn:microsoft.com/office/officeart/2018/2/layout/IconVerticalSolidList"/>
    <dgm:cxn modelId="{12CB5E3F-D35C-4AC1-9691-FEAFF66B9718}" type="presParOf" srcId="{6023E156-66F2-4846-90E0-48F8CA41DDFC}" destId="{30E76D52-5914-4B82-8028-F0332FE869C4}" srcOrd="3" destOrd="0" presId="urn:microsoft.com/office/officeart/2018/2/layout/IconVerticalSolidList"/>
    <dgm:cxn modelId="{C1BEFE95-471A-4CB7-AFE0-56858F14D50E}" type="presParOf" srcId="{F46D7809-E265-42DA-93FB-7D93669456DB}" destId="{95482779-775A-4554-A3DF-4D8EBDFB408E}" srcOrd="1" destOrd="0" presId="urn:microsoft.com/office/officeart/2018/2/layout/IconVerticalSolidList"/>
    <dgm:cxn modelId="{F5900FD7-DCEA-4F55-AA2F-55CAE1F11AAF}" type="presParOf" srcId="{F46D7809-E265-42DA-93FB-7D93669456DB}" destId="{8E967448-5974-48AD-9E0A-595F9D123F03}" srcOrd="2" destOrd="0" presId="urn:microsoft.com/office/officeart/2018/2/layout/IconVerticalSolidList"/>
    <dgm:cxn modelId="{96BC25B1-91AD-4E2D-9B51-AC6595691761}" type="presParOf" srcId="{8E967448-5974-48AD-9E0A-595F9D123F03}" destId="{34113917-7160-45AF-972A-42A060E9EEDE}" srcOrd="0" destOrd="0" presId="urn:microsoft.com/office/officeart/2018/2/layout/IconVerticalSolidList"/>
    <dgm:cxn modelId="{9D5F8F74-29AD-4485-843C-63D283941972}" type="presParOf" srcId="{8E967448-5974-48AD-9E0A-595F9D123F03}" destId="{73A23E06-B501-4139-BF76-2664ED4DA04F}" srcOrd="1" destOrd="0" presId="urn:microsoft.com/office/officeart/2018/2/layout/IconVerticalSolidList"/>
    <dgm:cxn modelId="{BF1B5AC2-05E2-43FB-866B-D4296E92E0BB}" type="presParOf" srcId="{8E967448-5974-48AD-9E0A-595F9D123F03}" destId="{2C528BC1-A777-4078-AA09-16F124DC80AE}" srcOrd="2" destOrd="0" presId="urn:microsoft.com/office/officeart/2018/2/layout/IconVerticalSolidList"/>
    <dgm:cxn modelId="{1AE05580-FA1A-4A87-9055-F4EB4233A12D}" type="presParOf" srcId="{8E967448-5974-48AD-9E0A-595F9D123F03}" destId="{0FEA4524-8948-425A-9D71-890FBEE0E5ED}" srcOrd="3" destOrd="0" presId="urn:microsoft.com/office/officeart/2018/2/layout/IconVerticalSolidList"/>
    <dgm:cxn modelId="{CF232F73-C6B8-43FC-A448-41974B0A2143}" type="presParOf" srcId="{F46D7809-E265-42DA-93FB-7D93669456DB}" destId="{F34E7EE5-CC73-4CC2-9906-A761977BF145}" srcOrd="3" destOrd="0" presId="urn:microsoft.com/office/officeart/2018/2/layout/IconVerticalSolidList"/>
    <dgm:cxn modelId="{988B45F3-4BF9-4B9E-8064-B92604C3E46F}" type="presParOf" srcId="{F46D7809-E265-42DA-93FB-7D93669456DB}" destId="{32F48836-4BA5-4FA0-B8B7-1F286C6CFC06}" srcOrd="4" destOrd="0" presId="urn:microsoft.com/office/officeart/2018/2/layout/IconVerticalSolidList"/>
    <dgm:cxn modelId="{860676F7-667F-435B-8E14-AF6B3BEB29CB}" type="presParOf" srcId="{32F48836-4BA5-4FA0-B8B7-1F286C6CFC06}" destId="{6325EE64-DCB5-47EF-B29E-714122BC857C}" srcOrd="0" destOrd="0" presId="urn:microsoft.com/office/officeart/2018/2/layout/IconVerticalSolidList"/>
    <dgm:cxn modelId="{1058FD29-6624-4EEC-A84C-2A7ED16D2BB1}" type="presParOf" srcId="{32F48836-4BA5-4FA0-B8B7-1F286C6CFC06}" destId="{08AD60E3-ED2E-4EE9-BEF3-7FAE56B0B0A2}" srcOrd="1" destOrd="0" presId="urn:microsoft.com/office/officeart/2018/2/layout/IconVerticalSolidList"/>
    <dgm:cxn modelId="{E5E67862-31C0-4C93-9764-F2BD51A57360}" type="presParOf" srcId="{32F48836-4BA5-4FA0-B8B7-1F286C6CFC06}" destId="{21041D02-D191-49AC-816E-99C40947E361}" srcOrd="2" destOrd="0" presId="urn:microsoft.com/office/officeart/2018/2/layout/IconVerticalSolidList"/>
    <dgm:cxn modelId="{992602F6-D1D3-4D3D-BC48-7FCE579B277A}" type="presParOf" srcId="{32F48836-4BA5-4FA0-B8B7-1F286C6CFC06}" destId="{631AC4C2-43D7-4F75-9034-3B03CC19374B}" srcOrd="3" destOrd="0" presId="urn:microsoft.com/office/officeart/2018/2/layout/IconVerticalSolidList"/>
    <dgm:cxn modelId="{0B1437AE-0DD6-4E0D-A1B8-3D05294566F8}" type="presParOf" srcId="{F46D7809-E265-42DA-93FB-7D93669456DB}" destId="{7F3790F7-9AEB-4496-BDDD-D7FECC01C773}" srcOrd="5" destOrd="0" presId="urn:microsoft.com/office/officeart/2018/2/layout/IconVerticalSolidList"/>
    <dgm:cxn modelId="{1596A831-D38E-4E4A-97FB-30E45273B66B}" type="presParOf" srcId="{F46D7809-E265-42DA-93FB-7D93669456DB}" destId="{E216BAE0-8EA9-4EFC-9C1A-EC0B604B3056}" srcOrd="6" destOrd="0" presId="urn:microsoft.com/office/officeart/2018/2/layout/IconVerticalSolidList"/>
    <dgm:cxn modelId="{E21508CB-A45C-46C1-80B3-AA1FE28C79EC}" type="presParOf" srcId="{E216BAE0-8EA9-4EFC-9C1A-EC0B604B3056}" destId="{96FD9956-1672-4F59-B6D8-70644870B2A0}" srcOrd="0" destOrd="0" presId="urn:microsoft.com/office/officeart/2018/2/layout/IconVerticalSolidList"/>
    <dgm:cxn modelId="{C4B01784-8F19-4780-B1B6-78449099F6A7}" type="presParOf" srcId="{E216BAE0-8EA9-4EFC-9C1A-EC0B604B3056}" destId="{E0608977-0E62-474D-A82F-19E31EFE3737}" srcOrd="1" destOrd="0" presId="urn:microsoft.com/office/officeart/2018/2/layout/IconVerticalSolidList"/>
    <dgm:cxn modelId="{B29F96F4-4D40-4876-B9E2-6E5FEC484DE7}" type="presParOf" srcId="{E216BAE0-8EA9-4EFC-9C1A-EC0B604B3056}" destId="{01714A9D-9AE8-43B6-A7FC-B4917E2FBEE1}" srcOrd="2" destOrd="0" presId="urn:microsoft.com/office/officeart/2018/2/layout/IconVerticalSolidList"/>
    <dgm:cxn modelId="{2E0C3DE8-8C40-48D0-A3FE-041E1B27649A}" type="presParOf" srcId="{E216BAE0-8EA9-4EFC-9C1A-EC0B604B3056}" destId="{E21C0F68-96AC-4270-B244-6493128E4A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A4D220-3974-4D57-9435-F1A9D4C152B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CE68E5-437F-4EDD-B997-A2BD1E81B1F7}">
      <dgm:prSet/>
      <dgm:spPr/>
      <dgm:t>
        <a:bodyPr/>
        <a:lstStyle/>
        <a:p>
          <a:r>
            <a:rPr lang="en-US"/>
            <a:t>Create separate accounts for dev, test and prod</a:t>
          </a:r>
        </a:p>
      </dgm:t>
    </dgm:pt>
    <dgm:pt modelId="{3E37DE48-3AB9-462F-AAD2-791B804428BC}" type="parTrans" cxnId="{AEF4B7DD-7C43-449C-AFAE-3B75FB8DCC03}">
      <dgm:prSet/>
      <dgm:spPr/>
      <dgm:t>
        <a:bodyPr/>
        <a:lstStyle/>
        <a:p>
          <a:endParaRPr lang="en-US"/>
        </a:p>
      </dgm:t>
    </dgm:pt>
    <dgm:pt modelId="{75998F2B-A0AE-42BD-829F-67A5CBB2C8DC}" type="sibTrans" cxnId="{AEF4B7DD-7C43-449C-AFAE-3B75FB8DCC03}">
      <dgm:prSet/>
      <dgm:spPr/>
      <dgm:t>
        <a:bodyPr/>
        <a:lstStyle/>
        <a:p>
          <a:endParaRPr lang="en-US"/>
        </a:p>
      </dgm:t>
    </dgm:pt>
    <dgm:pt modelId="{89D36170-616E-4DF9-A9B5-2714AC894A97}">
      <dgm:prSet/>
      <dgm:spPr/>
      <dgm:t>
        <a:bodyPr/>
        <a:lstStyle/>
        <a:p>
          <a:r>
            <a:rPr lang="en-US"/>
            <a:t>One shared services account for e.g. for AD and other accounts for autonomous organizations</a:t>
          </a:r>
        </a:p>
      </dgm:t>
    </dgm:pt>
    <dgm:pt modelId="{13EA2BB4-D937-4523-98CC-5C8DE0CCF9F0}" type="parTrans" cxnId="{080509DA-EAD2-4D20-B333-89A32012B4D6}">
      <dgm:prSet/>
      <dgm:spPr/>
      <dgm:t>
        <a:bodyPr/>
        <a:lstStyle/>
        <a:p>
          <a:endParaRPr lang="en-US"/>
        </a:p>
      </dgm:t>
    </dgm:pt>
    <dgm:pt modelId="{E1170336-DE59-4F3B-9285-BB3750CA7FC8}" type="sibTrans" cxnId="{080509DA-EAD2-4D20-B333-89A32012B4D6}">
      <dgm:prSet/>
      <dgm:spPr/>
      <dgm:t>
        <a:bodyPr/>
        <a:lstStyle/>
        <a:p>
          <a:endParaRPr lang="en-US"/>
        </a:p>
      </dgm:t>
    </dgm:pt>
    <dgm:pt modelId="{8E542634-EFF7-4ADE-B41D-F8C101305BA9}">
      <dgm:prSet/>
      <dgm:spPr/>
      <dgm:t>
        <a:bodyPr/>
        <a:lstStyle/>
        <a:p>
          <a:r>
            <a:rPr lang="en-US"/>
            <a:t>Different accounts for autonomous organizations</a:t>
          </a:r>
        </a:p>
      </dgm:t>
    </dgm:pt>
    <dgm:pt modelId="{0CA88AD5-8CAA-41AD-9D52-3879D70FFCB5}" type="parTrans" cxnId="{1F06C2B9-6EE7-466F-9B02-F6D8C0000736}">
      <dgm:prSet/>
      <dgm:spPr/>
      <dgm:t>
        <a:bodyPr/>
        <a:lstStyle/>
        <a:p>
          <a:endParaRPr lang="en-US"/>
        </a:p>
      </dgm:t>
    </dgm:pt>
    <dgm:pt modelId="{7BE3F16F-4074-4654-BA79-A291DC03EDB6}" type="sibTrans" cxnId="{1F06C2B9-6EE7-466F-9B02-F6D8C0000736}">
      <dgm:prSet/>
      <dgm:spPr/>
      <dgm:t>
        <a:bodyPr/>
        <a:lstStyle/>
        <a:p>
          <a:endParaRPr lang="en-US"/>
        </a:p>
      </dgm:t>
    </dgm:pt>
    <dgm:pt modelId="{DC5475EA-08D4-4C6A-B45F-8443F1EC4219}">
      <dgm:prSet/>
      <dgm:spPr/>
      <dgm:t>
        <a:bodyPr/>
        <a:lstStyle/>
        <a:p>
          <a:r>
            <a:rPr lang="en-US"/>
            <a:t>Can use consolidated billing and centralized security management</a:t>
          </a:r>
        </a:p>
      </dgm:t>
    </dgm:pt>
    <dgm:pt modelId="{FBE40E9B-5CCA-4405-9F50-AD02C640662D}" type="parTrans" cxnId="{071A1E01-229B-436E-B830-FDC231735A45}">
      <dgm:prSet/>
      <dgm:spPr/>
      <dgm:t>
        <a:bodyPr/>
        <a:lstStyle/>
        <a:p>
          <a:endParaRPr lang="en-US"/>
        </a:p>
      </dgm:t>
    </dgm:pt>
    <dgm:pt modelId="{416B3068-BF70-48B4-AB2F-6DB61D2C7AFC}" type="sibTrans" cxnId="{071A1E01-229B-436E-B830-FDC231735A45}">
      <dgm:prSet/>
      <dgm:spPr/>
      <dgm:t>
        <a:bodyPr/>
        <a:lstStyle/>
        <a:p>
          <a:endParaRPr lang="en-US"/>
        </a:p>
      </dgm:t>
    </dgm:pt>
    <dgm:pt modelId="{A86D5627-5002-4919-AD96-8DB49F068514}" type="pres">
      <dgm:prSet presAssocID="{69A4D220-3974-4D57-9435-F1A9D4C152B5}" presName="root" presStyleCnt="0">
        <dgm:presLayoutVars>
          <dgm:dir/>
          <dgm:resizeHandles val="exact"/>
        </dgm:presLayoutVars>
      </dgm:prSet>
      <dgm:spPr/>
    </dgm:pt>
    <dgm:pt modelId="{7FE596D6-B27F-4192-B11D-B5D41E2EB416}" type="pres">
      <dgm:prSet presAssocID="{2BCE68E5-437F-4EDD-B997-A2BD1E81B1F7}" presName="compNode" presStyleCnt="0"/>
      <dgm:spPr/>
    </dgm:pt>
    <dgm:pt modelId="{E52A8EA0-5C43-4BF6-A489-002B98CE252C}" type="pres">
      <dgm:prSet presAssocID="{2BCE68E5-437F-4EDD-B997-A2BD1E81B1F7}" presName="bgRect" presStyleLbl="bgShp" presStyleIdx="0" presStyleCnt="4"/>
      <dgm:spPr/>
    </dgm:pt>
    <dgm:pt modelId="{BD3A8A5D-3B8D-4723-BCA3-91BEB163F757}" type="pres">
      <dgm:prSet presAssocID="{2BCE68E5-437F-4EDD-B997-A2BD1E81B1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36D4648-76B8-463E-8725-2B3C4A97B19D}" type="pres">
      <dgm:prSet presAssocID="{2BCE68E5-437F-4EDD-B997-A2BD1E81B1F7}" presName="spaceRect" presStyleCnt="0"/>
      <dgm:spPr/>
    </dgm:pt>
    <dgm:pt modelId="{815AE2FB-493C-4515-9F79-C23AB2DA4D9A}" type="pres">
      <dgm:prSet presAssocID="{2BCE68E5-437F-4EDD-B997-A2BD1E81B1F7}" presName="parTx" presStyleLbl="revTx" presStyleIdx="0" presStyleCnt="4">
        <dgm:presLayoutVars>
          <dgm:chMax val="0"/>
          <dgm:chPref val="0"/>
        </dgm:presLayoutVars>
      </dgm:prSet>
      <dgm:spPr/>
    </dgm:pt>
    <dgm:pt modelId="{7ACB6EB2-30C7-43BC-AF50-3FFCEAB44E8A}" type="pres">
      <dgm:prSet presAssocID="{75998F2B-A0AE-42BD-829F-67A5CBB2C8DC}" presName="sibTrans" presStyleCnt="0"/>
      <dgm:spPr/>
    </dgm:pt>
    <dgm:pt modelId="{401482AF-03DA-4250-8EFC-71BFB8FFB1B6}" type="pres">
      <dgm:prSet presAssocID="{89D36170-616E-4DF9-A9B5-2714AC894A97}" presName="compNode" presStyleCnt="0"/>
      <dgm:spPr/>
    </dgm:pt>
    <dgm:pt modelId="{EDB202E9-5A9D-4554-A01A-391D187FE76B}" type="pres">
      <dgm:prSet presAssocID="{89D36170-616E-4DF9-A9B5-2714AC894A97}" presName="bgRect" presStyleLbl="bgShp" presStyleIdx="1" presStyleCnt="4"/>
      <dgm:spPr/>
    </dgm:pt>
    <dgm:pt modelId="{F614918F-989D-4902-B3FF-E55E031D8FC2}" type="pres">
      <dgm:prSet presAssocID="{89D36170-616E-4DF9-A9B5-2714AC894A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D5B3F53-D6ED-4BA3-9FF4-1F226524BAB0}" type="pres">
      <dgm:prSet presAssocID="{89D36170-616E-4DF9-A9B5-2714AC894A97}" presName="spaceRect" presStyleCnt="0"/>
      <dgm:spPr/>
    </dgm:pt>
    <dgm:pt modelId="{868CC688-2725-45E0-A2BA-E7CAAF11592E}" type="pres">
      <dgm:prSet presAssocID="{89D36170-616E-4DF9-A9B5-2714AC894A97}" presName="parTx" presStyleLbl="revTx" presStyleIdx="1" presStyleCnt="4">
        <dgm:presLayoutVars>
          <dgm:chMax val="0"/>
          <dgm:chPref val="0"/>
        </dgm:presLayoutVars>
      </dgm:prSet>
      <dgm:spPr/>
    </dgm:pt>
    <dgm:pt modelId="{FC2CB4A5-CA26-4E82-9C92-55AC1EAA33D2}" type="pres">
      <dgm:prSet presAssocID="{E1170336-DE59-4F3B-9285-BB3750CA7FC8}" presName="sibTrans" presStyleCnt="0"/>
      <dgm:spPr/>
    </dgm:pt>
    <dgm:pt modelId="{40C557AC-DAC5-403C-9E6A-D81AF70535AC}" type="pres">
      <dgm:prSet presAssocID="{8E542634-EFF7-4ADE-B41D-F8C101305BA9}" presName="compNode" presStyleCnt="0"/>
      <dgm:spPr/>
    </dgm:pt>
    <dgm:pt modelId="{0A04C2ED-EFF2-4EFA-A8B6-35E33D9C91F4}" type="pres">
      <dgm:prSet presAssocID="{8E542634-EFF7-4ADE-B41D-F8C101305BA9}" presName="bgRect" presStyleLbl="bgShp" presStyleIdx="2" presStyleCnt="4"/>
      <dgm:spPr/>
    </dgm:pt>
    <dgm:pt modelId="{77D0A5C5-1AC6-421D-A75F-C4A38DB7375D}" type="pres">
      <dgm:prSet presAssocID="{8E542634-EFF7-4ADE-B41D-F8C101305B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0C84B30-D1E2-46A0-A054-59DCDCFB0951}" type="pres">
      <dgm:prSet presAssocID="{8E542634-EFF7-4ADE-B41D-F8C101305BA9}" presName="spaceRect" presStyleCnt="0"/>
      <dgm:spPr/>
    </dgm:pt>
    <dgm:pt modelId="{5C89F61A-8194-4FC4-A8E7-A999EE86CAB5}" type="pres">
      <dgm:prSet presAssocID="{8E542634-EFF7-4ADE-B41D-F8C101305BA9}" presName="parTx" presStyleLbl="revTx" presStyleIdx="2" presStyleCnt="4">
        <dgm:presLayoutVars>
          <dgm:chMax val="0"/>
          <dgm:chPref val="0"/>
        </dgm:presLayoutVars>
      </dgm:prSet>
      <dgm:spPr/>
    </dgm:pt>
    <dgm:pt modelId="{4FB90828-FA00-4F10-9246-62A63D6ACC54}" type="pres">
      <dgm:prSet presAssocID="{7BE3F16F-4074-4654-BA79-A291DC03EDB6}" presName="sibTrans" presStyleCnt="0"/>
      <dgm:spPr/>
    </dgm:pt>
    <dgm:pt modelId="{7D377E3C-20FA-401D-BE38-039C3876782D}" type="pres">
      <dgm:prSet presAssocID="{DC5475EA-08D4-4C6A-B45F-8443F1EC4219}" presName="compNode" presStyleCnt="0"/>
      <dgm:spPr/>
    </dgm:pt>
    <dgm:pt modelId="{294DB6C2-51E4-4664-9E52-30E09B9968EE}" type="pres">
      <dgm:prSet presAssocID="{DC5475EA-08D4-4C6A-B45F-8443F1EC4219}" presName="bgRect" presStyleLbl="bgShp" presStyleIdx="3" presStyleCnt="4"/>
      <dgm:spPr/>
    </dgm:pt>
    <dgm:pt modelId="{009B1A9F-62B6-4EB6-9C97-77F767F3F700}" type="pres">
      <dgm:prSet presAssocID="{DC5475EA-08D4-4C6A-B45F-8443F1EC42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34F673D-EDE3-4F6F-9288-98C3BBA75728}" type="pres">
      <dgm:prSet presAssocID="{DC5475EA-08D4-4C6A-B45F-8443F1EC4219}" presName="spaceRect" presStyleCnt="0"/>
      <dgm:spPr/>
    </dgm:pt>
    <dgm:pt modelId="{53F3FF21-B4A1-49F0-B511-DDCD70895659}" type="pres">
      <dgm:prSet presAssocID="{DC5475EA-08D4-4C6A-B45F-8443F1EC421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71A1E01-229B-436E-B830-FDC231735A45}" srcId="{69A4D220-3974-4D57-9435-F1A9D4C152B5}" destId="{DC5475EA-08D4-4C6A-B45F-8443F1EC4219}" srcOrd="3" destOrd="0" parTransId="{FBE40E9B-5CCA-4405-9F50-AD02C640662D}" sibTransId="{416B3068-BF70-48B4-AB2F-6DB61D2C7AFC}"/>
    <dgm:cxn modelId="{38FAC12C-63D0-4585-9A42-D1260CBC4EC9}" type="presOf" srcId="{2BCE68E5-437F-4EDD-B997-A2BD1E81B1F7}" destId="{815AE2FB-493C-4515-9F79-C23AB2DA4D9A}" srcOrd="0" destOrd="0" presId="urn:microsoft.com/office/officeart/2018/2/layout/IconVerticalSolidList"/>
    <dgm:cxn modelId="{2A70C35F-3A3E-4F4F-A96C-D3D6AACCEF31}" type="presOf" srcId="{DC5475EA-08D4-4C6A-B45F-8443F1EC4219}" destId="{53F3FF21-B4A1-49F0-B511-DDCD70895659}" srcOrd="0" destOrd="0" presId="urn:microsoft.com/office/officeart/2018/2/layout/IconVerticalSolidList"/>
    <dgm:cxn modelId="{1F06C2B9-6EE7-466F-9B02-F6D8C0000736}" srcId="{69A4D220-3974-4D57-9435-F1A9D4C152B5}" destId="{8E542634-EFF7-4ADE-B41D-F8C101305BA9}" srcOrd="2" destOrd="0" parTransId="{0CA88AD5-8CAA-41AD-9D52-3879D70FFCB5}" sibTransId="{7BE3F16F-4074-4654-BA79-A291DC03EDB6}"/>
    <dgm:cxn modelId="{080509DA-EAD2-4D20-B333-89A32012B4D6}" srcId="{69A4D220-3974-4D57-9435-F1A9D4C152B5}" destId="{89D36170-616E-4DF9-A9B5-2714AC894A97}" srcOrd="1" destOrd="0" parTransId="{13EA2BB4-D937-4523-98CC-5C8DE0CCF9F0}" sibTransId="{E1170336-DE59-4F3B-9285-BB3750CA7FC8}"/>
    <dgm:cxn modelId="{AEF4B7DD-7C43-449C-AFAE-3B75FB8DCC03}" srcId="{69A4D220-3974-4D57-9435-F1A9D4C152B5}" destId="{2BCE68E5-437F-4EDD-B997-A2BD1E81B1F7}" srcOrd="0" destOrd="0" parTransId="{3E37DE48-3AB9-462F-AAD2-791B804428BC}" sibTransId="{75998F2B-A0AE-42BD-829F-67A5CBB2C8DC}"/>
    <dgm:cxn modelId="{B91D28F1-FC5A-4A7C-A8B1-07791065D6C0}" type="presOf" srcId="{8E542634-EFF7-4ADE-B41D-F8C101305BA9}" destId="{5C89F61A-8194-4FC4-A8E7-A999EE86CAB5}" srcOrd="0" destOrd="0" presId="urn:microsoft.com/office/officeart/2018/2/layout/IconVerticalSolidList"/>
    <dgm:cxn modelId="{3EB4A7F9-4E94-4104-ABE3-27B2430EE0E0}" type="presOf" srcId="{69A4D220-3974-4D57-9435-F1A9D4C152B5}" destId="{A86D5627-5002-4919-AD96-8DB49F068514}" srcOrd="0" destOrd="0" presId="urn:microsoft.com/office/officeart/2018/2/layout/IconVerticalSolidList"/>
    <dgm:cxn modelId="{755FDDFB-40CB-42D2-B2DF-5EBE775D8DB5}" type="presOf" srcId="{89D36170-616E-4DF9-A9B5-2714AC894A97}" destId="{868CC688-2725-45E0-A2BA-E7CAAF11592E}" srcOrd="0" destOrd="0" presId="urn:microsoft.com/office/officeart/2018/2/layout/IconVerticalSolidList"/>
    <dgm:cxn modelId="{7EEFEB40-2724-491E-AB79-8C699449C908}" type="presParOf" srcId="{A86D5627-5002-4919-AD96-8DB49F068514}" destId="{7FE596D6-B27F-4192-B11D-B5D41E2EB416}" srcOrd="0" destOrd="0" presId="urn:microsoft.com/office/officeart/2018/2/layout/IconVerticalSolidList"/>
    <dgm:cxn modelId="{EC27B131-F5F1-4E68-B41D-B2AA56AC373F}" type="presParOf" srcId="{7FE596D6-B27F-4192-B11D-B5D41E2EB416}" destId="{E52A8EA0-5C43-4BF6-A489-002B98CE252C}" srcOrd="0" destOrd="0" presId="urn:microsoft.com/office/officeart/2018/2/layout/IconVerticalSolidList"/>
    <dgm:cxn modelId="{7B1F35AA-5E62-41E7-8ED2-4A73A3D4DC6D}" type="presParOf" srcId="{7FE596D6-B27F-4192-B11D-B5D41E2EB416}" destId="{BD3A8A5D-3B8D-4723-BCA3-91BEB163F757}" srcOrd="1" destOrd="0" presId="urn:microsoft.com/office/officeart/2018/2/layout/IconVerticalSolidList"/>
    <dgm:cxn modelId="{C5B594FF-EA82-434C-9E56-5E1744919AAC}" type="presParOf" srcId="{7FE596D6-B27F-4192-B11D-B5D41E2EB416}" destId="{736D4648-76B8-463E-8725-2B3C4A97B19D}" srcOrd="2" destOrd="0" presId="urn:microsoft.com/office/officeart/2018/2/layout/IconVerticalSolidList"/>
    <dgm:cxn modelId="{E10D0CB5-089A-463F-8734-692ABAD0A4EE}" type="presParOf" srcId="{7FE596D6-B27F-4192-B11D-B5D41E2EB416}" destId="{815AE2FB-493C-4515-9F79-C23AB2DA4D9A}" srcOrd="3" destOrd="0" presId="urn:microsoft.com/office/officeart/2018/2/layout/IconVerticalSolidList"/>
    <dgm:cxn modelId="{540BBDF1-EA22-4106-BC78-87184D25A94D}" type="presParOf" srcId="{A86D5627-5002-4919-AD96-8DB49F068514}" destId="{7ACB6EB2-30C7-43BC-AF50-3FFCEAB44E8A}" srcOrd="1" destOrd="0" presId="urn:microsoft.com/office/officeart/2018/2/layout/IconVerticalSolidList"/>
    <dgm:cxn modelId="{0E97028E-C063-4E31-8B27-3F50AEF12BBA}" type="presParOf" srcId="{A86D5627-5002-4919-AD96-8DB49F068514}" destId="{401482AF-03DA-4250-8EFC-71BFB8FFB1B6}" srcOrd="2" destOrd="0" presId="urn:microsoft.com/office/officeart/2018/2/layout/IconVerticalSolidList"/>
    <dgm:cxn modelId="{72334877-36A7-4AD0-9BD9-212C6378F6CB}" type="presParOf" srcId="{401482AF-03DA-4250-8EFC-71BFB8FFB1B6}" destId="{EDB202E9-5A9D-4554-A01A-391D187FE76B}" srcOrd="0" destOrd="0" presId="urn:microsoft.com/office/officeart/2018/2/layout/IconVerticalSolidList"/>
    <dgm:cxn modelId="{72ABEC4C-3E1B-4386-9BFC-9A7806118987}" type="presParOf" srcId="{401482AF-03DA-4250-8EFC-71BFB8FFB1B6}" destId="{F614918F-989D-4902-B3FF-E55E031D8FC2}" srcOrd="1" destOrd="0" presId="urn:microsoft.com/office/officeart/2018/2/layout/IconVerticalSolidList"/>
    <dgm:cxn modelId="{B093F3BD-C7E1-427A-88D6-1490CA3C17E6}" type="presParOf" srcId="{401482AF-03DA-4250-8EFC-71BFB8FFB1B6}" destId="{BD5B3F53-D6ED-4BA3-9FF4-1F226524BAB0}" srcOrd="2" destOrd="0" presId="urn:microsoft.com/office/officeart/2018/2/layout/IconVerticalSolidList"/>
    <dgm:cxn modelId="{65E2D119-4211-42BC-9154-85B1A64C0DE9}" type="presParOf" srcId="{401482AF-03DA-4250-8EFC-71BFB8FFB1B6}" destId="{868CC688-2725-45E0-A2BA-E7CAAF11592E}" srcOrd="3" destOrd="0" presId="urn:microsoft.com/office/officeart/2018/2/layout/IconVerticalSolidList"/>
    <dgm:cxn modelId="{BA7D617E-4A33-4A02-BD47-8BD796E33B6F}" type="presParOf" srcId="{A86D5627-5002-4919-AD96-8DB49F068514}" destId="{FC2CB4A5-CA26-4E82-9C92-55AC1EAA33D2}" srcOrd="3" destOrd="0" presId="urn:microsoft.com/office/officeart/2018/2/layout/IconVerticalSolidList"/>
    <dgm:cxn modelId="{F11BFEC4-76AA-4F58-B07C-986529918E27}" type="presParOf" srcId="{A86D5627-5002-4919-AD96-8DB49F068514}" destId="{40C557AC-DAC5-403C-9E6A-D81AF70535AC}" srcOrd="4" destOrd="0" presId="urn:microsoft.com/office/officeart/2018/2/layout/IconVerticalSolidList"/>
    <dgm:cxn modelId="{3FF1F26C-0994-4EAF-A4C3-B057CBA6CEFF}" type="presParOf" srcId="{40C557AC-DAC5-403C-9E6A-D81AF70535AC}" destId="{0A04C2ED-EFF2-4EFA-A8B6-35E33D9C91F4}" srcOrd="0" destOrd="0" presId="urn:microsoft.com/office/officeart/2018/2/layout/IconVerticalSolidList"/>
    <dgm:cxn modelId="{E852E1FE-4C90-4648-8F4B-5EE411C9FF72}" type="presParOf" srcId="{40C557AC-DAC5-403C-9E6A-D81AF70535AC}" destId="{77D0A5C5-1AC6-421D-A75F-C4A38DB7375D}" srcOrd="1" destOrd="0" presId="urn:microsoft.com/office/officeart/2018/2/layout/IconVerticalSolidList"/>
    <dgm:cxn modelId="{A9E5388F-E229-4FB7-832A-8DF68BB65600}" type="presParOf" srcId="{40C557AC-DAC5-403C-9E6A-D81AF70535AC}" destId="{80C84B30-D1E2-46A0-A054-59DCDCFB0951}" srcOrd="2" destOrd="0" presId="urn:microsoft.com/office/officeart/2018/2/layout/IconVerticalSolidList"/>
    <dgm:cxn modelId="{388B5E51-2644-4EBF-9FDA-22EA006B5CC6}" type="presParOf" srcId="{40C557AC-DAC5-403C-9E6A-D81AF70535AC}" destId="{5C89F61A-8194-4FC4-A8E7-A999EE86CAB5}" srcOrd="3" destOrd="0" presId="urn:microsoft.com/office/officeart/2018/2/layout/IconVerticalSolidList"/>
    <dgm:cxn modelId="{400572F2-429E-47E2-A2AE-89584DD4D8CA}" type="presParOf" srcId="{A86D5627-5002-4919-AD96-8DB49F068514}" destId="{4FB90828-FA00-4F10-9246-62A63D6ACC54}" srcOrd="5" destOrd="0" presId="urn:microsoft.com/office/officeart/2018/2/layout/IconVerticalSolidList"/>
    <dgm:cxn modelId="{D1ED5C6B-6298-4B96-8AC7-8A37936FA147}" type="presParOf" srcId="{A86D5627-5002-4919-AD96-8DB49F068514}" destId="{7D377E3C-20FA-401D-BE38-039C3876782D}" srcOrd="6" destOrd="0" presId="urn:microsoft.com/office/officeart/2018/2/layout/IconVerticalSolidList"/>
    <dgm:cxn modelId="{F1BF5593-132E-43EC-AA06-973E52CDFE33}" type="presParOf" srcId="{7D377E3C-20FA-401D-BE38-039C3876782D}" destId="{294DB6C2-51E4-4664-9E52-30E09B9968EE}" srcOrd="0" destOrd="0" presId="urn:microsoft.com/office/officeart/2018/2/layout/IconVerticalSolidList"/>
    <dgm:cxn modelId="{B94F30D4-1495-42C9-92EE-02AF01C1101D}" type="presParOf" srcId="{7D377E3C-20FA-401D-BE38-039C3876782D}" destId="{009B1A9F-62B6-4EB6-9C97-77F767F3F700}" srcOrd="1" destOrd="0" presId="urn:microsoft.com/office/officeart/2018/2/layout/IconVerticalSolidList"/>
    <dgm:cxn modelId="{F673F1A0-893C-4119-B684-2D2B6FA4D60C}" type="presParOf" srcId="{7D377E3C-20FA-401D-BE38-039C3876782D}" destId="{034F673D-EDE3-4F6F-9288-98C3BBA75728}" srcOrd="2" destOrd="0" presId="urn:microsoft.com/office/officeart/2018/2/layout/IconVerticalSolidList"/>
    <dgm:cxn modelId="{8CCE1E71-C8AE-4FAC-A9C0-C1B203E11F21}" type="presParOf" srcId="{7D377E3C-20FA-401D-BE38-039C3876782D}" destId="{53F3FF21-B4A1-49F0-B511-DDCD708956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0FB99-E5C0-479A-8D71-83B4D0708A0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C1093F-9194-40C1-81CD-4CC3631B9E0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76D52-5914-4B82-8028-F0332FE869C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Included with premium support</a:t>
          </a:r>
        </a:p>
      </dsp:txBody>
      <dsp:txXfrm>
        <a:off x="1429899" y="2442"/>
        <a:ext cx="5083704" cy="1238008"/>
      </dsp:txXfrm>
    </dsp:sp>
    <dsp:sp modelId="{34113917-7160-45AF-972A-42A060E9EED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A23E06-B501-4139-BF76-2664ED4DA04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A4524-8948-425A-9D71-890FBEE0E5E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Checks compliance on common ports such as: 22, 23 (telnet), 3389 (RDP), DB ports 5432 (PG) etc.</a:t>
          </a:r>
        </a:p>
      </dsp:txBody>
      <dsp:txXfrm>
        <a:off x="1429899" y="1549953"/>
        <a:ext cx="5083704" cy="1238008"/>
      </dsp:txXfrm>
    </dsp:sp>
    <dsp:sp modelId="{6325EE64-DCB5-47EF-B29E-714122BC857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AD60E3-ED2E-4EE9-BEF3-7FAE56B0B0A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1AC4C2-43D7-4F75-9034-3B03CC19374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Checks if IAM is configuration</a:t>
          </a:r>
        </a:p>
      </dsp:txBody>
      <dsp:txXfrm>
        <a:off x="1429899" y="3097464"/>
        <a:ext cx="5083704" cy="1238008"/>
      </dsp:txXfrm>
    </dsp:sp>
    <dsp:sp modelId="{96FD9956-1672-4F59-B6D8-70644870B2A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608977-0E62-474D-A82F-19E31EFE373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1C0F68-96AC-4270-B244-6493128E4A92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Checks if MFA token is enabled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A8EA0-5C43-4BF6-A489-002B98CE252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3A8A5D-3B8D-4723-BCA3-91BEB163F75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5AE2FB-493C-4515-9F79-C23AB2DA4D9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separate accounts for dev, test and prod</a:t>
          </a:r>
        </a:p>
      </dsp:txBody>
      <dsp:txXfrm>
        <a:off x="1429899" y="2442"/>
        <a:ext cx="5083704" cy="1238008"/>
      </dsp:txXfrm>
    </dsp:sp>
    <dsp:sp modelId="{EDB202E9-5A9D-4554-A01A-391D187FE76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14918F-989D-4902-B3FF-E55E031D8FC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8CC688-2725-45E0-A2BA-E7CAAF11592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One shared services account for e.g. for AD and other accounts for autonomous organizations</a:t>
          </a:r>
        </a:p>
      </dsp:txBody>
      <dsp:txXfrm>
        <a:off x="1429899" y="1549953"/>
        <a:ext cx="5083704" cy="1238008"/>
      </dsp:txXfrm>
    </dsp:sp>
    <dsp:sp modelId="{0A04C2ED-EFF2-4EFA-A8B6-35E33D9C91F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D0A5C5-1AC6-421D-A75F-C4A38DB7375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89F61A-8194-4FC4-A8E7-A999EE86CAB5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Different accounts for autonomous organizations</a:t>
          </a:r>
        </a:p>
      </dsp:txBody>
      <dsp:txXfrm>
        <a:off x="1429899" y="3097464"/>
        <a:ext cx="5083704" cy="1238008"/>
      </dsp:txXfrm>
    </dsp:sp>
    <dsp:sp modelId="{294DB6C2-51E4-4664-9E52-30E09B9968E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9B1A9F-62B6-4EB6-9C97-77F767F3F70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F3FF21-B4A1-49F0-B511-DDCD7089565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use consolidated billing and centralized security management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A603-B48B-2B40-B6A0-509F2DE85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FFE88-F26F-AC45-8AF2-439E5A6D8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4018-7FC7-4C42-911A-C107D43C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7F2C-44DF-9745-BBD0-4755C7EC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46EF-CE14-2545-9814-A0A6CA28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9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5D1A-8297-7E45-AB21-DAAD46AA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7CA5E-EEB0-F84F-B053-EFA2A37A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D8E2A-4491-AA42-A784-0A564022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0CF8-E6F7-3F41-BEE2-16D6AEF6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7DD2-0557-7B4E-B94D-CB31FDB8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218D7-8842-E44B-BA03-9C9621C98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3B3B-0543-3643-9B71-29FE3A8DF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DE258-72B9-524A-8E32-949E5AE3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E4C8-408D-F54E-A9A6-9BA0BDB9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7803-7F43-8A44-93EF-8176D4E3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705D-EF48-4346-A6B3-769C52B9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9BF1-D339-DE44-8598-FAE4FFD6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B61A-9D78-6F4D-BD59-84FDB9FE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AE92-4145-D44D-BDC9-F4045E03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F12C-DE68-1D41-B2A1-4B47FAA7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5AB8-FAF8-B74C-9855-CA2E6090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5A30-A3A5-EB4B-86DA-5CFC29A1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62D0-5C48-DE4F-B541-B9C3D10F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D100-F49F-5243-913C-C8A0128A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9AA7-EB8A-1F48-A6D3-3D3DB75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DE8F-53D5-5E48-B3E0-E4B26584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15E6-3352-A744-A155-11153B70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B86D1-C70B-4143-BB7D-5FDBCCD61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C1555-C60D-6E47-B9A8-CB49FFAB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9E1CC-99F8-184C-9F60-29F29AD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BD836-D590-F94D-AC32-DD1530A1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9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5C08-1CEA-6447-A335-CF0F68AA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F9CA4-DE8B-4D4A-B405-6D54AEA85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21805-EF4A-CD44-91DA-BE9F972D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AC43D-2107-4B4C-8D51-5E39B46C1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C630D-B3F1-604E-ACA8-F29209370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B7931-E5D1-0E40-A867-4BF2D237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C22EF-385D-4A42-83F3-4B19C1B5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3EF71-5FB1-5A4A-A5FF-6D879CC0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3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4117-B299-1543-9601-BCDF9F1E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9F4ED-3D47-D748-8FE6-D91CFBA9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14D61-37CE-6C4D-A135-16C8A6F6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E6864-3A13-9845-9D43-8734F30F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62564-6EDD-F54A-B4D2-3E360147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605FD-8874-EF44-AF6A-7628562A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C8A9F-DD41-B946-B678-38EFEA2E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EE78-E267-364E-9E5C-60C1906B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C45D-C02C-4443-B3C3-6FD2DD707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54A3E-9F3C-7A4A-90FA-4F766934D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D6FD-D44B-FA47-80CD-3F71CD1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2B2F4-7068-AA41-9510-27455D88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C9F2C-5105-C34C-B7F0-EA4CC4AD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D3CA-B927-A64F-85AB-2263DB19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1E998-5ACC-5E41-BB5E-9D062A4B0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02006-935F-DF4B-82F1-E267E386C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A5483-0651-0E4D-AA3C-6E3299A6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55ADB-EA2E-D640-8574-C9334BAD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74A3-8657-6140-8872-F62519E2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25C2A-76A4-5B44-82D8-FE55244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D6237-E6AE-7148-9FED-D61734C2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E2B5-077D-314F-8045-24D56DFCA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AE6E-846C-BB4E-B920-69CA7B4B68FF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4987-5F26-7C4A-B506-B6B63B443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050A-9E5A-4647-BE40-18AD7CE00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9455-636C-AA45-B0F3-3AB0FAE37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74BB4-C8D1-D443-B28B-E02EE181F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AWS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E544D-C4C2-B642-A1B5-853BBA519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Whitepapers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6167CC56-63EA-4214-BD93-D286D2274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5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D8B02-5631-324F-86E7-B8927931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Security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22C5C2-8A4D-2B4F-98C5-94EC26BE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AWS shared responsibility model</a:t>
            </a:r>
          </a:p>
          <a:p>
            <a:r>
              <a:rPr lang="en-US" sz="2400" b="1"/>
              <a:t>Infra services:</a:t>
            </a:r>
          </a:p>
          <a:p>
            <a:pPr lvl="1"/>
            <a:r>
              <a:rPr lang="en-US"/>
              <a:t>AWS responsibility – Facilities, Physical security of hardware, Network infrastructure, Virtualization infrastructure</a:t>
            </a:r>
          </a:p>
          <a:p>
            <a:pPr lvl="1"/>
            <a:r>
              <a:rPr lang="en-US"/>
              <a:t>Customer responsibility - Amazon Machine Images (AMIs) • Operating systems • Applications • Data in transit • Data at rest • Data stores • Credentials • Policies and configuration</a:t>
            </a:r>
          </a:p>
          <a:p>
            <a:r>
              <a:rPr lang="en-US" sz="2400"/>
              <a:t>Security services – IAM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B2D7E-E9A0-4448-8FD0-3053F218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Customer responsibility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16D24CC-50E4-BD4F-B68E-4A3B39018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Infra</a:t>
            </a:r>
            <a:r>
              <a:rPr lang="en-US" sz="2400" dirty="0"/>
              <a:t> – Manage OS, the app, configure IAM access. For e.g. EC2 access – keys (</a:t>
            </a:r>
            <a:r>
              <a:rPr lang="en-US" sz="2400" dirty="0" err="1"/>
              <a:t>pem</a:t>
            </a:r>
            <a:r>
              <a:rPr lang="en-US" sz="2400" dirty="0"/>
              <a:t>)</a:t>
            </a:r>
          </a:p>
          <a:p>
            <a:r>
              <a:rPr lang="en-US" sz="2400" b="1" dirty="0"/>
              <a:t>Container</a:t>
            </a:r>
            <a:r>
              <a:rPr lang="en-US" sz="2400" dirty="0"/>
              <a:t> – OS managed by AWS, you manage network controls such as SG, and IAM. For e.g. RDS</a:t>
            </a:r>
          </a:p>
          <a:p>
            <a:r>
              <a:rPr lang="en-US" sz="2400" b="1" dirty="0"/>
              <a:t>Abstract</a:t>
            </a:r>
            <a:r>
              <a:rPr lang="en-US" sz="2400" dirty="0"/>
              <a:t> – for e.g. SQS, SES, S3 – you use IAM for security, AWS manages underlying infrastructure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6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9591-448F-4F47-8EE8-2525A6F8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– infra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4DA62-A3E5-B64C-A56C-01507E9ED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4" y="1825625"/>
            <a:ext cx="98450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A90B-F204-CA4F-9B3B-8EF11EF1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– containers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712730-0197-C84E-9505-2E56841C0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533" y="1825625"/>
            <a:ext cx="9542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3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8439-6410-AD42-8820-7BA469BB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– abstract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30D47E-5542-AC4B-A93A-FC33775FD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823" y="1825625"/>
            <a:ext cx="76523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E7691-E2A3-5A4E-9E45-C77FBE22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Trusted Advisor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8871B-CE26-4A23-8669-4E9C3C8CF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6307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86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E29BC-53F4-924D-B403-37CA2365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Strategies for AWS accounts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748E74-2DE8-499E-BD7B-8356CB58F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7197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46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57FF-4288-274D-8975-BE3FC0A6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D867-9129-3C4E-B21C-20147671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roles instead of keys</a:t>
            </a:r>
          </a:p>
          <a:p>
            <a:r>
              <a:rPr lang="en-US" dirty="0"/>
              <a:t>Cross account access – create roles with cross account access</a:t>
            </a:r>
          </a:p>
          <a:p>
            <a:r>
              <a:rPr lang="en-US" dirty="0"/>
              <a:t>Identity federation – use identity broker to authenticate via corporate identity store (for e.g. LDAP), use STS to retrieve temp tokens to access </a:t>
            </a:r>
            <a:r>
              <a:rPr lang="en-US"/>
              <a:t>AWS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282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AWS Developer</vt:lpstr>
      <vt:lpstr>Security</vt:lpstr>
      <vt:lpstr>Customer responsibility</vt:lpstr>
      <vt:lpstr>Shared responsibility – infra services</vt:lpstr>
      <vt:lpstr>Shared responsibility – containers services</vt:lpstr>
      <vt:lpstr>Shared responsibility – abstract services</vt:lpstr>
      <vt:lpstr>Trusted Advisor</vt:lpstr>
      <vt:lpstr>Strategies for AWS accounts</vt:lpstr>
      <vt:lpstr>IAM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Developer</dc:title>
  <dc:creator>Sid Telang</dc:creator>
  <cp:lastModifiedBy>Sid Telang</cp:lastModifiedBy>
  <cp:revision>21</cp:revision>
  <dcterms:created xsi:type="dcterms:W3CDTF">2019-02-27T00:42:48Z</dcterms:created>
  <dcterms:modified xsi:type="dcterms:W3CDTF">2019-02-27T02:36:26Z</dcterms:modified>
</cp:coreProperties>
</file>