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B78A3-BDF4-4C22-9D4D-E42441E7709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4BA82C-3017-4B4A-849B-5AD2B53365C0}">
      <dgm:prSet/>
      <dgm:spPr/>
      <dgm:t>
        <a:bodyPr/>
        <a:lstStyle/>
        <a:p>
          <a:r>
            <a:rPr lang="en-US"/>
            <a:t>Alias</a:t>
          </a:r>
        </a:p>
      </dgm:t>
    </dgm:pt>
    <dgm:pt modelId="{823553C8-1C82-4879-8E41-A4D6645401D2}" type="parTrans" cxnId="{32F07B37-5253-4B75-85B8-2BE77B567D77}">
      <dgm:prSet/>
      <dgm:spPr/>
      <dgm:t>
        <a:bodyPr/>
        <a:lstStyle/>
        <a:p>
          <a:endParaRPr lang="en-US"/>
        </a:p>
      </dgm:t>
    </dgm:pt>
    <dgm:pt modelId="{AF101239-D432-4DC8-858C-730900CB3390}" type="sibTrans" cxnId="{32F07B37-5253-4B75-85B8-2BE77B567D77}">
      <dgm:prSet/>
      <dgm:spPr/>
      <dgm:t>
        <a:bodyPr/>
        <a:lstStyle/>
        <a:p>
          <a:endParaRPr lang="en-US"/>
        </a:p>
      </dgm:t>
    </dgm:pt>
    <dgm:pt modelId="{6C4513CF-8CFC-45F2-9BA9-893E11929940}">
      <dgm:prSet/>
      <dgm:spPr/>
      <dgm:t>
        <a:bodyPr/>
        <a:lstStyle/>
        <a:p>
          <a:r>
            <a:rPr lang="en-US"/>
            <a:t>Creation date</a:t>
          </a:r>
        </a:p>
      </dgm:t>
    </dgm:pt>
    <dgm:pt modelId="{F149BE9B-0004-4308-80C6-E5C59C2816DD}" type="parTrans" cxnId="{0AC788BD-1EED-4E15-8924-09BFC5336F30}">
      <dgm:prSet/>
      <dgm:spPr/>
      <dgm:t>
        <a:bodyPr/>
        <a:lstStyle/>
        <a:p>
          <a:endParaRPr lang="en-US"/>
        </a:p>
      </dgm:t>
    </dgm:pt>
    <dgm:pt modelId="{5BC408A3-962D-4766-A3FA-6852A8243905}" type="sibTrans" cxnId="{0AC788BD-1EED-4E15-8924-09BFC5336F30}">
      <dgm:prSet/>
      <dgm:spPr/>
      <dgm:t>
        <a:bodyPr/>
        <a:lstStyle/>
        <a:p>
          <a:endParaRPr lang="en-US"/>
        </a:p>
      </dgm:t>
    </dgm:pt>
    <dgm:pt modelId="{B1892D91-0E61-487A-B371-4332004DDE3F}">
      <dgm:prSet/>
      <dgm:spPr/>
      <dgm:t>
        <a:bodyPr/>
        <a:lstStyle/>
        <a:p>
          <a:r>
            <a:rPr lang="en-US"/>
            <a:t>Description</a:t>
          </a:r>
        </a:p>
      </dgm:t>
    </dgm:pt>
    <dgm:pt modelId="{32C9FC68-7C42-4E0B-8BB1-3EA286954585}" type="parTrans" cxnId="{8BF5891D-E3EA-4834-955A-27B105CB0AB7}">
      <dgm:prSet/>
      <dgm:spPr/>
      <dgm:t>
        <a:bodyPr/>
        <a:lstStyle/>
        <a:p>
          <a:endParaRPr lang="en-US"/>
        </a:p>
      </dgm:t>
    </dgm:pt>
    <dgm:pt modelId="{2686924D-34ED-40A4-ACA6-324F726D85A3}" type="sibTrans" cxnId="{8BF5891D-E3EA-4834-955A-27B105CB0AB7}">
      <dgm:prSet/>
      <dgm:spPr/>
      <dgm:t>
        <a:bodyPr/>
        <a:lstStyle/>
        <a:p>
          <a:endParaRPr lang="en-US"/>
        </a:p>
      </dgm:t>
    </dgm:pt>
    <dgm:pt modelId="{5179E2C6-8590-4639-BF58-7C55FCF68102}">
      <dgm:prSet/>
      <dgm:spPr/>
      <dgm:t>
        <a:bodyPr/>
        <a:lstStyle/>
        <a:p>
          <a:r>
            <a:rPr lang="en-US"/>
            <a:t>Key state</a:t>
          </a:r>
        </a:p>
      </dgm:t>
    </dgm:pt>
    <dgm:pt modelId="{477452ED-1BBB-4774-BC29-DD266623B349}" type="parTrans" cxnId="{1967730F-EBE6-4ADE-97A0-F9C2AA5A9C08}">
      <dgm:prSet/>
      <dgm:spPr/>
      <dgm:t>
        <a:bodyPr/>
        <a:lstStyle/>
        <a:p>
          <a:endParaRPr lang="en-US"/>
        </a:p>
      </dgm:t>
    </dgm:pt>
    <dgm:pt modelId="{A8417712-93E7-49A7-B1D4-E9CC1E4B0AA7}" type="sibTrans" cxnId="{1967730F-EBE6-4ADE-97A0-F9C2AA5A9C08}">
      <dgm:prSet/>
      <dgm:spPr/>
      <dgm:t>
        <a:bodyPr/>
        <a:lstStyle/>
        <a:p>
          <a:endParaRPr lang="en-US"/>
        </a:p>
      </dgm:t>
    </dgm:pt>
    <dgm:pt modelId="{3E071CD9-6E12-499E-B680-C12265D561E3}">
      <dgm:prSet/>
      <dgm:spPr/>
      <dgm:t>
        <a:bodyPr/>
        <a:lstStyle/>
        <a:p>
          <a:r>
            <a:rPr lang="en-US"/>
            <a:t>Key material (either customer provided or AWS provided)</a:t>
          </a:r>
        </a:p>
      </dgm:t>
    </dgm:pt>
    <dgm:pt modelId="{D6E5FFA7-E4D8-4441-AB19-2C230B4EC577}" type="parTrans" cxnId="{7F2D3231-5A22-467B-AB7C-A5012266DFFA}">
      <dgm:prSet/>
      <dgm:spPr/>
      <dgm:t>
        <a:bodyPr/>
        <a:lstStyle/>
        <a:p>
          <a:endParaRPr lang="en-US"/>
        </a:p>
      </dgm:t>
    </dgm:pt>
    <dgm:pt modelId="{D6085898-1EEA-407F-B74C-55471C9A1180}" type="sibTrans" cxnId="{7F2D3231-5A22-467B-AB7C-A5012266DFFA}">
      <dgm:prSet/>
      <dgm:spPr/>
      <dgm:t>
        <a:bodyPr/>
        <a:lstStyle/>
        <a:p>
          <a:endParaRPr lang="en-US"/>
        </a:p>
      </dgm:t>
    </dgm:pt>
    <dgm:pt modelId="{38AAD4A5-3F64-490C-94C6-99B71C9006BF}">
      <dgm:prSet/>
      <dgm:spPr/>
      <dgm:t>
        <a:bodyPr/>
        <a:lstStyle/>
        <a:p>
          <a:r>
            <a:rPr lang="en-US"/>
            <a:t>Can never be exported (to export use CLOUDHSM)</a:t>
          </a:r>
        </a:p>
      </dgm:t>
    </dgm:pt>
    <dgm:pt modelId="{FD20A92E-6D5E-4843-A12E-004112B8416D}" type="parTrans" cxnId="{5E78581E-3F33-495E-9886-E9F7D16B885B}">
      <dgm:prSet/>
      <dgm:spPr/>
      <dgm:t>
        <a:bodyPr/>
        <a:lstStyle/>
        <a:p>
          <a:endParaRPr lang="en-US"/>
        </a:p>
      </dgm:t>
    </dgm:pt>
    <dgm:pt modelId="{BAEC45B6-9984-4D1B-A509-E17D1BB0AE23}" type="sibTrans" cxnId="{5E78581E-3F33-495E-9886-E9F7D16B885B}">
      <dgm:prSet/>
      <dgm:spPr/>
      <dgm:t>
        <a:bodyPr/>
        <a:lstStyle/>
        <a:p>
          <a:endParaRPr lang="en-US"/>
        </a:p>
      </dgm:t>
    </dgm:pt>
    <dgm:pt modelId="{69699197-F3CE-478B-A465-9EDFE15F0D46}" type="pres">
      <dgm:prSet presAssocID="{DC1B78A3-BDF4-4C22-9D4D-E42441E77092}" presName="root" presStyleCnt="0">
        <dgm:presLayoutVars>
          <dgm:dir/>
          <dgm:resizeHandles val="exact"/>
        </dgm:presLayoutVars>
      </dgm:prSet>
      <dgm:spPr/>
    </dgm:pt>
    <dgm:pt modelId="{CFE575D3-5AC7-4CFF-AB68-1839B615EC82}" type="pres">
      <dgm:prSet presAssocID="{3B4BA82C-3017-4B4A-849B-5AD2B53365C0}" presName="compNode" presStyleCnt="0"/>
      <dgm:spPr/>
    </dgm:pt>
    <dgm:pt modelId="{871B4DE9-B59F-4D89-8951-F74CBB569C1A}" type="pres">
      <dgm:prSet presAssocID="{3B4BA82C-3017-4B4A-849B-5AD2B53365C0}" presName="bgRect" presStyleLbl="bgShp" presStyleIdx="0" presStyleCnt="6"/>
      <dgm:spPr/>
    </dgm:pt>
    <dgm:pt modelId="{A04909C0-A291-485C-A111-5B32178DDB0C}" type="pres">
      <dgm:prSet presAssocID="{3B4BA82C-3017-4B4A-849B-5AD2B53365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B31555B-9BEC-4D0C-BE2D-7C7D911EECB8}" type="pres">
      <dgm:prSet presAssocID="{3B4BA82C-3017-4B4A-849B-5AD2B53365C0}" presName="spaceRect" presStyleCnt="0"/>
      <dgm:spPr/>
    </dgm:pt>
    <dgm:pt modelId="{90A141A2-6E57-4A95-9638-0AC8A2556EF2}" type="pres">
      <dgm:prSet presAssocID="{3B4BA82C-3017-4B4A-849B-5AD2B53365C0}" presName="parTx" presStyleLbl="revTx" presStyleIdx="0" presStyleCnt="6">
        <dgm:presLayoutVars>
          <dgm:chMax val="0"/>
          <dgm:chPref val="0"/>
        </dgm:presLayoutVars>
      </dgm:prSet>
      <dgm:spPr/>
    </dgm:pt>
    <dgm:pt modelId="{9A96E4B1-3DE2-4327-8C5D-5B15FA22F35E}" type="pres">
      <dgm:prSet presAssocID="{AF101239-D432-4DC8-858C-730900CB3390}" presName="sibTrans" presStyleCnt="0"/>
      <dgm:spPr/>
    </dgm:pt>
    <dgm:pt modelId="{D714AC67-A15C-4A37-B527-6C1F48D44C75}" type="pres">
      <dgm:prSet presAssocID="{6C4513CF-8CFC-45F2-9BA9-893E11929940}" presName="compNode" presStyleCnt="0"/>
      <dgm:spPr/>
    </dgm:pt>
    <dgm:pt modelId="{86D28D97-D56D-4BD2-8313-4BC78F0A6C98}" type="pres">
      <dgm:prSet presAssocID="{6C4513CF-8CFC-45F2-9BA9-893E11929940}" presName="bgRect" presStyleLbl="bgShp" presStyleIdx="1" presStyleCnt="6"/>
      <dgm:spPr/>
    </dgm:pt>
    <dgm:pt modelId="{EA621E94-665D-44AE-B63C-FA31F941A009}" type="pres">
      <dgm:prSet presAssocID="{6C4513CF-8CFC-45F2-9BA9-893E119299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62B6062-4B81-4369-A4CE-8A8A5723CE8C}" type="pres">
      <dgm:prSet presAssocID="{6C4513CF-8CFC-45F2-9BA9-893E11929940}" presName="spaceRect" presStyleCnt="0"/>
      <dgm:spPr/>
    </dgm:pt>
    <dgm:pt modelId="{CBDFEF92-FD59-48A8-AAE8-52259252742C}" type="pres">
      <dgm:prSet presAssocID="{6C4513CF-8CFC-45F2-9BA9-893E11929940}" presName="parTx" presStyleLbl="revTx" presStyleIdx="1" presStyleCnt="6">
        <dgm:presLayoutVars>
          <dgm:chMax val="0"/>
          <dgm:chPref val="0"/>
        </dgm:presLayoutVars>
      </dgm:prSet>
      <dgm:spPr/>
    </dgm:pt>
    <dgm:pt modelId="{48C885A0-ACB5-4C33-BDFE-8FF2990E4ABA}" type="pres">
      <dgm:prSet presAssocID="{5BC408A3-962D-4766-A3FA-6852A8243905}" presName="sibTrans" presStyleCnt="0"/>
      <dgm:spPr/>
    </dgm:pt>
    <dgm:pt modelId="{D2F89401-8B7B-4ACE-B818-53929841B82E}" type="pres">
      <dgm:prSet presAssocID="{B1892D91-0E61-487A-B371-4332004DDE3F}" presName="compNode" presStyleCnt="0"/>
      <dgm:spPr/>
    </dgm:pt>
    <dgm:pt modelId="{E339BCF3-827B-4448-89B2-846B4FCF80CB}" type="pres">
      <dgm:prSet presAssocID="{B1892D91-0E61-487A-B371-4332004DDE3F}" presName="bgRect" presStyleLbl="bgShp" presStyleIdx="2" presStyleCnt="6"/>
      <dgm:spPr/>
    </dgm:pt>
    <dgm:pt modelId="{6DFB1703-A632-4B9B-AEA8-4F2878C185B2}" type="pres">
      <dgm:prSet presAssocID="{B1892D91-0E61-487A-B371-4332004DDE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F6FFC799-F79F-4399-A1FA-A5525451A2DD}" type="pres">
      <dgm:prSet presAssocID="{B1892D91-0E61-487A-B371-4332004DDE3F}" presName="spaceRect" presStyleCnt="0"/>
      <dgm:spPr/>
    </dgm:pt>
    <dgm:pt modelId="{A3B24DD2-D585-4B34-9880-01A92EE00305}" type="pres">
      <dgm:prSet presAssocID="{B1892D91-0E61-487A-B371-4332004DDE3F}" presName="parTx" presStyleLbl="revTx" presStyleIdx="2" presStyleCnt="6">
        <dgm:presLayoutVars>
          <dgm:chMax val="0"/>
          <dgm:chPref val="0"/>
        </dgm:presLayoutVars>
      </dgm:prSet>
      <dgm:spPr/>
    </dgm:pt>
    <dgm:pt modelId="{C064B1D9-F2DF-4B74-9661-468BF40AD5B9}" type="pres">
      <dgm:prSet presAssocID="{2686924D-34ED-40A4-ACA6-324F726D85A3}" presName="sibTrans" presStyleCnt="0"/>
      <dgm:spPr/>
    </dgm:pt>
    <dgm:pt modelId="{D7927B20-FC96-4FEB-959F-104FBE6D1606}" type="pres">
      <dgm:prSet presAssocID="{5179E2C6-8590-4639-BF58-7C55FCF68102}" presName="compNode" presStyleCnt="0"/>
      <dgm:spPr/>
    </dgm:pt>
    <dgm:pt modelId="{0F475F87-EDEB-4BF2-B0E2-73D948171B8C}" type="pres">
      <dgm:prSet presAssocID="{5179E2C6-8590-4639-BF58-7C55FCF68102}" presName="bgRect" presStyleLbl="bgShp" presStyleIdx="3" presStyleCnt="6"/>
      <dgm:spPr/>
    </dgm:pt>
    <dgm:pt modelId="{58427B5B-5C8E-4C38-9FC4-876F6255EE85}" type="pres">
      <dgm:prSet presAssocID="{5179E2C6-8590-4639-BF58-7C55FCF681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30AA69D-106A-4456-8840-99C48765A3B3}" type="pres">
      <dgm:prSet presAssocID="{5179E2C6-8590-4639-BF58-7C55FCF68102}" presName="spaceRect" presStyleCnt="0"/>
      <dgm:spPr/>
    </dgm:pt>
    <dgm:pt modelId="{F1C076D5-5260-4540-B219-56A4AD022647}" type="pres">
      <dgm:prSet presAssocID="{5179E2C6-8590-4639-BF58-7C55FCF68102}" presName="parTx" presStyleLbl="revTx" presStyleIdx="3" presStyleCnt="6">
        <dgm:presLayoutVars>
          <dgm:chMax val="0"/>
          <dgm:chPref val="0"/>
        </dgm:presLayoutVars>
      </dgm:prSet>
      <dgm:spPr/>
    </dgm:pt>
    <dgm:pt modelId="{B638AF19-BD7A-455D-BE49-19FC09174883}" type="pres">
      <dgm:prSet presAssocID="{A8417712-93E7-49A7-B1D4-E9CC1E4B0AA7}" presName="sibTrans" presStyleCnt="0"/>
      <dgm:spPr/>
    </dgm:pt>
    <dgm:pt modelId="{2D866A47-04D3-44E1-9475-C8115BA4746A}" type="pres">
      <dgm:prSet presAssocID="{3E071CD9-6E12-499E-B680-C12265D561E3}" presName="compNode" presStyleCnt="0"/>
      <dgm:spPr/>
    </dgm:pt>
    <dgm:pt modelId="{8573FAA3-BBAA-421F-8961-40C47EED5AAB}" type="pres">
      <dgm:prSet presAssocID="{3E071CD9-6E12-499E-B680-C12265D561E3}" presName="bgRect" presStyleLbl="bgShp" presStyleIdx="4" presStyleCnt="6"/>
      <dgm:spPr/>
    </dgm:pt>
    <dgm:pt modelId="{C3C043EF-B3DC-4B8B-AD62-C46BB14DE501}" type="pres">
      <dgm:prSet presAssocID="{3E071CD9-6E12-499E-B680-C12265D561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233E805-2D3D-492A-8907-76796C885526}" type="pres">
      <dgm:prSet presAssocID="{3E071CD9-6E12-499E-B680-C12265D561E3}" presName="spaceRect" presStyleCnt="0"/>
      <dgm:spPr/>
    </dgm:pt>
    <dgm:pt modelId="{BC88C6F9-B801-4D65-9C9F-71A52BBCEBA3}" type="pres">
      <dgm:prSet presAssocID="{3E071CD9-6E12-499E-B680-C12265D561E3}" presName="parTx" presStyleLbl="revTx" presStyleIdx="4" presStyleCnt="6">
        <dgm:presLayoutVars>
          <dgm:chMax val="0"/>
          <dgm:chPref val="0"/>
        </dgm:presLayoutVars>
      </dgm:prSet>
      <dgm:spPr/>
    </dgm:pt>
    <dgm:pt modelId="{4D21C183-CF6F-4B91-BBCE-464AB7F776D1}" type="pres">
      <dgm:prSet presAssocID="{D6085898-1EEA-407F-B74C-55471C9A1180}" presName="sibTrans" presStyleCnt="0"/>
      <dgm:spPr/>
    </dgm:pt>
    <dgm:pt modelId="{8C6537F7-6493-4FBF-8A33-D74825584717}" type="pres">
      <dgm:prSet presAssocID="{38AAD4A5-3F64-490C-94C6-99B71C9006BF}" presName="compNode" presStyleCnt="0"/>
      <dgm:spPr/>
    </dgm:pt>
    <dgm:pt modelId="{7732BE8C-C3CE-431F-B083-72A22A80FEF8}" type="pres">
      <dgm:prSet presAssocID="{38AAD4A5-3F64-490C-94C6-99B71C9006BF}" presName="bgRect" presStyleLbl="bgShp" presStyleIdx="5" presStyleCnt="6"/>
      <dgm:spPr/>
    </dgm:pt>
    <dgm:pt modelId="{CE0D0075-93E6-4D4E-B1C3-80AB2FC84F5B}" type="pres">
      <dgm:prSet presAssocID="{38AAD4A5-3F64-490C-94C6-99B71C9006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22A18F1-422B-419A-B62F-3A240928002F}" type="pres">
      <dgm:prSet presAssocID="{38AAD4A5-3F64-490C-94C6-99B71C9006BF}" presName="spaceRect" presStyleCnt="0"/>
      <dgm:spPr/>
    </dgm:pt>
    <dgm:pt modelId="{FE71C5F2-00F0-4D8A-8755-75026D52A189}" type="pres">
      <dgm:prSet presAssocID="{38AAD4A5-3F64-490C-94C6-99B71C9006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F0460D-47E6-41D3-B122-863C6AB19DE3}" type="presOf" srcId="{38AAD4A5-3F64-490C-94C6-99B71C9006BF}" destId="{FE71C5F2-00F0-4D8A-8755-75026D52A189}" srcOrd="0" destOrd="0" presId="urn:microsoft.com/office/officeart/2018/2/layout/IconVerticalSolidList"/>
    <dgm:cxn modelId="{1967730F-EBE6-4ADE-97A0-F9C2AA5A9C08}" srcId="{DC1B78A3-BDF4-4C22-9D4D-E42441E77092}" destId="{5179E2C6-8590-4639-BF58-7C55FCF68102}" srcOrd="3" destOrd="0" parTransId="{477452ED-1BBB-4774-BC29-DD266623B349}" sibTransId="{A8417712-93E7-49A7-B1D4-E9CC1E4B0AA7}"/>
    <dgm:cxn modelId="{ADAF0A10-660B-4A30-B0E9-16140150D75C}" type="presOf" srcId="{3B4BA82C-3017-4B4A-849B-5AD2B53365C0}" destId="{90A141A2-6E57-4A95-9638-0AC8A2556EF2}" srcOrd="0" destOrd="0" presId="urn:microsoft.com/office/officeart/2018/2/layout/IconVerticalSolidList"/>
    <dgm:cxn modelId="{8BF5891D-E3EA-4834-955A-27B105CB0AB7}" srcId="{DC1B78A3-BDF4-4C22-9D4D-E42441E77092}" destId="{B1892D91-0E61-487A-B371-4332004DDE3F}" srcOrd="2" destOrd="0" parTransId="{32C9FC68-7C42-4E0B-8BB1-3EA286954585}" sibTransId="{2686924D-34ED-40A4-ACA6-324F726D85A3}"/>
    <dgm:cxn modelId="{5E78581E-3F33-495E-9886-E9F7D16B885B}" srcId="{DC1B78A3-BDF4-4C22-9D4D-E42441E77092}" destId="{38AAD4A5-3F64-490C-94C6-99B71C9006BF}" srcOrd="5" destOrd="0" parTransId="{FD20A92E-6D5E-4843-A12E-004112B8416D}" sibTransId="{BAEC45B6-9984-4D1B-A509-E17D1BB0AE23}"/>
    <dgm:cxn modelId="{B65BE61E-E72E-49B0-982B-DAD041892220}" type="presOf" srcId="{DC1B78A3-BDF4-4C22-9D4D-E42441E77092}" destId="{69699197-F3CE-478B-A465-9EDFE15F0D46}" srcOrd="0" destOrd="0" presId="urn:microsoft.com/office/officeart/2018/2/layout/IconVerticalSolidList"/>
    <dgm:cxn modelId="{E97C352B-C96C-4B88-AF8D-BF64B2A61785}" type="presOf" srcId="{5179E2C6-8590-4639-BF58-7C55FCF68102}" destId="{F1C076D5-5260-4540-B219-56A4AD022647}" srcOrd="0" destOrd="0" presId="urn:microsoft.com/office/officeart/2018/2/layout/IconVerticalSolidList"/>
    <dgm:cxn modelId="{7F2D3231-5A22-467B-AB7C-A5012266DFFA}" srcId="{DC1B78A3-BDF4-4C22-9D4D-E42441E77092}" destId="{3E071CD9-6E12-499E-B680-C12265D561E3}" srcOrd="4" destOrd="0" parTransId="{D6E5FFA7-E4D8-4441-AB19-2C230B4EC577}" sibTransId="{D6085898-1EEA-407F-B74C-55471C9A1180}"/>
    <dgm:cxn modelId="{32F07B37-5253-4B75-85B8-2BE77B567D77}" srcId="{DC1B78A3-BDF4-4C22-9D4D-E42441E77092}" destId="{3B4BA82C-3017-4B4A-849B-5AD2B53365C0}" srcOrd="0" destOrd="0" parTransId="{823553C8-1C82-4879-8E41-A4D6645401D2}" sibTransId="{AF101239-D432-4DC8-858C-730900CB3390}"/>
    <dgm:cxn modelId="{1B4CD448-38DB-4062-BD1A-81CCEA30D1A5}" type="presOf" srcId="{B1892D91-0E61-487A-B371-4332004DDE3F}" destId="{A3B24DD2-D585-4B34-9880-01A92EE00305}" srcOrd="0" destOrd="0" presId="urn:microsoft.com/office/officeart/2018/2/layout/IconVerticalSolidList"/>
    <dgm:cxn modelId="{229B9E8E-E896-4BAE-B915-DE6E4FACEEE4}" type="presOf" srcId="{3E071CD9-6E12-499E-B680-C12265D561E3}" destId="{BC88C6F9-B801-4D65-9C9F-71A52BBCEBA3}" srcOrd="0" destOrd="0" presId="urn:microsoft.com/office/officeart/2018/2/layout/IconVerticalSolidList"/>
    <dgm:cxn modelId="{0AC788BD-1EED-4E15-8924-09BFC5336F30}" srcId="{DC1B78A3-BDF4-4C22-9D4D-E42441E77092}" destId="{6C4513CF-8CFC-45F2-9BA9-893E11929940}" srcOrd="1" destOrd="0" parTransId="{F149BE9B-0004-4308-80C6-E5C59C2816DD}" sibTransId="{5BC408A3-962D-4766-A3FA-6852A8243905}"/>
    <dgm:cxn modelId="{838DABEC-D35B-4365-9FD4-96BA29B06C20}" type="presOf" srcId="{6C4513CF-8CFC-45F2-9BA9-893E11929940}" destId="{CBDFEF92-FD59-48A8-AAE8-52259252742C}" srcOrd="0" destOrd="0" presId="urn:microsoft.com/office/officeart/2018/2/layout/IconVerticalSolidList"/>
    <dgm:cxn modelId="{096AB3D9-3AD8-4542-B7C2-8AA3CDE4C938}" type="presParOf" srcId="{69699197-F3CE-478B-A465-9EDFE15F0D46}" destId="{CFE575D3-5AC7-4CFF-AB68-1839B615EC82}" srcOrd="0" destOrd="0" presId="urn:microsoft.com/office/officeart/2018/2/layout/IconVerticalSolidList"/>
    <dgm:cxn modelId="{DE9F1F94-3488-43B7-A9CE-FA4AEA71A9C5}" type="presParOf" srcId="{CFE575D3-5AC7-4CFF-AB68-1839B615EC82}" destId="{871B4DE9-B59F-4D89-8951-F74CBB569C1A}" srcOrd="0" destOrd="0" presId="urn:microsoft.com/office/officeart/2018/2/layout/IconVerticalSolidList"/>
    <dgm:cxn modelId="{442D10EB-5B9D-46AA-A165-4AB79FE8D6D7}" type="presParOf" srcId="{CFE575D3-5AC7-4CFF-AB68-1839B615EC82}" destId="{A04909C0-A291-485C-A111-5B32178DDB0C}" srcOrd="1" destOrd="0" presId="urn:microsoft.com/office/officeart/2018/2/layout/IconVerticalSolidList"/>
    <dgm:cxn modelId="{81C1FE95-43D2-4691-8D2F-E59C61CBE329}" type="presParOf" srcId="{CFE575D3-5AC7-4CFF-AB68-1839B615EC82}" destId="{4B31555B-9BEC-4D0C-BE2D-7C7D911EECB8}" srcOrd="2" destOrd="0" presId="urn:microsoft.com/office/officeart/2018/2/layout/IconVerticalSolidList"/>
    <dgm:cxn modelId="{F1AA578D-6B89-4231-819D-B4F22E3882CF}" type="presParOf" srcId="{CFE575D3-5AC7-4CFF-AB68-1839B615EC82}" destId="{90A141A2-6E57-4A95-9638-0AC8A2556EF2}" srcOrd="3" destOrd="0" presId="urn:microsoft.com/office/officeart/2018/2/layout/IconVerticalSolidList"/>
    <dgm:cxn modelId="{86DB15C7-667C-4A46-B0C5-ACE9D746BCA9}" type="presParOf" srcId="{69699197-F3CE-478B-A465-9EDFE15F0D46}" destId="{9A96E4B1-3DE2-4327-8C5D-5B15FA22F35E}" srcOrd="1" destOrd="0" presId="urn:microsoft.com/office/officeart/2018/2/layout/IconVerticalSolidList"/>
    <dgm:cxn modelId="{7C432F92-5080-46F3-BE36-0263876F6793}" type="presParOf" srcId="{69699197-F3CE-478B-A465-9EDFE15F0D46}" destId="{D714AC67-A15C-4A37-B527-6C1F48D44C75}" srcOrd="2" destOrd="0" presId="urn:microsoft.com/office/officeart/2018/2/layout/IconVerticalSolidList"/>
    <dgm:cxn modelId="{4D76E4C3-74B7-4031-BB29-12B782ED1733}" type="presParOf" srcId="{D714AC67-A15C-4A37-B527-6C1F48D44C75}" destId="{86D28D97-D56D-4BD2-8313-4BC78F0A6C98}" srcOrd="0" destOrd="0" presId="urn:microsoft.com/office/officeart/2018/2/layout/IconVerticalSolidList"/>
    <dgm:cxn modelId="{A5EBB99F-A5EE-465F-ACE0-F6D84B49ED05}" type="presParOf" srcId="{D714AC67-A15C-4A37-B527-6C1F48D44C75}" destId="{EA621E94-665D-44AE-B63C-FA31F941A009}" srcOrd="1" destOrd="0" presId="urn:microsoft.com/office/officeart/2018/2/layout/IconVerticalSolidList"/>
    <dgm:cxn modelId="{AC28BF11-A7EB-4CD7-A431-8F8B60866F6E}" type="presParOf" srcId="{D714AC67-A15C-4A37-B527-6C1F48D44C75}" destId="{D62B6062-4B81-4369-A4CE-8A8A5723CE8C}" srcOrd="2" destOrd="0" presId="urn:microsoft.com/office/officeart/2018/2/layout/IconVerticalSolidList"/>
    <dgm:cxn modelId="{8A82B19F-3A5C-4038-83C4-CB188074F9E3}" type="presParOf" srcId="{D714AC67-A15C-4A37-B527-6C1F48D44C75}" destId="{CBDFEF92-FD59-48A8-AAE8-52259252742C}" srcOrd="3" destOrd="0" presId="urn:microsoft.com/office/officeart/2018/2/layout/IconVerticalSolidList"/>
    <dgm:cxn modelId="{EB220822-0EA4-4A4B-913B-986A2B683FDD}" type="presParOf" srcId="{69699197-F3CE-478B-A465-9EDFE15F0D46}" destId="{48C885A0-ACB5-4C33-BDFE-8FF2990E4ABA}" srcOrd="3" destOrd="0" presId="urn:microsoft.com/office/officeart/2018/2/layout/IconVerticalSolidList"/>
    <dgm:cxn modelId="{EC1697BB-BD77-466A-991B-9502CD7E0DF4}" type="presParOf" srcId="{69699197-F3CE-478B-A465-9EDFE15F0D46}" destId="{D2F89401-8B7B-4ACE-B818-53929841B82E}" srcOrd="4" destOrd="0" presId="urn:microsoft.com/office/officeart/2018/2/layout/IconVerticalSolidList"/>
    <dgm:cxn modelId="{28BBC1C9-043F-459C-9200-45A871AB317F}" type="presParOf" srcId="{D2F89401-8B7B-4ACE-B818-53929841B82E}" destId="{E339BCF3-827B-4448-89B2-846B4FCF80CB}" srcOrd="0" destOrd="0" presId="urn:microsoft.com/office/officeart/2018/2/layout/IconVerticalSolidList"/>
    <dgm:cxn modelId="{B8223495-8417-4B11-8FEC-D97E3C7F257D}" type="presParOf" srcId="{D2F89401-8B7B-4ACE-B818-53929841B82E}" destId="{6DFB1703-A632-4B9B-AEA8-4F2878C185B2}" srcOrd="1" destOrd="0" presId="urn:microsoft.com/office/officeart/2018/2/layout/IconVerticalSolidList"/>
    <dgm:cxn modelId="{AB30FB5B-693C-4437-81DB-33C4E4EB967F}" type="presParOf" srcId="{D2F89401-8B7B-4ACE-B818-53929841B82E}" destId="{F6FFC799-F79F-4399-A1FA-A5525451A2DD}" srcOrd="2" destOrd="0" presId="urn:microsoft.com/office/officeart/2018/2/layout/IconVerticalSolidList"/>
    <dgm:cxn modelId="{B9B5530D-CCF7-47D2-9048-DF709A488322}" type="presParOf" srcId="{D2F89401-8B7B-4ACE-B818-53929841B82E}" destId="{A3B24DD2-D585-4B34-9880-01A92EE00305}" srcOrd="3" destOrd="0" presId="urn:microsoft.com/office/officeart/2018/2/layout/IconVerticalSolidList"/>
    <dgm:cxn modelId="{65567C18-A05C-468B-B917-A1E5E9919BB5}" type="presParOf" srcId="{69699197-F3CE-478B-A465-9EDFE15F0D46}" destId="{C064B1D9-F2DF-4B74-9661-468BF40AD5B9}" srcOrd="5" destOrd="0" presId="urn:microsoft.com/office/officeart/2018/2/layout/IconVerticalSolidList"/>
    <dgm:cxn modelId="{EB388049-B022-40B1-BB42-8B8D48AD82E5}" type="presParOf" srcId="{69699197-F3CE-478B-A465-9EDFE15F0D46}" destId="{D7927B20-FC96-4FEB-959F-104FBE6D1606}" srcOrd="6" destOrd="0" presId="urn:microsoft.com/office/officeart/2018/2/layout/IconVerticalSolidList"/>
    <dgm:cxn modelId="{E4F71020-8999-4FA2-B0AD-9B4FEED6A6C0}" type="presParOf" srcId="{D7927B20-FC96-4FEB-959F-104FBE6D1606}" destId="{0F475F87-EDEB-4BF2-B0E2-73D948171B8C}" srcOrd="0" destOrd="0" presId="urn:microsoft.com/office/officeart/2018/2/layout/IconVerticalSolidList"/>
    <dgm:cxn modelId="{4043C9C4-2BC7-492F-8AC3-EFC4E5B4D6E3}" type="presParOf" srcId="{D7927B20-FC96-4FEB-959F-104FBE6D1606}" destId="{58427B5B-5C8E-4C38-9FC4-876F6255EE85}" srcOrd="1" destOrd="0" presId="urn:microsoft.com/office/officeart/2018/2/layout/IconVerticalSolidList"/>
    <dgm:cxn modelId="{D42A9D4D-EDA7-427B-BF93-401739E94BF4}" type="presParOf" srcId="{D7927B20-FC96-4FEB-959F-104FBE6D1606}" destId="{630AA69D-106A-4456-8840-99C48765A3B3}" srcOrd="2" destOrd="0" presId="urn:microsoft.com/office/officeart/2018/2/layout/IconVerticalSolidList"/>
    <dgm:cxn modelId="{3DBDA865-D06C-45B8-BBBF-95315A7AB5D0}" type="presParOf" srcId="{D7927B20-FC96-4FEB-959F-104FBE6D1606}" destId="{F1C076D5-5260-4540-B219-56A4AD022647}" srcOrd="3" destOrd="0" presId="urn:microsoft.com/office/officeart/2018/2/layout/IconVerticalSolidList"/>
    <dgm:cxn modelId="{EDFA5B53-E0D7-42A5-BD98-73689F157838}" type="presParOf" srcId="{69699197-F3CE-478B-A465-9EDFE15F0D46}" destId="{B638AF19-BD7A-455D-BE49-19FC09174883}" srcOrd="7" destOrd="0" presId="urn:microsoft.com/office/officeart/2018/2/layout/IconVerticalSolidList"/>
    <dgm:cxn modelId="{B37C6439-FC71-4F1B-8F98-69D499418D20}" type="presParOf" srcId="{69699197-F3CE-478B-A465-9EDFE15F0D46}" destId="{2D866A47-04D3-44E1-9475-C8115BA4746A}" srcOrd="8" destOrd="0" presId="urn:microsoft.com/office/officeart/2018/2/layout/IconVerticalSolidList"/>
    <dgm:cxn modelId="{5AF2446B-ABB4-47CA-8D61-77FE41521808}" type="presParOf" srcId="{2D866A47-04D3-44E1-9475-C8115BA4746A}" destId="{8573FAA3-BBAA-421F-8961-40C47EED5AAB}" srcOrd="0" destOrd="0" presId="urn:microsoft.com/office/officeart/2018/2/layout/IconVerticalSolidList"/>
    <dgm:cxn modelId="{8D615F3C-0221-4CCE-9471-02B95DD541AC}" type="presParOf" srcId="{2D866A47-04D3-44E1-9475-C8115BA4746A}" destId="{C3C043EF-B3DC-4B8B-AD62-C46BB14DE501}" srcOrd="1" destOrd="0" presId="urn:microsoft.com/office/officeart/2018/2/layout/IconVerticalSolidList"/>
    <dgm:cxn modelId="{EC7F8E31-6546-489E-B15D-4E54AEF68DFF}" type="presParOf" srcId="{2D866A47-04D3-44E1-9475-C8115BA4746A}" destId="{E233E805-2D3D-492A-8907-76796C885526}" srcOrd="2" destOrd="0" presId="urn:microsoft.com/office/officeart/2018/2/layout/IconVerticalSolidList"/>
    <dgm:cxn modelId="{AAF21D6E-6116-46AA-8D04-AA0B1D8B0F49}" type="presParOf" srcId="{2D866A47-04D3-44E1-9475-C8115BA4746A}" destId="{BC88C6F9-B801-4D65-9C9F-71A52BBCEBA3}" srcOrd="3" destOrd="0" presId="urn:microsoft.com/office/officeart/2018/2/layout/IconVerticalSolidList"/>
    <dgm:cxn modelId="{5C4A26B5-11DA-4B52-825E-ED4DAD3E7E3C}" type="presParOf" srcId="{69699197-F3CE-478B-A465-9EDFE15F0D46}" destId="{4D21C183-CF6F-4B91-BBCE-464AB7F776D1}" srcOrd="9" destOrd="0" presId="urn:microsoft.com/office/officeart/2018/2/layout/IconVerticalSolidList"/>
    <dgm:cxn modelId="{5F4BC6CE-1D26-48C9-8B2B-E597F1310C9E}" type="presParOf" srcId="{69699197-F3CE-478B-A465-9EDFE15F0D46}" destId="{8C6537F7-6493-4FBF-8A33-D74825584717}" srcOrd="10" destOrd="0" presId="urn:microsoft.com/office/officeart/2018/2/layout/IconVerticalSolidList"/>
    <dgm:cxn modelId="{B63E135F-741D-4E4B-95A9-277DCFB54877}" type="presParOf" srcId="{8C6537F7-6493-4FBF-8A33-D74825584717}" destId="{7732BE8C-C3CE-431F-B083-72A22A80FEF8}" srcOrd="0" destOrd="0" presId="urn:microsoft.com/office/officeart/2018/2/layout/IconVerticalSolidList"/>
    <dgm:cxn modelId="{BB80D9DC-31BE-4AC3-9C45-BB4B04D651FA}" type="presParOf" srcId="{8C6537F7-6493-4FBF-8A33-D74825584717}" destId="{CE0D0075-93E6-4D4E-B1C3-80AB2FC84F5B}" srcOrd="1" destOrd="0" presId="urn:microsoft.com/office/officeart/2018/2/layout/IconVerticalSolidList"/>
    <dgm:cxn modelId="{AB8C45FE-59AB-41C0-A38C-61225552D31E}" type="presParOf" srcId="{8C6537F7-6493-4FBF-8A33-D74825584717}" destId="{A22A18F1-422B-419A-B62F-3A240928002F}" srcOrd="2" destOrd="0" presId="urn:microsoft.com/office/officeart/2018/2/layout/IconVerticalSolidList"/>
    <dgm:cxn modelId="{5132840F-5F9A-47AB-8F96-12C76D14D824}" type="presParOf" srcId="{8C6537F7-6493-4FBF-8A33-D74825584717}" destId="{FE71C5F2-00F0-4D8A-8755-75026D52A1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E59AA-EB45-4F68-B35C-E2BA3CBBDD39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B939EA-ABE7-4F74-A088-D77BBCEE57BB}">
      <dgm:prSet/>
      <dgm:spPr/>
      <dgm:t>
        <a:bodyPr/>
        <a:lstStyle/>
        <a:p>
          <a:r>
            <a:rPr lang="en-US"/>
            <a:t>Encrypt key that encrypts data</a:t>
          </a:r>
        </a:p>
      </dgm:t>
    </dgm:pt>
    <dgm:pt modelId="{A080F38C-43EE-4941-80A8-35ECF453B106}" type="parTrans" cxnId="{8A065EB8-9215-488E-BF2A-802EE03D82DD}">
      <dgm:prSet/>
      <dgm:spPr/>
      <dgm:t>
        <a:bodyPr/>
        <a:lstStyle/>
        <a:p>
          <a:endParaRPr lang="en-US"/>
        </a:p>
      </dgm:t>
    </dgm:pt>
    <dgm:pt modelId="{30B85BC0-767D-4CD1-9634-F0330D041364}" type="sibTrans" cxnId="{8A065EB8-9215-488E-BF2A-802EE03D82DD}">
      <dgm:prSet/>
      <dgm:spPr/>
      <dgm:t>
        <a:bodyPr/>
        <a:lstStyle/>
        <a:p>
          <a:endParaRPr lang="en-US"/>
        </a:p>
      </dgm:t>
    </dgm:pt>
    <dgm:pt modelId="{93BC4D61-A188-44F8-8EEF-A3D87E19AD7C}">
      <dgm:prSet/>
      <dgm:spPr/>
      <dgm:t>
        <a:bodyPr/>
        <a:lstStyle/>
        <a:p>
          <a:r>
            <a:rPr lang="en-US"/>
            <a:t>Use master key to encrypt envelope/data key</a:t>
          </a:r>
        </a:p>
      </dgm:t>
    </dgm:pt>
    <dgm:pt modelId="{B7D10610-E688-46B8-B533-EAF0D86BC030}" type="parTrans" cxnId="{35810608-34B3-4B84-9D7D-23A6442A4793}">
      <dgm:prSet/>
      <dgm:spPr/>
      <dgm:t>
        <a:bodyPr/>
        <a:lstStyle/>
        <a:p>
          <a:endParaRPr lang="en-US"/>
        </a:p>
      </dgm:t>
    </dgm:pt>
    <dgm:pt modelId="{F6A0852E-3984-4C3D-83D4-3E58DD484909}" type="sibTrans" cxnId="{35810608-34B3-4B84-9D7D-23A6442A4793}">
      <dgm:prSet/>
      <dgm:spPr/>
      <dgm:t>
        <a:bodyPr/>
        <a:lstStyle/>
        <a:p>
          <a:endParaRPr lang="en-US"/>
        </a:p>
      </dgm:t>
    </dgm:pt>
    <dgm:pt modelId="{3245CB86-B8AD-1148-8F2E-3C11EEC7DC90}" type="pres">
      <dgm:prSet presAssocID="{619E59AA-EB45-4F68-B35C-E2BA3CBBDD39}" presName="linear" presStyleCnt="0">
        <dgm:presLayoutVars>
          <dgm:dir/>
          <dgm:animLvl val="lvl"/>
          <dgm:resizeHandles val="exact"/>
        </dgm:presLayoutVars>
      </dgm:prSet>
      <dgm:spPr/>
    </dgm:pt>
    <dgm:pt modelId="{A8F6D17E-1E79-364A-9826-CBE502DDF0DF}" type="pres">
      <dgm:prSet presAssocID="{6FB939EA-ABE7-4F74-A088-D77BBCEE57BB}" presName="parentLin" presStyleCnt="0"/>
      <dgm:spPr/>
    </dgm:pt>
    <dgm:pt modelId="{D7CC3449-23E6-C145-ACEB-D6303A43DF77}" type="pres">
      <dgm:prSet presAssocID="{6FB939EA-ABE7-4F74-A088-D77BBCEE57BB}" presName="parentLeftMargin" presStyleLbl="node1" presStyleIdx="0" presStyleCnt="2"/>
      <dgm:spPr/>
    </dgm:pt>
    <dgm:pt modelId="{C89F8F35-C968-ED4C-82EC-565152170672}" type="pres">
      <dgm:prSet presAssocID="{6FB939EA-ABE7-4F74-A088-D77BBCEE57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86D61-B0E9-ED4B-915E-848C071D7CC5}" type="pres">
      <dgm:prSet presAssocID="{6FB939EA-ABE7-4F74-A088-D77BBCEE57BB}" presName="negativeSpace" presStyleCnt="0"/>
      <dgm:spPr/>
    </dgm:pt>
    <dgm:pt modelId="{F4362095-FCD0-0045-9C2B-2987D77D3FB8}" type="pres">
      <dgm:prSet presAssocID="{6FB939EA-ABE7-4F74-A088-D77BBCEE57BB}" presName="childText" presStyleLbl="conFgAcc1" presStyleIdx="0" presStyleCnt="2">
        <dgm:presLayoutVars>
          <dgm:bulletEnabled val="1"/>
        </dgm:presLayoutVars>
      </dgm:prSet>
      <dgm:spPr/>
    </dgm:pt>
    <dgm:pt modelId="{390A5D65-7FCF-BC4A-9D51-B3F7BBA2E804}" type="pres">
      <dgm:prSet presAssocID="{30B85BC0-767D-4CD1-9634-F0330D041364}" presName="spaceBetweenRectangles" presStyleCnt="0"/>
      <dgm:spPr/>
    </dgm:pt>
    <dgm:pt modelId="{401CBD47-73E3-2540-9830-E45F7587AF48}" type="pres">
      <dgm:prSet presAssocID="{93BC4D61-A188-44F8-8EEF-A3D87E19AD7C}" presName="parentLin" presStyleCnt="0"/>
      <dgm:spPr/>
    </dgm:pt>
    <dgm:pt modelId="{72909379-BAC1-B443-95F4-36E62DC5EE14}" type="pres">
      <dgm:prSet presAssocID="{93BC4D61-A188-44F8-8EEF-A3D87E19AD7C}" presName="parentLeftMargin" presStyleLbl="node1" presStyleIdx="0" presStyleCnt="2"/>
      <dgm:spPr/>
    </dgm:pt>
    <dgm:pt modelId="{A9436B8F-1EDB-634D-B595-3E6FC57EF9ED}" type="pres">
      <dgm:prSet presAssocID="{93BC4D61-A188-44F8-8EEF-A3D87E19AD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2AD593-3A3E-C542-B26F-03253260AFF1}" type="pres">
      <dgm:prSet presAssocID="{93BC4D61-A188-44F8-8EEF-A3D87E19AD7C}" presName="negativeSpace" presStyleCnt="0"/>
      <dgm:spPr/>
    </dgm:pt>
    <dgm:pt modelId="{14530AB0-3B73-844A-9133-FEEA691FB350}" type="pres">
      <dgm:prSet presAssocID="{93BC4D61-A188-44F8-8EEF-A3D87E19AD7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810608-34B3-4B84-9D7D-23A6442A4793}" srcId="{619E59AA-EB45-4F68-B35C-E2BA3CBBDD39}" destId="{93BC4D61-A188-44F8-8EEF-A3D87E19AD7C}" srcOrd="1" destOrd="0" parTransId="{B7D10610-E688-46B8-B533-EAF0D86BC030}" sibTransId="{F6A0852E-3984-4C3D-83D4-3E58DD484909}"/>
    <dgm:cxn modelId="{BEC70456-C116-D44B-ADCE-493467ED5991}" type="presOf" srcId="{93BC4D61-A188-44F8-8EEF-A3D87E19AD7C}" destId="{72909379-BAC1-B443-95F4-36E62DC5EE14}" srcOrd="0" destOrd="0" presId="urn:microsoft.com/office/officeart/2005/8/layout/list1"/>
    <dgm:cxn modelId="{DA1C3881-9C7E-334A-9AD8-13EFA9D5393F}" type="presOf" srcId="{6FB939EA-ABE7-4F74-A088-D77BBCEE57BB}" destId="{D7CC3449-23E6-C145-ACEB-D6303A43DF77}" srcOrd="0" destOrd="0" presId="urn:microsoft.com/office/officeart/2005/8/layout/list1"/>
    <dgm:cxn modelId="{78FEA5A9-9517-7F43-9797-955C038F7BA2}" type="presOf" srcId="{6FB939EA-ABE7-4F74-A088-D77BBCEE57BB}" destId="{C89F8F35-C968-ED4C-82EC-565152170672}" srcOrd="1" destOrd="0" presId="urn:microsoft.com/office/officeart/2005/8/layout/list1"/>
    <dgm:cxn modelId="{8A065EB8-9215-488E-BF2A-802EE03D82DD}" srcId="{619E59AA-EB45-4F68-B35C-E2BA3CBBDD39}" destId="{6FB939EA-ABE7-4F74-A088-D77BBCEE57BB}" srcOrd="0" destOrd="0" parTransId="{A080F38C-43EE-4941-80A8-35ECF453B106}" sibTransId="{30B85BC0-767D-4CD1-9634-F0330D041364}"/>
    <dgm:cxn modelId="{7358BBBE-6715-CA4D-B5EC-5B40266F5991}" type="presOf" srcId="{619E59AA-EB45-4F68-B35C-E2BA3CBBDD39}" destId="{3245CB86-B8AD-1148-8F2E-3C11EEC7DC90}" srcOrd="0" destOrd="0" presId="urn:microsoft.com/office/officeart/2005/8/layout/list1"/>
    <dgm:cxn modelId="{86630DC8-37BD-8E43-B5D5-AE134EAF68DE}" type="presOf" srcId="{93BC4D61-A188-44F8-8EEF-A3D87E19AD7C}" destId="{A9436B8F-1EDB-634D-B595-3E6FC57EF9ED}" srcOrd="1" destOrd="0" presId="urn:microsoft.com/office/officeart/2005/8/layout/list1"/>
    <dgm:cxn modelId="{8E0899ED-47CC-824E-ACA4-C4B0442745AC}" type="presParOf" srcId="{3245CB86-B8AD-1148-8F2E-3C11EEC7DC90}" destId="{A8F6D17E-1E79-364A-9826-CBE502DDF0DF}" srcOrd="0" destOrd="0" presId="urn:microsoft.com/office/officeart/2005/8/layout/list1"/>
    <dgm:cxn modelId="{7568C288-70C3-BA49-AB19-18BEBF6F968F}" type="presParOf" srcId="{A8F6D17E-1E79-364A-9826-CBE502DDF0DF}" destId="{D7CC3449-23E6-C145-ACEB-D6303A43DF77}" srcOrd="0" destOrd="0" presId="urn:microsoft.com/office/officeart/2005/8/layout/list1"/>
    <dgm:cxn modelId="{A1CB2A91-F970-1A41-A186-77E91FFCB065}" type="presParOf" srcId="{A8F6D17E-1E79-364A-9826-CBE502DDF0DF}" destId="{C89F8F35-C968-ED4C-82EC-565152170672}" srcOrd="1" destOrd="0" presId="urn:microsoft.com/office/officeart/2005/8/layout/list1"/>
    <dgm:cxn modelId="{AC5605F9-DA05-6A4A-A480-B3D46F082FCF}" type="presParOf" srcId="{3245CB86-B8AD-1148-8F2E-3C11EEC7DC90}" destId="{C0D86D61-B0E9-ED4B-915E-848C071D7CC5}" srcOrd="1" destOrd="0" presId="urn:microsoft.com/office/officeart/2005/8/layout/list1"/>
    <dgm:cxn modelId="{11C40876-F51F-464D-9655-4E61B6913923}" type="presParOf" srcId="{3245CB86-B8AD-1148-8F2E-3C11EEC7DC90}" destId="{F4362095-FCD0-0045-9C2B-2987D77D3FB8}" srcOrd="2" destOrd="0" presId="urn:microsoft.com/office/officeart/2005/8/layout/list1"/>
    <dgm:cxn modelId="{823D78FF-BBA1-6A49-A8FB-8B85C31C1559}" type="presParOf" srcId="{3245CB86-B8AD-1148-8F2E-3C11EEC7DC90}" destId="{390A5D65-7FCF-BC4A-9D51-B3F7BBA2E804}" srcOrd="3" destOrd="0" presId="urn:microsoft.com/office/officeart/2005/8/layout/list1"/>
    <dgm:cxn modelId="{F20D3252-6867-5043-ABDC-C1991A9466B5}" type="presParOf" srcId="{3245CB86-B8AD-1148-8F2E-3C11EEC7DC90}" destId="{401CBD47-73E3-2540-9830-E45F7587AF48}" srcOrd="4" destOrd="0" presId="urn:microsoft.com/office/officeart/2005/8/layout/list1"/>
    <dgm:cxn modelId="{69E90667-3E74-EB42-9012-D90E7F546660}" type="presParOf" srcId="{401CBD47-73E3-2540-9830-E45F7587AF48}" destId="{72909379-BAC1-B443-95F4-36E62DC5EE14}" srcOrd="0" destOrd="0" presId="urn:microsoft.com/office/officeart/2005/8/layout/list1"/>
    <dgm:cxn modelId="{E78EDAE6-BDC7-114B-BFAF-92E6F31C2589}" type="presParOf" srcId="{401CBD47-73E3-2540-9830-E45F7587AF48}" destId="{A9436B8F-1EDB-634D-B595-3E6FC57EF9ED}" srcOrd="1" destOrd="0" presId="urn:microsoft.com/office/officeart/2005/8/layout/list1"/>
    <dgm:cxn modelId="{F0594EAB-A6E4-6448-83E2-CD9F8BF65DF2}" type="presParOf" srcId="{3245CB86-B8AD-1148-8F2E-3C11EEC7DC90}" destId="{AB2AD593-3A3E-C542-B26F-03253260AFF1}" srcOrd="5" destOrd="0" presId="urn:microsoft.com/office/officeart/2005/8/layout/list1"/>
    <dgm:cxn modelId="{E085E89D-314C-9A41-8E07-3DF3BB01C20F}" type="presParOf" srcId="{3245CB86-B8AD-1148-8F2E-3C11EEC7DC90}" destId="{14530AB0-3B73-844A-9133-FEEA691FB3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B4DE9-B59F-4D89-8951-F74CBB569C1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4909C0-A291-485C-A111-5B32178DDB0C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141A2-6E57-4A95-9638-0AC8A2556EF2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Alias</a:t>
          </a:r>
        </a:p>
      </dsp:txBody>
      <dsp:txXfrm>
        <a:off x="937002" y="1903"/>
        <a:ext cx="5576601" cy="811257"/>
      </dsp:txXfrm>
    </dsp:sp>
    <dsp:sp modelId="{86D28D97-D56D-4BD2-8313-4BC78F0A6C98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621E94-665D-44AE-B63C-FA31F941A009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DFEF92-FD59-48A8-AAE8-52259252742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Creation date</a:t>
          </a:r>
        </a:p>
      </dsp:txBody>
      <dsp:txXfrm>
        <a:off x="937002" y="1015975"/>
        <a:ext cx="5576601" cy="811257"/>
      </dsp:txXfrm>
    </dsp:sp>
    <dsp:sp modelId="{E339BCF3-827B-4448-89B2-846B4FCF80C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FB1703-A632-4B9B-AEA8-4F2878C185B2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24DD2-D585-4B34-9880-01A92EE0030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</a:t>
          </a:r>
        </a:p>
      </dsp:txBody>
      <dsp:txXfrm>
        <a:off x="937002" y="2030048"/>
        <a:ext cx="5576601" cy="811257"/>
      </dsp:txXfrm>
    </dsp:sp>
    <dsp:sp modelId="{0F475F87-EDEB-4BF2-B0E2-73D948171B8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427B5B-5C8E-4C38-9FC4-876F6255EE8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076D5-5260-4540-B219-56A4AD02264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state</a:t>
          </a:r>
        </a:p>
      </dsp:txBody>
      <dsp:txXfrm>
        <a:off x="937002" y="3044120"/>
        <a:ext cx="5576601" cy="811257"/>
      </dsp:txXfrm>
    </dsp:sp>
    <dsp:sp modelId="{8573FAA3-BBAA-421F-8961-40C47EED5AAB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C043EF-B3DC-4B8B-AD62-C46BB14DE50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C6F9-B801-4D65-9C9F-71A52BBCEBA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material (either customer provided or AWS provided)</a:t>
          </a:r>
        </a:p>
      </dsp:txBody>
      <dsp:txXfrm>
        <a:off x="937002" y="4058192"/>
        <a:ext cx="5576601" cy="811257"/>
      </dsp:txXfrm>
    </dsp:sp>
    <dsp:sp modelId="{7732BE8C-C3CE-431F-B083-72A22A80FEF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0D0075-93E6-4D4E-B1C3-80AB2FC84F5B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1C5F2-00F0-4D8A-8755-75026D52A189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never be exported (to export use CLOUDHSM)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62095-FCD0-0045-9C2B-2987D77D3FB8}">
      <dsp:nvSpPr>
        <dsp:cNvPr id="0" name=""/>
        <dsp:cNvSpPr/>
      </dsp:nvSpPr>
      <dsp:spPr>
        <a:xfrm>
          <a:off x="0" y="2078400"/>
          <a:ext cx="64928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9F8F35-C968-ED4C-82EC-565152170672}">
      <dsp:nvSpPr>
        <dsp:cNvPr id="0" name=""/>
        <dsp:cNvSpPr/>
      </dsp:nvSpPr>
      <dsp:spPr>
        <a:xfrm>
          <a:off x="324643" y="1827480"/>
          <a:ext cx="454501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Encrypt key that encrypts data</a:t>
          </a:r>
        </a:p>
      </dsp:txBody>
      <dsp:txXfrm>
        <a:off x="349141" y="1851978"/>
        <a:ext cx="4496016" cy="452844"/>
      </dsp:txXfrm>
    </dsp:sp>
    <dsp:sp modelId="{14530AB0-3B73-844A-9133-FEEA691FB350}">
      <dsp:nvSpPr>
        <dsp:cNvPr id="0" name=""/>
        <dsp:cNvSpPr/>
      </dsp:nvSpPr>
      <dsp:spPr>
        <a:xfrm>
          <a:off x="0" y="2849520"/>
          <a:ext cx="64928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436B8F-1EDB-634D-B595-3E6FC57EF9ED}">
      <dsp:nvSpPr>
        <dsp:cNvPr id="0" name=""/>
        <dsp:cNvSpPr/>
      </dsp:nvSpPr>
      <dsp:spPr>
        <a:xfrm>
          <a:off x="324643" y="2598600"/>
          <a:ext cx="4545012" cy="5018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master key to encrypt envelope/data key</a:t>
          </a:r>
        </a:p>
      </dsp:txBody>
      <dsp:txXfrm>
        <a:off x="349141" y="2623098"/>
        <a:ext cx="449601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3F73-648E-8140-B2EA-1DC767F0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C744-E281-E841-BFBB-408FC6058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8E70-6B42-5346-9A72-0800EADD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B0F4-AF24-1F4F-9DD0-BCFB6D8D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E5F8-02A6-0C48-BD6F-11D2A535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FBF8-F047-7447-9834-187B45A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0657-94FC-1247-A2DE-C96B63839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BB94-1984-534F-B2E9-65DA4289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6339-B3FB-2E4C-8D13-FB6BCDA1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785F-603F-C643-A1E1-48FACE9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28EB3-5C52-E046-9612-8068B3CE9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24AFB-E98B-E148-B39A-BE9F687C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F242-54BA-CD44-A21C-CE35B5CF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3E89-6AF4-AE43-B2E4-62987543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4DA-5C8A-8F44-BE8C-7254471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B20E-B3D9-AE46-8D3C-57EE007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BED8-FC43-7D45-A2B6-F2B55974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0BE8-3D7D-3247-BE23-A3A2711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DFBA-A5FC-5D41-8234-B4BCDB2A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9F2-903B-1540-ADD8-2740060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8894-23F6-EB4B-BE6C-1AF06E9B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5479-6B23-B446-8F4D-F5EC0117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4A50-7331-1B49-9DBE-131DB2E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1522-7703-DE43-80CD-02040629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BA89-5FEE-054F-AC0E-40FAF26B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223F-2ACA-C84A-B87D-CBF46799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FD83-9AF7-C746-B85E-3F90CE812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3596D-D610-E84A-9632-26630877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4EE2A-3030-214E-BBB0-45F97CA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35F0-A022-6444-90C9-8DB3918B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D7BE-F930-754A-8127-D85BC93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FC50-B8AA-8146-BB17-CB817B3D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AB3A-1610-5145-A677-37024E54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C625C-2CF6-904C-BE02-F3D93F44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B78EB-500F-9F48-8F17-4865124E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F2FA0-4341-274C-9BD5-73C0A508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8DB68-4A9C-EF47-A909-F794950E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16633-3EFC-FC49-A42A-BF5357D6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53F88-B306-5C43-B7F1-C33796A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7748-3AFE-1048-8C42-6856A730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C42C1-C8D9-3A41-9DBB-30EA34A5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DAA5C-096C-B542-8471-82F4C1C2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4CA85-99E7-AC4B-8543-E14945EF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4F2F3-1A5C-7F42-AE67-47BB8125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92E86-1155-E040-8DCB-A8A36F23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8F080-BFB7-C442-8392-E5DFB1A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BF7E-AA2C-BE45-8DB9-4825FB4D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DD56-631E-CD44-B41E-CA7ADCC1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3474-C2FC-DE4D-AC7A-BC6A2025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4D42A-4CC1-3D45-B9E7-87A2E934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DA94B-9937-2B47-81D8-7AADB73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FD9A-17EE-0E42-8712-9C11F0F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5D8-6550-834D-95E1-64DF58F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246A1-2909-5449-965B-41791231F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7BF8-2D78-B045-857C-9B10E8AC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6BFD-4508-2B43-83A7-64D495DE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A32DA-4FFA-BC40-A0BA-393581CF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E16D-1FE5-504A-9489-B12A1D0C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C3710-B1E5-F741-AD43-CA14870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482A-AB52-A743-A5FE-C59AB00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7E0A-7CDD-0C42-9BFA-A4F628A73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E160-2C00-4F40-9B12-C3BFCD1D909E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6E6C-F8E1-D048-8877-C7D688935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852E-ADEB-2E4A-BE97-6D2ABA7A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F50-9EC5-D54C-B0CA-42A0DCE34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Developer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A62E8-0119-AB4B-8F99-7197581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KMS</a:t>
            </a:r>
            <a:endParaRPr lang="en-US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5735B527-1824-4D6D-91BA-6F6616AD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8A343-F71C-428D-ABB0-219935AA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1B32D-BE72-3F40-B1AE-DC6E08F1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Management Service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F178B0-731C-0347-902A-50EC0DF9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Create and control encryptions keys to encrypt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Integrated with EBS, S3, Redshift, Elastic Transcoder, </a:t>
            </a:r>
            <a:r>
              <a:rPr lang="en-US" sz="2400" dirty="0" err="1">
                <a:solidFill>
                  <a:srgbClr val="000000"/>
                </a:solidFill>
              </a:rPr>
              <a:t>Workmail</a:t>
            </a:r>
            <a:r>
              <a:rPr lang="en-US" sz="2400" dirty="0">
                <a:solidFill>
                  <a:srgbClr val="000000"/>
                </a:solidFill>
              </a:rPr>
              <a:t>, RDS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Encryption keys are regional, cannot span regions</a:t>
            </a:r>
          </a:p>
        </p:txBody>
      </p:sp>
    </p:spTree>
    <p:extLst>
      <p:ext uri="{BB962C8B-B14F-4D97-AF65-F5344CB8AC3E}">
        <p14:creationId xmlns:p14="http://schemas.microsoft.com/office/powerpoint/2010/main" val="16623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65F66-E2CC-0347-B61E-974C4153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Customer Master Key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B42A5-B057-4BD6-B7AB-030BF719E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870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63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2C7BF-F11A-EB4F-91FD-EF45445D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KMS vs CloudHSM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23D7-00F3-1D4D-B855-C63F4B53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KMS uses multi tenanted hardware, master keys can never be exported (use case: when customer does not want to manage keys)</a:t>
            </a:r>
          </a:p>
          <a:p>
            <a:r>
              <a:rPr lang="en-US" sz="2400" dirty="0" err="1"/>
              <a:t>CloudHSM</a:t>
            </a:r>
            <a:r>
              <a:rPr lang="en-US" sz="2400" dirty="0"/>
              <a:t> is dedicated to you and you can export master keys (use case: when customer must manage keys)</a:t>
            </a:r>
          </a:p>
        </p:txBody>
      </p:sp>
    </p:spTree>
    <p:extLst>
      <p:ext uri="{BB962C8B-B14F-4D97-AF65-F5344CB8AC3E}">
        <p14:creationId xmlns:p14="http://schemas.microsoft.com/office/powerpoint/2010/main" val="35558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A4613-DDE8-824B-89B6-9AD839A5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9FC6B3-5AE6-9742-B249-708E042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aws kms encrypt</a:t>
            </a:r>
          </a:p>
          <a:p>
            <a:r>
              <a:rPr lang="en-US" sz="2400"/>
              <a:t>aws kms decrypt</a:t>
            </a:r>
          </a:p>
          <a:p>
            <a:r>
              <a:rPr lang="en-US" sz="2400"/>
              <a:t>aws kms re-encrypt</a:t>
            </a:r>
          </a:p>
          <a:p>
            <a:r>
              <a:rPr lang="en-US" sz="2400"/>
              <a:t>aws kms enable-key-rotation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698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EFF646-605B-C443-ADB0-FDCBE05B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Envelope/Data key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32059-03F3-46EA-BB65-5AA9B0D57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819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82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301-81D4-8748-99D2-E2DABDD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50EE-AA89-F940-9C63-F77F3C40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delete KSM keys </a:t>
            </a:r>
            <a:r>
              <a:rPr lang="en-US" dirty="0" err="1"/>
              <a:t>immedietly</a:t>
            </a:r>
            <a:r>
              <a:rPr lang="en-US" dirty="0"/>
              <a:t>, has to </a:t>
            </a:r>
            <a:r>
              <a:rPr lang="en-US"/>
              <a:t>be scheduled</a:t>
            </a:r>
          </a:p>
        </p:txBody>
      </p:sp>
    </p:spTree>
    <p:extLst>
      <p:ext uri="{BB962C8B-B14F-4D97-AF65-F5344CB8AC3E}">
        <p14:creationId xmlns:p14="http://schemas.microsoft.com/office/powerpoint/2010/main" val="97926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Developer</vt:lpstr>
      <vt:lpstr>Key Management Service</vt:lpstr>
      <vt:lpstr>Customer Master Key</vt:lpstr>
      <vt:lpstr>KMS vs CloudHSM</vt:lpstr>
      <vt:lpstr>CLI</vt:lpstr>
      <vt:lpstr>Envelope/Data key</vt:lpstr>
      <vt:lpstr>Exam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</dc:title>
  <dc:creator>Sid Telang</dc:creator>
  <cp:lastModifiedBy>Sid Telang</cp:lastModifiedBy>
  <cp:revision>1</cp:revision>
  <dcterms:created xsi:type="dcterms:W3CDTF">2019-02-17T02:58:29Z</dcterms:created>
  <dcterms:modified xsi:type="dcterms:W3CDTF">2019-02-17T02:58:53Z</dcterms:modified>
</cp:coreProperties>
</file>