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94283B-53A4-4D29-997E-264B6CEC2BE9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C33E2A3-4D7D-4539-9BA3-657466F2B0B3}">
      <dgm:prSet/>
      <dgm:spPr/>
      <dgm:t>
        <a:bodyPr/>
        <a:lstStyle/>
        <a:p>
          <a:r>
            <a:rPr lang="en-US"/>
            <a:t>Platform to send streaming data to</a:t>
          </a:r>
        </a:p>
      </dgm:t>
    </dgm:pt>
    <dgm:pt modelId="{8F629796-B2C7-423E-9BBD-C60776497D1A}" type="parTrans" cxnId="{66723BD5-541F-4981-A942-941892289C0C}">
      <dgm:prSet/>
      <dgm:spPr/>
      <dgm:t>
        <a:bodyPr/>
        <a:lstStyle/>
        <a:p>
          <a:endParaRPr lang="en-US"/>
        </a:p>
      </dgm:t>
    </dgm:pt>
    <dgm:pt modelId="{DE653AEA-59D0-48A0-B3E0-207DFE77AA99}" type="sibTrans" cxnId="{66723BD5-541F-4981-A942-941892289C0C}">
      <dgm:prSet/>
      <dgm:spPr/>
      <dgm:t>
        <a:bodyPr/>
        <a:lstStyle/>
        <a:p>
          <a:endParaRPr lang="en-US"/>
        </a:p>
      </dgm:t>
    </dgm:pt>
    <dgm:pt modelId="{8B663DED-D3B4-4CCD-A082-3A90212CA754}">
      <dgm:prSet/>
      <dgm:spPr/>
      <dgm:t>
        <a:bodyPr/>
        <a:lstStyle/>
        <a:p>
          <a:r>
            <a:rPr lang="en-US"/>
            <a:t>Makes it easy to load and analyze data</a:t>
          </a:r>
        </a:p>
      </dgm:t>
    </dgm:pt>
    <dgm:pt modelId="{71557370-13B1-4E7E-8FC2-0537E4303D4A}" type="parTrans" cxnId="{553A4198-EB04-4272-B6BF-513339D4E436}">
      <dgm:prSet/>
      <dgm:spPr/>
      <dgm:t>
        <a:bodyPr/>
        <a:lstStyle/>
        <a:p>
          <a:endParaRPr lang="en-US"/>
        </a:p>
      </dgm:t>
    </dgm:pt>
    <dgm:pt modelId="{D1E94C57-58D2-433D-8908-6E8E93CD096A}" type="sibTrans" cxnId="{553A4198-EB04-4272-B6BF-513339D4E436}">
      <dgm:prSet/>
      <dgm:spPr/>
      <dgm:t>
        <a:bodyPr/>
        <a:lstStyle/>
        <a:p>
          <a:endParaRPr lang="en-US"/>
        </a:p>
      </dgm:t>
    </dgm:pt>
    <dgm:pt modelId="{CE30B9FB-8858-4966-9431-A2579B3E452C}" type="pres">
      <dgm:prSet presAssocID="{0F94283B-53A4-4D29-997E-264B6CEC2BE9}" presName="root" presStyleCnt="0">
        <dgm:presLayoutVars>
          <dgm:dir/>
          <dgm:resizeHandles val="exact"/>
        </dgm:presLayoutVars>
      </dgm:prSet>
      <dgm:spPr/>
    </dgm:pt>
    <dgm:pt modelId="{7082F237-D199-40D5-A392-6B9F3753D63D}" type="pres">
      <dgm:prSet presAssocID="{6C33E2A3-4D7D-4539-9BA3-657466F2B0B3}" presName="compNode" presStyleCnt="0"/>
      <dgm:spPr/>
    </dgm:pt>
    <dgm:pt modelId="{B1094483-553B-4154-B13E-541A62323373}" type="pres">
      <dgm:prSet presAssocID="{6C33E2A3-4D7D-4539-9BA3-657466F2B0B3}" presName="bgRect" presStyleLbl="bgShp" presStyleIdx="0" presStyleCnt="2"/>
      <dgm:spPr/>
    </dgm:pt>
    <dgm:pt modelId="{17936DD1-8D16-4796-8F55-25FD27CC44F2}" type="pres">
      <dgm:prSet presAssocID="{6C33E2A3-4D7D-4539-9BA3-657466F2B0B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C7128EF4-41FA-4054-8EF4-21DDBE89FE89}" type="pres">
      <dgm:prSet presAssocID="{6C33E2A3-4D7D-4539-9BA3-657466F2B0B3}" presName="spaceRect" presStyleCnt="0"/>
      <dgm:spPr/>
    </dgm:pt>
    <dgm:pt modelId="{93498C84-6410-435C-8065-7B006A0E754F}" type="pres">
      <dgm:prSet presAssocID="{6C33E2A3-4D7D-4539-9BA3-657466F2B0B3}" presName="parTx" presStyleLbl="revTx" presStyleIdx="0" presStyleCnt="2">
        <dgm:presLayoutVars>
          <dgm:chMax val="0"/>
          <dgm:chPref val="0"/>
        </dgm:presLayoutVars>
      </dgm:prSet>
      <dgm:spPr/>
    </dgm:pt>
    <dgm:pt modelId="{BADEFCB8-737B-4F99-B4E1-508A4AE52393}" type="pres">
      <dgm:prSet presAssocID="{DE653AEA-59D0-48A0-B3E0-207DFE77AA99}" presName="sibTrans" presStyleCnt="0"/>
      <dgm:spPr/>
    </dgm:pt>
    <dgm:pt modelId="{3E8D5D85-5A13-4804-90A9-CE232743ED95}" type="pres">
      <dgm:prSet presAssocID="{8B663DED-D3B4-4CCD-A082-3A90212CA754}" presName="compNode" presStyleCnt="0"/>
      <dgm:spPr/>
    </dgm:pt>
    <dgm:pt modelId="{FD513658-9E28-4911-8EAA-D77BDA09920C}" type="pres">
      <dgm:prSet presAssocID="{8B663DED-D3B4-4CCD-A082-3A90212CA754}" presName="bgRect" presStyleLbl="bgShp" presStyleIdx="1" presStyleCnt="2"/>
      <dgm:spPr/>
    </dgm:pt>
    <dgm:pt modelId="{DA0C1F00-DEC3-4A91-BA95-F2769C5A9577}" type="pres">
      <dgm:prSet presAssocID="{8B663DED-D3B4-4CCD-A082-3A90212CA75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AABB531-4394-450C-9770-E3BAB6677050}" type="pres">
      <dgm:prSet presAssocID="{8B663DED-D3B4-4CCD-A082-3A90212CA754}" presName="spaceRect" presStyleCnt="0"/>
      <dgm:spPr/>
    </dgm:pt>
    <dgm:pt modelId="{AB5993D5-F951-4A5C-8906-CD08C8A59585}" type="pres">
      <dgm:prSet presAssocID="{8B663DED-D3B4-4CCD-A082-3A90212CA75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BB4D839-5101-48C2-905F-4FDD6E9D0C70}" type="presOf" srcId="{6C33E2A3-4D7D-4539-9BA3-657466F2B0B3}" destId="{93498C84-6410-435C-8065-7B006A0E754F}" srcOrd="0" destOrd="0" presId="urn:microsoft.com/office/officeart/2018/2/layout/IconVerticalSolidList"/>
    <dgm:cxn modelId="{553A4198-EB04-4272-B6BF-513339D4E436}" srcId="{0F94283B-53A4-4D29-997E-264B6CEC2BE9}" destId="{8B663DED-D3B4-4CCD-A082-3A90212CA754}" srcOrd="1" destOrd="0" parTransId="{71557370-13B1-4E7E-8FC2-0537E4303D4A}" sibTransId="{D1E94C57-58D2-433D-8908-6E8E93CD096A}"/>
    <dgm:cxn modelId="{F38E01D3-214E-49BD-86B8-EF90B5B9973F}" type="presOf" srcId="{8B663DED-D3B4-4CCD-A082-3A90212CA754}" destId="{AB5993D5-F951-4A5C-8906-CD08C8A59585}" srcOrd="0" destOrd="0" presId="urn:microsoft.com/office/officeart/2018/2/layout/IconVerticalSolidList"/>
    <dgm:cxn modelId="{66723BD5-541F-4981-A942-941892289C0C}" srcId="{0F94283B-53A4-4D29-997E-264B6CEC2BE9}" destId="{6C33E2A3-4D7D-4539-9BA3-657466F2B0B3}" srcOrd="0" destOrd="0" parTransId="{8F629796-B2C7-423E-9BBD-C60776497D1A}" sibTransId="{DE653AEA-59D0-48A0-B3E0-207DFE77AA99}"/>
    <dgm:cxn modelId="{1A511DDB-B060-4ACC-B9FA-93FCFE80D142}" type="presOf" srcId="{0F94283B-53A4-4D29-997E-264B6CEC2BE9}" destId="{CE30B9FB-8858-4966-9431-A2579B3E452C}" srcOrd="0" destOrd="0" presId="urn:microsoft.com/office/officeart/2018/2/layout/IconVerticalSolidList"/>
    <dgm:cxn modelId="{F305361E-6CF0-47E7-B30F-8CAB58FE39CF}" type="presParOf" srcId="{CE30B9FB-8858-4966-9431-A2579B3E452C}" destId="{7082F237-D199-40D5-A392-6B9F3753D63D}" srcOrd="0" destOrd="0" presId="urn:microsoft.com/office/officeart/2018/2/layout/IconVerticalSolidList"/>
    <dgm:cxn modelId="{320A6497-AAA7-4584-AFB8-DEC3F8938681}" type="presParOf" srcId="{7082F237-D199-40D5-A392-6B9F3753D63D}" destId="{B1094483-553B-4154-B13E-541A62323373}" srcOrd="0" destOrd="0" presId="urn:microsoft.com/office/officeart/2018/2/layout/IconVerticalSolidList"/>
    <dgm:cxn modelId="{07636AF2-8600-4229-84BF-05D390FD18AC}" type="presParOf" srcId="{7082F237-D199-40D5-A392-6B9F3753D63D}" destId="{17936DD1-8D16-4796-8F55-25FD27CC44F2}" srcOrd="1" destOrd="0" presId="urn:microsoft.com/office/officeart/2018/2/layout/IconVerticalSolidList"/>
    <dgm:cxn modelId="{2FF7D7F2-5B6B-4A05-939B-E3EAFAB64B5F}" type="presParOf" srcId="{7082F237-D199-40D5-A392-6B9F3753D63D}" destId="{C7128EF4-41FA-4054-8EF4-21DDBE89FE89}" srcOrd="2" destOrd="0" presId="urn:microsoft.com/office/officeart/2018/2/layout/IconVerticalSolidList"/>
    <dgm:cxn modelId="{3B830AE8-E934-4B2A-AA5D-120C23E55D40}" type="presParOf" srcId="{7082F237-D199-40D5-A392-6B9F3753D63D}" destId="{93498C84-6410-435C-8065-7B006A0E754F}" srcOrd="3" destOrd="0" presId="urn:microsoft.com/office/officeart/2018/2/layout/IconVerticalSolidList"/>
    <dgm:cxn modelId="{CD63072B-FC85-405E-A68C-A4708B820BB2}" type="presParOf" srcId="{CE30B9FB-8858-4966-9431-A2579B3E452C}" destId="{BADEFCB8-737B-4F99-B4E1-508A4AE52393}" srcOrd="1" destOrd="0" presId="urn:microsoft.com/office/officeart/2018/2/layout/IconVerticalSolidList"/>
    <dgm:cxn modelId="{19166332-966F-4114-9A2E-B593BFCA3A96}" type="presParOf" srcId="{CE30B9FB-8858-4966-9431-A2579B3E452C}" destId="{3E8D5D85-5A13-4804-90A9-CE232743ED95}" srcOrd="2" destOrd="0" presId="urn:microsoft.com/office/officeart/2018/2/layout/IconVerticalSolidList"/>
    <dgm:cxn modelId="{D706F0D7-4CE3-42B0-90B7-0ECEDB410436}" type="presParOf" srcId="{3E8D5D85-5A13-4804-90A9-CE232743ED95}" destId="{FD513658-9E28-4911-8EAA-D77BDA09920C}" srcOrd="0" destOrd="0" presId="urn:microsoft.com/office/officeart/2018/2/layout/IconVerticalSolidList"/>
    <dgm:cxn modelId="{C815AE49-5898-4802-86B1-784787DB1E21}" type="presParOf" srcId="{3E8D5D85-5A13-4804-90A9-CE232743ED95}" destId="{DA0C1F00-DEC3-4A91-BA95-F2769C5A9577}" srcOrd="1" destOrd="0" presId="urn:microsoft.com/office/officeart/2018/2/layout/IconVerticalSolidList"/>
    <dgm:cxn modelId="{F561F11A-43EA-47C2-9EC4-FB4A95E8601A}" type="presParOf" srcId="{3E8D5D85-5A13-4804-90A9-CE232743ED95}" destId="{3AABB531-4394-450C-9770-E3BAB6677050}" srcOrd="2" destOrd="0" presId="urn:microsoft.com/office/officeart/2018/2/layout/IconVerticalSolidList"/>
    <dgm:cxn modelId="{0B80BC94-ECD8-4989-B06E-B34943057DA1}" type="presParOf" srcId="{3E8D5D85-5A13-4804-90A9-CE232743ED95}" destId="{AB5993D5-F951-4A5C-8906-CD08C8A595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B4B7FB-FB83-4C4F-B4F4-ED2DF28F40FB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D73FA1BF-9278-436C-9C61-5C971F228C8C}">
      <dgm:prSet/>
      <dgm:spPr/>
      <dgm:t>
        <a:bodyPr/>
        <a:lstStyle/>
        <a:p>
          <a:pPr>
            <a:defRPr cap="all"/>
          </a:pPr>
          <a:r>
            <a:rPr lang="en-US"/>
            <a:t>No shards</a:t>
          </a:r>
        </a:p>
      </dgm:t>
    </dgm:pt>
    <dgm:pt modelId="{57CF1E0A-BA1D-4065-A91D-F18C66F4AE11}" type="parTrans" cxnId="{1870DEA9-2044-430E-8EE3-CA0B1D9B661E}">
      <dgm:prSet/>
      <dgm:spPr/>
      <dgm:t>
        <a:bodyPr/>
        <a:lstStyle/>
        <a:p>
          <a:endParaRPr lang="en-US"/>
        </a:p>
      </dgm:t>
    </dgm:pt>
    <dgm:pt modelId="{0D455E64-8472-4211-BD25-59BB630533AA}" type="sibTrans" cxnId="{1870DEA9-2044-430E-8EE3-CA0B1D9B661E}">
      <dgm:prSet/>
      <dgm:spPr/>
      <dgm:t>
        <a:bodyPr/>
        <a:lstStyle/>
        <a:p>
          <a:endParaRPr lang="en-US"/>
        </a:p>
      </dgm:t>
    </dgm:pt>
    <dgm:pt modelId="{6C52A04B-A981-44D3-BF63-3781FEFD3667}">
      <dgm:prSet/>
      <dgm:spPr/>
      <dgm:t>
        <a:bodyPr/>
        <a:lstStyle/>
        <a:p>
          <a:pPr>
            <a:defRPr cap="all"/>
          </a:pPr>
          <a:r>
            <a:rPr lang="en-US" dirty="0"/>
            <a:t>It uses auto analyzes data using Lambdas (optional)</a:t>
          </a:r>
        </a:p>
      </dgm:t>
    </dgm:pt>
    <dgm:pt modelId="{9562D862-D2B5-4305-BC99-6A99493CFFA0}" type="parTrans" cxnId="{046F11EC-CEED-4FBC-B3A6-C85B18C2CA81}">
      <dgm:prSet/>
      <dgm:spPr/>
      <dgm:t>
        <a:bodyPr/>
        <a:lstStyle/>
        <a:p>
          <a:endParaRPr lang="en-US"/>
        </a:p>
      </dgm:t>
    </dgm:pt>
    <dgm:pt modelId="{D5456F66-E810-4063-A2C4-C1746C95C0E4}" type="sibTrans" cxnId="{046F11EC-CEED-4FBC-B3A6-C85B18C2CA81}">
      <dgm:prSet/>
      <dgm:spPr/>
      <dgm:t>
        <a:bodyPr/>
        <a:lstStyle/>
        <a:p>
          <a:endParaRPr lang="en-US"/>
        </a:p>
      </dgm:t>
    </dgm:pt>
    <dgm:pt modelId="{8A463736-841E-4CB3-BE47-B5D092DAE596}" type="pres">
      <dgm:prSet presAssocID="{09B4B7FB-FB83-4C4F-B4F4-ED2DF28F40FB}" presName="root" presStyleCnt="0">
        <dgm:presLayoutVars>
          <dgm:dir/>
          <dgm:resizeHandles val="exact"/>
        </dgm:presLayoutVars>
      </dgm:prSet>
      <dgm:spPr/>
    </dgm:pt>
    <dgm:pt modelId="{0555922C-FEAE-4834-9861-386959D10452}" type="pres">
      <dgm:prSet presAssocID="{D73FA1BF-9278-436C-9C61-5C971F228C8C}" presName="compNode" presStyleCnt="0"/>
      <dgm:spPr/>
    </dgm:pt>
    <dgm:pt modelId="{BBC93967-1B70-43C1-AFA9-0227C4BCD8BA}" type="pres">
      <dgm:prSet presAssocID="{D73FA1BF-9278-436C-9C61-5C971F228C8C}" presName="iconBgRect" presStyleLbl="bgShp" presStyleIdx="0" presStyleCnt="2"/>
      <dgm:spPr/>
    </dgm:pt>
    <dgm:pt modelId="{8310ECEA-9E4D-4F39-A4C3-D6E8685D57A0}" type="pres">
      <dgm:prSet presAssocID="{D73FA1BF-9278-436C-9C61-5C971F228C8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C48DE451-7EEF-4D9B-93F6-FAF900693266}" type="pres">
      <dgm:prSet presAssocID="{D73FA1BF-9278-436C-9C61-5C971F228C8C}" presName="spaceRect" presStyleCnt="0"/>
      <dgm:spPr/>
    </dgm:pt>
    <dgm:pt modelId="{C19071E5-C195-4162-80EC-EF22B74A1D94}" type="pres">
      <dgm:prSet presAssocID="{D73FA1BF-9278-436C-9C61-5C971F228C8C}" presName="textRect" presStyleLbl="revTx" presStyleIdx="0" presStyleCnt="2">
        <dgm:presLayoutVars>
          <dgm:chMax val="1"/>
          <dgm:chPref val="1"/>
        </dgm:presLayoutVars>
      </dgm:prSet>
      <dgm:spPr/>
    </dgm:pt>
    <dgm:pt modelId="{FC9D64FD-15CD-43F1-8A90-897DF0FCE88B}" type="pres">
      <dgm:prSet presAssocID="{0D455E64-8472-4211-BD25-59BB630533AA}" presName="sibTrans" presStyleCnt="0"/>
      <dgm:spPr/>
    </dgm:pt>
    <dgm:pt modelId="{C9D2F5DB-8EB5-4DBF-8B83-5A1DB13CC057}" type="pres">
      <dgm:prSet presAssocID="{6C52A04B-A981-44D3-BF63-3781FEFD3667}" presName="compNode" presStyleCnt="0"/>
      <dgm:spPr/>
    </dgm:pt>
    <dgm:pt modelId="{E12519F9-CD41-48DC-8803-31E87D37AB04}" type="pres">
      <dgm:prSet presAssocID="{6C52A04B-A981-44D3-BF63-3781FEFD3667}" presName="iconBgRect" presStyleLbl="bgShp" presStyleIdx="1" presStyleCnt="2"/>
      <dgm:spPr/>
    </dgm:pt>
    <dgm:pt modelId="{B81E23C8-5141-4754-BA92-A7DBA31C538F}" type="pres">
      <dgm:prSet presAssocID="{6C52A04B-A981-44D3-BF63-3781FEFD366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58AC32E-F9B1-41A1-912B-C84ADC0F6BF3}" type="pres">
      <dgm:prSet presAssocID="{6C52A04B-A981-44D3-BF63-3781FEFD3667}" presName="spaceRect" presStyleCnt="0"/>
      <dgm:spPr/>
    </dgm:pt>
    <dgm:pt modelId="{90160BE2-9F8C-4C05-95AD-694A045031DE}" type="pres">
      <dgm:prSet presAssocID="{6C52A04B-A981-44D3-BF63-3781FEFD366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8D62422-0FED-413B-9F3B-48F0C7E18B58}" type="presOf" srcId="{09B4B7FB-FB83-4C4F-B4F4-ED2DF28F40FB}" destId="{8A463736-841E-4CB3-BE47-B5D092DAE596}" srcOrd="0" destOrd="0" presId="urn:microsoft.com/office/officeart/2018/5/layout/IconCircleLabelList"/>
    <dgm:cxn modelId="{2CD78D38-C7B5-4294-B29E-9A59F1229F96}" type="presOf" srcId="{D73FA1BF-9278-436C-9C61-5C971F228C8C}" destId="{C19071E5-C195-4162-80EC-EF22B74A1D94}" srcOrd="0" destOrd="0" presId="urn:microsoft.com/office/officeart/2018/5/layout/IconCircleLabelList"/>
    <dgm:cxn modelId="{0EECB373-4639-4180-994B-8E4666A38316}" type="presOf" srcId="{6C52A04B-A981-44D3-BF63-3781FEFD3667}" destId="{90160BE2-9F8C-4C05-95AD-694A045031DE}" srcOrd="0" destOrd="0" presId="urn:microsoft.com/office/officeart/2018/5/layout/IconCircleLabelList"/>
    <dgm:cxn modelId="{1870DEA9-2044-430E-8EE3-CA0B1D9B661E}" srcId="{09B4B7FB-FB83-4C4F-B4F4-ED2DF28F40FB}" destId="{D73FA1BF-9278-436C-9C61-5C971F228C8C}" srcOrd="0" destOrd="0" parTransId="{57CF1E0A-BA1D-4065-A91D-F18C66F4AE11}" sibTransId="{0D455E64-8472-4211-BD25-59BB630533AA}"/>
    <dgm:cxn modelId="{046F11EC-CEED-4FBC-B3A6-C85B18C2CA81}" srcId="{09B4B7FB-FB83-4C4F-B4F4-ED2DF28F40FB}" destId="{6C52A04B-A981-44D3-BF63-3781FEFD3667}" srcOrd="1" destOrd="0" parTransId="{9562D862-D2B5-4305-BC99-6A99493CFFA0}" sibTransId="{D5456F66-E810-4063-A2C4-C1746C95C0E4}"/>
    <dgm:cxn modelId="{B39DA5A9-0806-4D90-90D8-892780D8E6AB}" type="presParOf" srcId="{8A463736-841E-4CB3-BE47-B5D092DAE596}" destId="{0555922C-FEAE-4834-9861-386959D10452}" srcOrd="0" destOrd="0" presId="urn:microsoft.com/office/officeart/2018/5/layout/IconCircleLabelList"/>
    <dgm:cxn modelId="{CEA1941A-43A0-418D-9230-699E686B6FEE}" type="presParOf" srcId="{0555922C-FEAE-4834-9861-386959D10452}" destId="{BBC93967-1B70-43C1-AFA9-0227C4BCD8BA}" srcOrd="0" destOrd="0" presId="urn:microsoft.com/office/officeart/2018/5/layout/IconCircleLabelList"/>
    <dgm:cxn modelId="{E8567817-0043-4A63-83F9-895BFAABE0EE}" type="presParOf" srcId="{0555922C-FEAE-4834-9861-386959D10452}" destId="{8310ECEA-9E4D-4F39-A4C3-D6E8685D57A0}" srcOrd="1" destOrd="0" presId="urn:microsoft.com/office/officeart/2018/5/layout/IconCircleLabelList"/>
    <dgm:cxn modelId="{79459B75-21C4-41D9-BA30-43684BCEEAED}" type="presParOf" srcId="{0555922C-FEAE-4834-9861-386959D10452}" destId="{C48DE451-7EEF-4D9B-93F6-FAF900693266}" srcOrd="2" destOrd="0" presId="urn:microsoft.com/office/officeart/2018/5/layout/IconCircleLabelList"/>
    <dgm:cxn modelId="{BDFAB244-BB4F-46F9-A33E-153076985818}" type="presParOf" srcId="{0555922C-FEAE-4834-9861-386959D10452}" destId="{C19071E5-C195-4162-80EC-EF22B74A1D94}" srcOrd="3" destOrd="0" presId="urn:microsoft.com/office/officeart/2018/5/layout/IconCircleLabelList"/>
    <dgm:cxn modelId="{CB192C45-9F37-45AD-9C22-531D21E1C0CF}" type="presParOf" srcId="{8A463736-841E-4CB3-BE47-B5D092DAE596}" destId="{FC9D64FD-15CD-43F1-8A90-897DF0FCE88B}" srcOrd="1" destOrd="0" presId="urn:microsoft.com/office/officeart/2018/5/layout/IconCircleLabelList"/>
    <dgm:cxn modelId="{C28D53F9-104B-4669-A808-2AB396823077}" type="presParOf" srcId="{8A463736-841E-4CB3-BE47-B5D092DAE596}" destId="{C9D2F5DB-8EB5-4DBF-8B83-5A1DB13CC057}" srcOrd="2" destOrd="0" presId="urn:microsoft.com/office/officeart/2018/5/layout/IconCircleLabelList"/>
    <dgm:cxn modelId="{26FBA030-25A0-4BFA-B656-7C8F0A85D762}" type="presParOf" srcId="{C9D2F5DB-8EB5-4DBF-8B83-5A1DB13CC057}" destId="{E12519F9-CD41-48DC-8803-31E87D37AB04}" srcOrd="0" destOrd="0" presId="urn:microsoft.com/office/officeart/2018/5/layout/IconCircleLabelList"/>
    <dgm:cxn modelId="{E66772B3-63FA-4796-B7F2-732FA23FE719}" type="presParOf" srcId="{C9D2F5DB-8EB5-4DBF-8B83-5A1DB13CC057}" destId="{B81E23C8-5141-4754-BA92-A7DBA31C538F}" srcOrd="1" destOrd="0" presId="urn:microsoft.com/office/officeart/2018/5/layout/IconCircleLabelList"/>
    <dgm:cxn modelId="{B560E396-3FE3-49A9-A664-9F0442098E23}" type="presParOf" srcId="{C9D2F5DB-8EB5-4DBF-8B83-5A1DB13CC057}" destId="{058AC32E-F9B1-41A1-912B-C84ADC0F6BF3}" srcOrd="2" destOrd="0" presId="urn:microsoft.com/office/officeart/2018/5/layout/IconCircleLabelList"/>
    <dgm:cxn modelId="{D440638B-EAC8-4B8B-BD2A-15BB05B92B91}" type="presParOf" srcId="{C9D2F5DB-8EB5-4DBF-8B83-5A1DB13CC057}" destId="{90160BE2-9F8C-4C05-95AD-694A045031D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94483-553B-4154-B13E-541A62323373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7936DD1-8D16-4796-8F55-25FD27CC44F2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498C84-6410-435C-8065-7B006A0E754F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Platform to send streaming data to</a:t>
          </a:r>
        </a:p>
      </dsp:txBody>
      <dsp:txXfrm>
        <a:off x="2039300" y="956381"/>
        <a:ext cx="4474303" cy="1765627"/>
      </dsp:txXfrm>
    </dsp:sp>
    <dsp:sp modelId="{FD513658-9E28-4911-8EAA-D77BDA09920C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A0C1F00-DEC3-4A91-BA95-F2769C5A9577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5993D5-F951-4A5C-8906-CD08C8A59585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Makes it easy to load and analyze data</a:t>
          </a:r>
        </a:p>
      </dsp:txBody>
      <dsp:txXfrm>
        <a:off x="2039300" y="3163416"/>
        <a:ext cx="4474303" cy="1765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C93967-1B70-43C1-AFA9-0227C4BCD8BA}">
      <dsp:nvSpPr>
        <dsp:cNvPr id="0" name=""/>
        <dsp:cNvSpPr/>
      </dsp:nvSpPr>
      <dsp:spPr>
        <a:xfrm>
          <a:off x="596036" y="1390212"/>
          <a:ext cx="1818562" cy="18185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310ECEA-9E4D-4F39-A4C3-D6E8685D57A0}">
      <dsp:nvSpPr>
        <dsp:cNvPr id="0" name=""/>
        <dsp:cNvSpPr/>
      </dsp:nvSpPr>
      <dsp:spPr>
        <a:xfrm>
          <a:off x="983598" y="1777775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9071E5-C195-4162-80EC-EF22B74A1D94}">
      <dsp:nvSpPr>
        <dsp:cNvPr id="0" name=""/>
        <dsp:cNvSpPr/>
      </dsp:nvSpPr>
      <dsp:spPr>
        <a:xfrm>
          <a:off x="14692" y="377521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No shards</a:t>
          </a:r>
        </a:p>
      </dsp:txBody>
      <dsp:txXfrm>
        <a:off x="14692" y="3775213"/>
        <a:ext cx="2981250" cy="720000"/>
      </dsp:txXfrm>
    </dsp:sp>
    <dsp:sp modelId="{E12519F9-CD41-48DC-8803-31E87D37AB04}">
      <dsp:nvSpPr>
        <dsp:cNvPr id="0" name=""/>
        <dsp:cNvSpPr/>
      </dsp:nvSpPr>
      <dsp:spPr>
        <a:xfrm>
          <a:off x="4099005" y="1390212"/>
          <a:ext cx="1818562" cy="18185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81E23C8-5141-4754-BA92-A7DBA31C538F}">
      <dsp:nvSpPr>
        <dsp:cNvPr id="0" name=""/>
        <dsp:cNvSpPr/>
      </dsp:nvSpPr>
      <dsp:spPr>
        <a:xfrm>
          <a:off x="4486567" y="1777775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160BE2-9F8C-4C05-95AD-694A045031DE}">
      <dsp:nvSpPr>
        <dsp:cNvPr id="0" name=""/>
        <dsp:cNvSpPr/>
      </dsp:nvSpPr>
      <dsp:spPr>
        <a:xfrm>
          <a:off x="3517661" y="377521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It uses auto analyzes data using Lambdas (optional)</a:t>
          </a:r>
        </a:p>
      </dsp:txBody>
      <dsp:txXfrm>
        <a:off x="3517661" y="3775213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3391E-3610-124A-BBAA-CFC5B41BA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BAFC1-67F0-B84F-A5BA-F96DB7B5A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68A55-6A70-4A4E-8A5C-27051D56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FC25-2E5E-EE42-AA81-BD3F1AF73CED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2EB70-B9BE-C24D-99D6-D6E59638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B2CE7-37AC-7248-B677-A2F5FADE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2C1C-E2A1-0641-92D3-9FA51F30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1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A2F5C-444A-B04B-8848-5BCF4914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F8140-F34A-A446-9FF2-8D7136432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422D6-E63D-7344-ADE9-CA1C397C7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FC25-2E5E-EE42-AA81-BD3F1AF73CED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58F8A-9008-4242-A85A-FBBB2007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BBF9F-BC63-2E43-8319-FD2FF1BC9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2C1C-E2A1-0641-92D3-9FA51F30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1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93E53D-9209-7046-A657-2BE28092B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62CB4-A234-944B-BF35-78673C5DB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55FAD-7A1F-9C4F-99B2-689C6BA03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FC25-2E5E-EE42-AA81-BD3F1AF73CED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C701D-AE82-6B4D-965C-EFA32A74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5AF51-6725-CB43-AD09-D698E81C8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2C1C-E2A1-0641-92D3-9FA51F30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9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87A51-5760-824B-9ED0-56421E03C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36543-0B57-B741-809A-16BE0AC15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53C5B-792B-7E41-A1C8-D48E83CA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FC25-2E5E-EE42-AA81-BD3F1AF73CED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CE903-A077-1D47-9B1A-1673183C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168CE-7DEA-A040-AE30-773DAA90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2C1C-E2A1-0641-92D3-9FA51F30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2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FF21-FE84-8C4B-A549-9BBF8294E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786F9-057A-8C4E-8A4B-4BC201473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B6BCB-3107-1D41-BC0F-4E639AB9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FC25-2E5E-EE42-AA81-BD3F1AF73CED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AB86F-5B3E-7748-A518-92948671B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B311F-890B-014D-931F-AE3996CE2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2C1C-E2A1-0641-92D3-9FA51F30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5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88550-59C9-9042-9EF4-9AD75F887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CA556-3DF7-4645-8B2C-342D0701C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573C1-FB68-AB42-B67F-9A11A5199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F819F-63C1-CF49-A8A4-567BA791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FC25-2E5E-EE42-AA81-BD3F1AF73CED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2C286-6377-1246-9122-763CBF22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FA36B-03D1-4C4E-B1A5-B3839EAE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2C1C-E2A1-0641-92D3-9FA51F30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8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4799-7EFB-1D4A-BA65-2C72A7AC1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65FE1-6B9A-9F45-9E13-9E21629CC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6B8DB-33B9-6F4D-8352-8A7A87A81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BB6488-8FD8-A147-9E58-CACCAE6BA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E90FAA-42F2-114C-BE85-8227584D9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C5DAC8-AFC4-FD4D-A00C-87321020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FC25-2E5E-EE42-AA81-BD3F1AF73CED}" type="datetimeFigureOut">
              <a:rPr lang="en-US" smtClean="0"/>
              <a:t>2/20/19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ABD1DC-365D-8243-96D5-9956D970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27608-1120-8D43-A558-3B79CA1D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2C1C-E2A1-0641-92D3-9FA51F30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4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177E3-C040-1148-9086-CD538F03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0CF7C5-7C5D-A341-8BF4-3FB8EB2EB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FC25-2E5E-EE42-AA81-BD3F1AF73CED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1544F6-3360-0E4F-8B8C-A6D71788D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AE4EE-9121-E94E-AC90-4F5DE4976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2C1C-E2A1-0641-92D3-9FA51F30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4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B693ED-5484-4340-9D06-40CFA807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FC25-2E5E-EE42-AA81-BD3F1AF73CED}" type="datetimeFigureOut">
              <a:rPr lang="en-US" smtClean="0"/>
              <a:t>2/20/19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8094AB-8947-6F48-8CA3-032A296F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F878E-C843-6F4A-ABD1-3688685B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2C1C-E2A1-0641-92D3-9FA51F30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3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DC8F2-F614-2545-BF57-393A5D0BA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7547F-68AB-2B49-8726-BE352DFD5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2846E-2C96-9F4A-9B81-736937A79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07638-5DFB-274E-B508-9518734F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FC25-2E5E-EE42-AA81-BD3F1AF73CED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0602A-4A78-7540-A869-28F1D8E3D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1C87A-E3ED-0F41-806A-3EC469697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2C1C-E2A1-0641-92D3-9FA51F30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7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5220-34D3-F741-A2AD-F1B104C59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001F4E-D8D9-3A41-A051-579A75D2C3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D554D-FF25-3341-9289-2E4AF58F2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4FF57-E337-8C44-9D28-9BD0C169B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FC25-2E5E-EE42-AA81-BD3F1AF73CED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F35C8-1BF0-FF45-A612-C7CF4E5F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F4E20-2AB9-4447-9586-AA21AB85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2C1C-E2A1-0641-92D3-9FA51F30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8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350F6-AC0B-2945-BD9B-7D450D35A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572B9-0312-E74E-8951-A1BA12A81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0372D-3E75-234A-ACD6-2990BD039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4FC25-2E5E-EE42-AA81-BD3F1AF73CED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9BCB7-0842-224F-923E-6F2CC6008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008BF-D5D9-8149-873B-942D40FC6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02C1C-E2A1-0641-92D3-9FA51F30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0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CBFFC-A025-F948-A533-3A150FB0C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Kinesis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505B4-2A6A-8849-A4FE-85EBA837C0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36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91B5-E0F6-BF41-884A-21FA1C237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Streaming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39337-E72E-2045-ADD9-A9E72C9EE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/>
              <a:t>Generated continuously by thousands of sources </a:t>
            </a:r>
          </a:p>
          <a:p>
            <a:r>
              <a:rPr lang="en-US" sz="2400"/>
              <a:t>Data records sent simultaneously </a:t>
            </a:r>
          </a:p>
          <a:p>
            <a:r>
              <a:rPr lang="en-US" sz="2400"/>
              <a:t>Data record size typically in KBs</a:t>
            </a:r>
          </a:p>
          <a:p>
            <a:pPr marL="0" indent="0">
              <a:buNone/>
            </a:pPr>
            <a:r>
              <a:rPr lang="en-US" sz="2400"/>
              <a:t>For e.g. Game data,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8FDCB26A-0AC7-48F6-9107-9410EF2B5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90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ACDF0-49C1-F541-A3CF-8AEDBD73B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Kinesis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2D7C11-5C3D-472A-9DE7-E664ED6532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915583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245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057A-96F0-6C40-BFEF-B971B70BA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7047EC-DACB-8F40-8259-D1081028A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2570" y="1825625"/>
            <a:ext cx="82068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3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1A35D-90F3-E943-A779-22A51917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7968-F222-0A4A-9144-CE04C14FE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in shard for 24hours by default</a:t>
            </a:r>
          </a:p>
          <a:p>
            <a:r>
              <a:rPr lang="en-US" dirty="0"/>
              <a:t>Can be increased to 7 days</a:t>
            </a:r>
          </a:p>
          <a:p>
            <a:r>
              <a:rPr lang="en-US" dirty="0"/>
              <a:t>Data sent to data consumers for e.g. ec2 worker nodes</a:t>
            </a:r>
          </a:p>
        </p:txBody>
      </p:sp>
    </p:spTree>
    <p:extLst>
      <p:ext uri="{BB962C8B-B14F-4D97-AF65-F5344CB8AC3E}">
        <p14:creationId xmlns:p14="http://schemas.microsoft.com/office/powerpoint/2010/main" val="554694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E6B4F-9BA5-9247-92B3-3BCBA2D9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D9E98-9D8C-514F-BED0-308981D1E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291F9F-7CB1-4F45-B033-EE23CE1AF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6" y="0"/>
            <a:ext cx="11961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0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F2B121-3ACB-644C-A898-8B3BE1930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Firehose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98595E-D2A1-4021-8383-59868653D0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95750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4264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7D2C-6E50-8747-B61F-419F8EF58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Kinesis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6B342-41F6-D94D-91BE-19C7F9CBE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data on Firehose, Streams (Shards) and </a:t>
            </a:r>
            <a:r>
              <a:rPr lang="en-US"/>
              <a:t>store in S3 for e.g.</a:t>
            </a:r>
          </a:p>
        </p:txBody>
      </p:sp>
    </p:spTree>
    <p:extLst>
      <p:ext uri="{BB962C8B-B14F-4D97-AF65-F5344CB8AC3E}">
        <p14:creationId xmlns:p14="http://schemas.microsoft.com/office/powerpoint/2010/main" val="3616477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104</Words>
  <Application>Microsoft Macintosh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AWS Kinesis</vt:lpstr>
      <vt:lpstr>Streaming Data</vt:lpstr>
      <vt:lpstr>Kinesis</vt:lpstr>
      <vt:lpstr>PowerPoint Presentation</vt:lpstr>
      <vt:lpstr>Features</vt:lpstr>
      <vt:lpstr>PowerPoint Presentation</vt:lpstr>
      <vt:lpstr>Firehose</vt:lpstr>
      <vt:lpstr>Kinesis Analytics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Kinesis</dc:title>
  <dc:creator>Sid Telang</dc:creator>
  <cp:lastModifiedBy>Sid Telang</cp:lastModifiedBy>
  <cp:revision>4</cp:revision>
  <dcterms:created xsi:type="dcterms:W3CDTF">2019-02-03T19:42:05Z</dcterms:created>
  <dcterms:modified xsi:type="dcterms:W3CDTF">2019-02-21T01:32:35Z</dcterms:modified>
</cp:coreProperties>
</file>