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41D-27F5-2247-85C3-980DD6490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9948-57C2-2442-9A4B-D1BE08F9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EFA3-CDBF-9A40-9C49-F8D43D5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18CC-041E-C14B-B14A-4E165EB9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977A-7D0C-7F44-80C3-BCD67F7D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A65-A0CA-A444-9595-98AAC935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C6AE-4C56-EE4B-A74E-32AFA66F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F18A-45EF-8448-AF33-328C58ED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798F-D64E-4049-9B68-2D4CDD63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EEB5-D5CD-2B46-A95D-535FF4F9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4D2DD-0AFF-FB40-886B-8E3F399F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89F2F-24F5-C441-BD74-66BFFF3F6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95AF-D0BA-5D41-B3F5-7A1E754E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AD70-0520-3D4F-BF23-953AFD1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A8BA-3B04-4740-877B-7C73E511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5F39-77A7-8944-81D3-1161E2B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9D2E-528F-C747-89DD-90E1D456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5B5E-0F48-AB4B-8399-2B9C0C5D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A96C-FE02-2F4C-B309-391A288A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16CD-DCC6-5243-BA35-AD5E7A9C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7BFE-EAC3-0742-84FC-546FD1AE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7FD9-AAB9-E140-8C97-5378BA5E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FB73-8EA8-954F-9923-9C7FD22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6203-0884-FE47-A845-CA8DF61B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6331-0490-3348-B72B-5EC6123A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2ABA-FEF5-6245-8A01-69FAE432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B3B-B2C8-7149-9C53-3295BF1FB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F4168-F8EB-AD4A-9415-42D476E6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7FB5-736A-7541-AE4A-2D7B46D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178B-E9C9-884B-8F81-B4431C1C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4836-3220-4047-85C4-1A8DB25B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416D-C098-D244-93ED-66034EA7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D75C-74A3-5F4C-9F76-4EBE53D4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DD3B-6DDD-D543-87B0-3564D1FB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79A2-86A4-3844-8D31-20C2A5D7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EBCF4-BE5C-5340-88CC-5C1B79395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FE7C3-CACA-5A4A-83F6-45413AA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E4312-E11C-B24D-B92A-23707182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4B237-01C8-5645-94B1-159DA11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7E-0622-3548-8393-B6363157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8B5E-10EF-344C-B969-C4F92D6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61AE0-DCFF-DD44-A137-4EC28A97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A95-B4BB-AF47-925B-0D1DC41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92DB-F933-8742-9CFF-9123DC24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4944C-B46F-5E46-BD56-491BDCD1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88F4A-D8BC-CA4B-B400-8FFE4245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A1-DAC5-DE43-B3AE-3644772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76C2-B4DB-5147-9AE6-3EDDEEB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CE712-E57F-3545-A5AE-17A12C16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C601-CAF5-954F-BAEE-3BD6EFC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4760-B48A-F047-85F5-6032BEEB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92F4E-C020-7743-81AE-5C297E2D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1840-45C1-204A-9580-91B41E9D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97A61-167E-BC40-A011-2F05EC23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D1B1D-A0B6-2549-BD43-F7F87BAF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A7E7-644F-244B-8C75-2CC2456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8FE1-923E-634E-8DEE-94565DCA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9ACD-8ABE-5F4D-9F00-FB5DB451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DC95B-FBB5-424D-82D7-BF6442F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8C67-6626-334B-ABC5-4A8E970F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0E6-4565-3E44-84D9-06FC5793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D587-746D-A74B-A4A8-B19C7C4D4CEB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A05E-98B8-4043-83C5-A8A1C68DE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55D3-99B4-084A-9AE6-33D75282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B731-BE07-C540-B289-0F13BBE1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E5A-8A7B-A045-B259-8E8CBAED0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ML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FAF0-D9EC-7441-9607-259C0E267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AFE9-87A1-524D-A7FC-9CF7B480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concepts – k-nearest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612B4-1B81-0243-AD24-EB205016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61" y="1825625"/>
            <a:ext cx="9089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B45-4FF2-4B47-B0AD-76EBDA3B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E5607-9B0F-EF46-B0AD-CA200721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912" y="1825625"/>
            <a:ext cx="78881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2FE7-7087-A94F-A871-B8867FE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2D164-A6EE-044D-A9D5-F6D0F9BE1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891" y="1825625"/>
            <a:ext cx="7976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9FC0-3EC0-7240-8631-8EAA5F41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r>
              <a:rPr lang="en-US" dirty="0"/>
              <a:t>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19986-E33C-7A4F-8F36-6DFE29AAB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31" y="1825625"/>
            <a:ext cx="67725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56D8-8C8B-8F4C-84CA-3B651BAE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3DAFC-9884-C944-8D50-90109797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1"/>
            <a:ext cx="7188199" cy="43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AWS ML Intro</vt:lpstr>
      <vt:lpstr>ML concepts – k-nearest algorithm</vt:lpstr>
      <vt:lpstr>Supervised learning</vt:lpstr>
      <vt:lpstr>Unsupervised learning</vt:lpstr>
      <vt:lpstr>Re-inforcement learning</vt:lpstr>
      <vt:lpstr>ML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ML Intro</dc:title>
  <dc:creator>Sid Telang</dc:creator>
  <cp:lastModifiedBy>Sid Telang</cp:lastModifiedBy>
  <cp:revision>1</cp:revision>
  <dcterms:created xsi:type="dcterms:W3CDTF">2019-04-16T01:31:03Z</dcterms:created>
  <dcterms:modified xsi:type="dcterms:W3CDTF">2019-04-16T01:44:12Z</dcterms:modified>
</cp:coreProperties>
</file>