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FC17-AAA8-B344-A57F-98EA91D49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54746-D5D1-6745-A876-2EB30B41E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A704-B026-B74D-B735-CDA3DBE0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CAB-F851-5043-9713-7AA9D7C7026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1EEA-A933-154C-B112-1A000277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31E42-493A-A340-8EDD-B8B8AD1C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9725-75CC-B343-BACF-9F6EB495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50E0-D2A9-4E4A-BB7F-C0634A22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D9341-65E3-EB4B-8C64-CFFEF3D28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048F-9BE0-4C48-B511-5D0A4FC7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CAB-F851-5043-9713-7AA9D7C7026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51A82-22B7-F74A-8F3E-53E1CE15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E9016-BC11-CA4E-870F-50549D3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9725-75CC-B343-BACF-9F6EB495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004F9-99B2-7342-A100-D7F556A26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1986A-41BC-FE48-B71A-335C96229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7662-E29D-5A42-BAAF-613C93DD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CAB-F851-5043-9713-7AA9D7C7026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77C19-08C7-B641-8AE1-79A5558B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E2CFC-26B3-B644-9EFE-70CBEF2D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9725-75CC-B343-BACF-9F6EB495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15C8-2AAA-E847-AD3A-A34429CD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309DF-D638-F645-9D2A-EBD302BA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BB9C-5988-504D-A7BC-3C99E5AC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CAB-F851-5043-9713-7AA9D7C7026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CA320-BA90-9C44-B394-68BE04D9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D4449-EB1A-D84B-A3C1-9E36C10C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9725-75CC-B343-BACF-9F6EB495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E5AC-31DF-4D42-A2D4-8C3BE770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D16D1-980B-704C-83C6-A61D85B7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3FA4-D6DA-F448-A39B-09FA5009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CAB-F851-5043-9713-7AA9D7C7026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0D750-E4F9-5F48-A267-CFD87B13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2AAA3-F5D2-1344-A5B9-9E9112B8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9725-75CC-B343-BACF-9F6EB495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3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7124-E3CD-C644-A03C-78011FB6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E452-0B01-6D48-8E92-F3C0FA817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51437-FEF0-7344-8D6A-EB07E0D8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60C6-53EE-EF47-A9EA-CF8444B6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CAB-F851-5043-9713-7AA9D7C7026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2ADD5-D685-6D4A-A08D-63FEE47D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10DE-4220-7940-BDD5-25837F56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9725-75CC-B343-BACF-9F6EB495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8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C141-09A0-A743-AC22-5A11EA4F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F05D5-D852-9940-BA2B-493559B70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625DA-0699-F848-8CAC-F75394247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3C018-961F-6941-829F-2BC216942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65135-0E9D-BE47-A41E-E7D63817A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D7B58-B2F5-744A-8D8A-8D6E3799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CAB-F851-5043-9713-7AA9D7C7026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7423D-C89B-154F-B1F8-8CDD06EC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41A54-16EA-4745-B952-B1BB9CE2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9725-75CC-B343-BACF-9F6EB495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6D60-7888-6A4A-B2DF-C88F46EF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446FD-3A61-214B-9658-FAF53BE3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CAB-F851-5043-9713-7AA9D7C7026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E059-E7A9-4345-9012-46B1CF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38A06-F994-2F42-98FA-A6CC4EDA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9725-75CC-B343-BACF-9F6EB495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5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B17B6-EAC4-BF4B-83EA-E77491DC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CAB-F851-5043-9713-7AA9D7C7026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93DE2-84C9-7145-AD0F-D1F82612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E4273-C65E-F54D-AEC6-86C41876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9725-75CC-B343-BACF-9F6EB495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35DE-B0B5-7B44-901B-AC0E3F28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BD01F-D9AF-9D48-85A4-DEA2E774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E9FBB-850E-364F-A7E3-AFFE1842B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70BF4-A4D6-FB4B-AE40-69F7C4CD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CAB-F851-5043-9713-7AA9D7C7026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A310A-4043-754A-91D3-7B59015A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814EF-FE50-F646-8DC9-D0112849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9725-75CC-B343-BACF-9F6EB495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1C04-C65A-0A47-B5DA-AB6A4160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FC0FF-6E08-D644-A369-C80034A06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E0904-937F-8F4C-B331-12EFA542F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81E3B-DF9A-CB41-BA64-48ECCD91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CAB-F851-5043-9713-7AA9D7C7026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52849-1661-BA4F-9114-7F408E82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3AC44-CECF-1840-9E4C-AFCDD39D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9725-75CC-B343-BACF-9F6EB495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3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9E6CF-E0E3-7F47-8CAF-AE47160F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3B847-D17C-B643-8676-399E6306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08E6F-A6CC-694B-97E5-B7FE0597E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6CAB-F851-5043-9713-7AA9D7C7026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FED73-B2E4-1247-8462-8B8E8B0E9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FF58-2023-494F-A818-157BB2A18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9725-75CC-B343-BACF-9F6EB495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6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2976-3E89-C043-9B96-C080BC027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6962A-8E0C-A140-980B-4D0435973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5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AWS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Machine Learning</dc:title>
  <dc:creator>Sid Telang</dc:creator>
  <cp:lastModifiedBy>Sid Telang</cp:lastModifiedBy>
  <cp:revision>1</cp:revision>
  <dcterms:created xsi:type="dcterms:W3CDTF">2019-04-16T01:01:10Z</dcterms:created>
  <dcterms:modified xsi:type="dcterms:W3CDTF">2019-04-16T01:01:50Z</dcterms:modified>
</cp:coreProperties>
</file>