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93" d="100"/>
          <a:sy n="93" d="100"/>
        </p:scale>
        <p:origin x="65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9.sv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4.svg"/><Relationship Id="rId9" Type="http://schemas.openxmlformats.org/officeDocument/2006/relationships/image" Target="../media/image22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9.sv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4.svg"/><Relationship Id="rId9" Type="http://schemas.openxmlformats.org/officeDocument/2006/relationships/image" Target="../media/image22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B0D21-5CE3-4420-8581-CFFD6BD6CBA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D43D13-238B-4F6F-8DFE-3BF2E6E26721}">
      <dgm:prSet/>
      <dgm:spPr/>
      <dgm:t>
        <a:bodyPr/>
        <a:lstStyle/>
        <a:p>
          <a:r>
            <a:rPr lang="en-US"/>
            <a:t>Microsoft SQL server</a:t>
          </a:r>
        </a:p>
      </dgm:t>
    </dgm:pt>
    <dgm:pt modelId="{0A60FE6F-A643-4070-ACBC-8333CBDF3BE3}" type="parTrans" cxnId="{984F43C9-2350-4512-8E2D-77ECB9B071DF}">
      <dgm:prSet/>
      <dgm:spPr/>
      <dgm:t>
        <a:bodyPr/>
        <a:lstStyle/>
        <a:p>
          <a:endParaRPr lang="en-US"/>
        </a:p>
      </dgm:t>
    </dgm:pt>
    <dgm:pt modelId="{D785FDB2-5A63-42EE-9E4C-DDF340B3EBA2}" type="sibTrans" cxnId="{984F43C9-2350-4512-8E2D-77ECB9B071DF}">
      <dgm:prSet/>
      <dgm:spPr/>
      <dgm:t>
        <a:bodyPr/>
        <a:lstStyle/>
        <a:p>
          <a:endParaRPr lang="en-US"/>
        </a:p>
      </dgm:t>
    </dgm:pt>
    <dgm:pt modelId="{5212FE09-9FCF-452E-A17E-703329467D35}">
      <dgm:prSet/>
      <dgm:spPr/>
      <dgm:t>
        <a:bodyPr/>
        <a:lstStyle/>
        <a:p>
          <a:r>
            <a:rPr lang="en-US"/>
            <a:t>Oracle</a:t>
          </a:r>
        </a:p>
      </dgm:t>
    </dgm:pt>
    <dgm:pt modelId="{E05BC42B-524E-43BD-A5BF-6AF63DF23C18}" type="parTrans" cxnId="{51E01212-0B7D-4FDB-9840-796E9611AA29}">
      <dgm:prSet/>
      <dgm:spPr/>
      <dgm:t>
        <a:bodyPr/>
        <a:lstStyle/>
        <a:p>
          <a:endParaRPr lang="en-US"/>
        </a:p>
      </dgm:t>
    </dgm:pt>
    <dgm:pt modelId="{FC614305-3F63-49A3-A2E1-60BE28F75680}" type="sibTrans" cxnId="{51E01212-0B7D-4FDB-9840-796E9611AA29}">
      <dgm:prSet/>
      <dgm:spPr/>
      <dgm:t>
        <a:bodyPr/>
        <a:lstStyle/>
        <a:p>
          <a:endParaRPr lang="en-US"/>
        </a:p>
      </dgm:t>
    </dgm:pt>
    <dgm:pt modelId="{FBA9CF03-6119-4E07-AD19-A6A8D9B0CFB5}">
      <dgm:prSet/>
      <dgm:spPr/>
      <dgm:t>
        <a:bodyPr/>
        <a:lstStyle/>
        <a:p>
          <a:r>
            <a:rPr lang="en-US"/>
            <a:t>Postgres</a:t>
          </a:r>
        </a:p>
      </dgm:t>
    </dgm:pt>
    <dgm:pt modelId="{800095BB-F40E-4FB4-89C0-638AADD4C1DD}" type="parTrans" cxnId="{D8FFC488-F61D-4FFA-903D-FE14A1F90A03}">
      <dgm:prSet/>
      <dgm:spPr/>
      <dgm:t>
        <a:bodyPr/>
        <a:lstStyle/>
        <a:p>
          <a:endParaRPr lang="en-US"/>
        </a:p>
      </dgm:t>
    </dgm:pt>
    <dgm:pt modelId="{B517DD6E-B935-44BB-BBF4-EBAA34A98141}" type="sibTrans" cxnId="{D8FFC488-F61D-4FFA-903D-FE14A1F90A03}">
      <dgm:prSet/>
      <dgm:spPr/>
      <dgm:t>
        <a:bodyPr/>
        <a:lstStyle/>
        <a:p>
          <a:endParaRPr lang="en-US"/>
        </a:p>
      </dgm:t>
    </dgm:pt>
    <dgm:pt modelId="{4D36BD44-FEB9-4F2F-BF8B-EFE7D3730557}">
      <dgm:prSet/>
      <dgm:spPr/>
      <dgm:t>
        <a:bodyPr/>
        <a:lstStyle/>
        <a:p>
          <a:r>
            <a:rPr lang="en-US"/>
            <a:t>mySQL</a:t>
          </a:r>
        </a:p>
      </dgm:t>
    </dgm:pt>
    <dgm:pt modelId="{1AC23DE4-1A22-45CE-AA0C-2B1316E37844}" type="parTrans" cxnId="{C5416A0E-B490-4FF6-AB14-26DB32545B3F}">
      <dgm:prSet/>
      <dgm:spPr/>
      <dgm:t>
        <a:bodyPr/>
        <a:lstStyle/>
        <a:p>
          <a:endParaRPr lang="en-US"/>
        </a:p>
      </dgm:t>
    </dgm:pt>
    <dgm:pt modelId="{ED61E9CC-8F54-41D9-9B8E-43AB915C4A4C}" type="sibTrans" cxnId="{C5416A0E-B490-4FF6-AB14-26DB32545B3F}">
      <dgm:prSet/>
      <dgm:spPr/>
      <dgm:t>
        <a:bodyPr/>
        <a:lstStyle/>
        <a:p>
          <a:endParaRPr lang="en-US"/>
        </a:p>
      </dgm:t>
    </dgm:pt>
    <dgm:pt modelId="{588B0B8C-D602-4424-A13E-6350ECE6E874}">
      <dgm:prSet/>
      <dgm:spPr/>
      <dgm:t>
        <a:bodyPr/>
        <a:lstStyle/>
        <a:p>
          <a:r>
            <a:rPr lang="en-US"/>
            <a:t>Aurora</a:t>
          </a:r>
          <a:endParaRPr lang="en-US" dirty="0"/>
        </a:p>
      </dgm:t>
    </dgm:pt>
    <dgm:pt modelId="{E8194A15-03A7-4A16-81C5-46C5D7C16DA4}" type="parTrans" cxnId="{0B95C3C6-080C-4A83-B52E-E99E114ACF44}">
      <dgm:prSet/>
      <dgm:spPr/>
      <dgm:t>
        <a:bodyPr/>
        <a:lstStyle/>
        <a:p>
          <a:endParaRPr lang="en-US"/>
        </a:p>
      </dgm:t>
    </dgm:pt>
    <dgm:pt modelId="{164098C1-D5E2-49CE-B2B9-1B02E35199C2}" type="sibTrans" cxnId="{0B95C3C6-080C-4A83-B52E-E99E114ACF44}">
      <dgm:prSet/>
      <dgm:spPr/>
      <dgm:t>
        <a:bodyPr/>
        <a:lstStyle/>
        <a:p>
          <a:endParaRPr lang="en-US"/>
        </a:p>
      </dgm:t>
    </dgm:pt>
    <dgm:pt modelId="{7DF02CC2-1E28-4A3E-8D5B-CD0906BE4CEF}">
      <dgm:prSet/>
      <dgm:spPr/>
      <dgm:t>
        <a:bodyPr/>
        <a:lstStyle/>
        <a:p>
          <a:r>
            <a:rPr lang="en-US"/>
            <a:t>MariaDB</a:t>
          </a:r>
        </a:p>
      </dgm:t>
    </dgm:pt>
    <dgm:pt modelId="{80E73A00-231C-44AA-BA6A-37621D2DB985}" type="parTrans" cxnId="{5A06386D-5D71-4A4C-B2C6-AE0BAF1847B4}">
      <dgm:prSet/>
      <dgm:spPr/>
      <dgm:t>
        <a:bodyPr/>
        <a:lstStyle/>
        <a:p>
          <a:endParaRPr lang="en-US"/>
        </a:p>
      </dgm:t>
    </dgm:pt>
    <dgm:pt modelId="{395C85B6-8EB7-4C8E-B946-DE7C2C9DF646}" type="sibTrans" cxnId="{5A06386D-5D71-4A4C-B2C6-AE0BAF1847B4}">
      <dgm:prSet/>
      <dgm:spPr/>
      <dgm:t>
        <a:bodyPr/>
        <a:lstStyle/>
        <a:p>
          <a:endParaRPr lang="en-US"/>
        </a:p>
      </dgm:t>
    </dgm:pt>
    <dgm:pt modelId="{D6CC6747-C510-B34B-81C6-DB8AB9F4CBF8}" type="pres">
      <dgm:prSet presAssocID="{19BB0D21-5CE3-4420-8581-CFFD6BD6CBAD}" presName="vert0" presStyleCnt="0">
        <dgm:presLayoutVars>
          <dgm:dir/>
          <dgm:animOne val="branch"/>
          <dgm:animLvl val="lvl"/>
        </dgm:presLayoutVars>
      </dgm:prSet>
      <dgm:spPr/>
    </dgm:pt>
    <dgm:pt modelId="{E2D7F951-6F83-4C46-976B-9C5989B0C4D7}" type="pres">
      <dgm:prSet presAssocID="{33D43D13-238B-4F6F-8DFE-3BF2E6E26721}" presName="thickLine" presStyleLbl="alignNode1" presStyleIdx="0" presStyleCnt="6"/>
      <dgm:spPr/>
    </dgm:pt>
    <dgm:pt modelId="{BC491434-7977-6241-9651-C61C882C142C}" type="pres">
      <dgm:prSet presAssocID="{33D43D13-238B-4F6F-8DFE-3BF2E6E26721}" presName="horz1" presStyleCnt="0"/>
      <dgm:spPr/>
    </dgm:pt>
    <dgm:pt modelId="{CD361360-8437-DB44-AB83-F5F54EF1E0B0}" type="pres">
      <dgm:prSet presAssocID="{33D43D13-238B-4F6F-8DFE-3BF2E6E26721}" presName="tx1" presStyleLbl="revTx" presStyleIdx="0" presStyleCnt="6"/>
      <dgm:spPr/>
    </dgm:pt>
    <dgm:pt modelId="{BD5A320B-3C66-3C4E-995E-6E99DEC245E5}" type="pres">
      <dgm:prSet presAssocID="{33D43D13-238B-4F6F-8DFE-3BF2E6E26721}" presName="vert1" presStyleCnt="0"/>
      <dgm:spPr/>
    </dgm:pt>
    <dgm:pt modelId="{2C16D085-FD19-4943-8816-81D03FEFE1EA}" type="pres">
      <dgm:prSet presAssocID="{5212FE09-9FCF-452E-A17E-703329467D35}" presName="thickLine" presStyleLbl="alignNode1" presStyleIdx="1" presStyleCnt="6"/>
      <dgm:spPr/>
    </dgm:pt>
    <dgm:pt modelId="{CC28790A-6FAC-8F44-AA50-AE4F24C81004}" type="pres">
      <dgm:prSet presAssocID="{5212FE09-9FCF-452E-A17E-703329467D35}" presName="horz1" presStyleCnt="0"/>
      <dgm:spPr/>
    </dgm:pt>
    <dgm:pt modelId="{D451671D-69E0-5447-808D-B244645412F4}" type="pres">
      <dgm:prSet presAssocID="{5212FE09-9FCF-452E-A17E-703329467D35}" presName="tx1" presStyleLbl="revTx" presStyleIdx="1" presStyleCnt="6"/>
      <dgm:spPr/>
    </dgm:pt>
    <dgm:pt modelId="{06868EB6-F9CA-3C48-8115-32C215826210}" type="pres">
      <dgm:prSet presAssocID="{5212FE09-9FCF-452E-A17E-703329467D35}" presName="vert1" presStyleCnt="0"/>
      <dgm:spPr/>
    </dgm:pt>
    <dgm:pt modelId="{C3E23A7E-085F-684F-B337-DEFBE421BBF5}" type="pres">
      <dgm:prSet presAssocID="{FBA9CF03-6119-4E07-AD19-A6A8D9B0CFB5}" presName="thickLine" presStyleLbl="alignNode1" presStyleIdx="2" presStyleCnt="6"/>
      <dgm:spPr/>
    </dgm:pt>
    <dgm:pt modelId="{CDF27770-6A5B-CF47-8312-BE44CFD9169D}" type="pres">
      <dgm:prSet presAssocID="{FBA9CF03-6119-4E07-AD19-A6A8D9B0CFB5}" presName="horz1" presStyleCnt="0"/>
      <dgm:spPr/>
    </dgm:pt>
    <dgm:pt modelId="{B7006F17-C799-DE4F-B01E-795857F0E66D}" type="pres">
      <dgm:prSet presAssocID="{FBA9CF03-6119-4E07-AD19-A6A8D9B0CFB5}" presName="tx1" presStyleLbl="revTx" presStyleIdx="2" presStyleCnt="6"/>
      <dgm:spPr/>
    </dgm:pt>
    <dgm:pt modelId="{95D7BA6C-FDE5-CF4C-A305-D5F65742E723}" type="pres">
      <dgm:prSet presAssocID="{FBA9CF03-6119-4E07-AD19-A6A8D9B0CFB5}" presName="vert1" presStyleCnt="0"/>
      <dgm:spPr/>
    </dgm:pt>
    <dgm:pt modelId="{62CD6C2C-5D87-A649-92D9-1528ABA071A0}" type="pres">
      <dgm:prSet presAssocID="{4D36BD44-FEB9-4F2F-BF8B-EFE7D3730557}" presName="thickLine" presStyleLbl="alignNode1" presStyleIdx="3" presStyleCnt="6"/>
      <dgm:spPr/>
    </dgm:pt>
    <dgm:pt modelId="{1CDE9ED4-8CC1-0A48-A053-367B9CB97229}" type="pres">
      <dgm:prSet presAssocID="{4D36BD44-FEB9-4F2F-BF8B-EFE7D3730557}" presName="horz1" presStyleCnt="0"/>
      <dgm:spPr/>
    </dgm:pt>
    <dgm:pt modelId="{876DB91F-7E53-7B4E-BF09-205E73A78CD3}" type="pres">
      <dgm:prSet presAssocID="{4D36BD44-FEB9-4F2F-BF8B-EFE7D3730557}" presName="tx1" presStyleLbl="revTx" presStyleIdx="3" presStyleCnt="6"/>
      <dgm:spPr/>
    </dgm:pt>
    <dgm:pt modelId="{F16C7F2B-014D-7048-A535-7F1C3B7BB477}" type="pres">
      <dgm:prSet presAssocID="{4D36BD44-FEB9-4F2F-BF8B-EFE7D3730557}" presName="vert1" presStyleCnt="0"/>
      <dgm:spPr/>
    </dgm:pt>
    <dgm:pt modelId="{FD18961E-56C3-D048-8724-8D6B8A0DC617}" type="pres">
      <dgm:prSet presAssocID="{588B0B8C-D602-4424-A13E-6350ECE6E874}" presName="thickLine" presStyleLbl="alignNode1" presStyleIdx="4" presStyleCnt="6"/>
      <dgm:spPr/>
    </dgm:pt>
    <dgm:pt modelId="{A5D2C2A3-72A7-F64F-AA54-2E3DD1BA7083}" type="pres">
      <dgm:prSet presAssocID="{588B0B8C-D602-4424-A13E-6350ECE6E874}" presName="horz1" presStyleCnt="0"/>
      <dgm:spPr/>
    </dgm:pt>
    <dgm:pt modelId="{AA2754D2-C7A3-2B4E-A39B-770C7E3D0579}" type="pres">
      <dgm:prSet presAssocID="{588B0B8C-D602-4424-A13E-6350ECE6E874}" presName="tx1" presStyleLbl="revTx" presStyleIdx="4" presStyleCnt="6"/>
      <dgm:spPr/>
    </dgm:pt>
    <dgm:pt modelId="{4EA01847-8DFE-C74F-9A84-FDBD0742F50D}" type="pres">
      <dgm:prSet presAssocID="{588B0B8C-D602-4424-A13E-6350ECE6E874}" presName="vert1" presStyleCnt="0"/>
      <dgm:spPr/>
    </dgm:pt>
    <dgm:pt modelId="{067AC5D6-783C-1B49-BB10-71AE713D19C4}" type="pres">
      <dgm:prSet presAssocID="{7DF02CC2-1E28-4A3E-8D5B-CD0906BE4CEF}" presName="thickLine" presStyleLbl="alignNode1" presStyleIdx="5" presStyleCnt="6"/>
      <dgm:spPr/>
    </dgm:pt>
    <dgm:pt modelId="{32B6BFB4-4018-7247-BC66-45DE6CDA9141}" type="pres">
      <dgm:prSet presAssocID="{7DF02CC2-1E28-4A3E-8D5B-CD0906BE4CEF}" presName="horz1" presStyleCnt="0"/>
      <dgm:spPr/>
    </dgm:pt>
    <dgm:pt modelId="{DACD0E23-1235-1D47-8E9B-6F50849583F4}" type="pres">
      <dgm:prSet presAssocID="{7DF02CC2-1E28-4A3E-8D5B-CD0906BE4CEF}" presName="tx1" presStyleLbl="revTx" presStyleIdx="5" presStyleCnt="6"/>
      <dgm:spPr/>
    </dgm:pt>
    <dgm:pt modelId="{FA83A38A-CBD7-0149-BDD0-A536D2B8AA6B}" type="pres">
      <dgm:prSet presAssocID="{7DF02CC2-1E28-4A3E-8D5B-CD0906BE4CEF}" presName="vert1" presStyleCnt="0"/>
      <dgm:spPr/>
    </dgm:pt>
  </dgm:ptLst>
  <dgm:cxnLst>
    <dgm:cxn modelId="{C5416A0E-B490-4FF6-AB14-26DB32545B3F}" srcId="{19BB0D21-5CE3-4420-8581-CFFD6BD6CBAD}" destId="{4D36BD44-FEB9-4F2F-BF8B-EFE7D3730557}" srcOrd="3" destOrd="0" parTransId="{1AC23DE4-1A22-45CE-AA0C-2B1316E37844}" sibTransId="{ED61E9CC-8F54-41D9-9B8E-43AB915C4A4C}"/>
    <dgm:cxn modelId="{51E01212-0B7D-4FDB-9840-796E9611AA29}" srcId="{19BB0D21-5CE3-4420-8581-CFFD6BD6CBAD}" destId="{5212FE09-9FCF-452E-A17E-703329467D35}" srcOrd="1" destOrd="0" parTransId="{E05BC42B-524E-43BD-A5BF-6AF63DF23C18}" sibTransId="{FC614305-3F63-49A3-A2E1-60BE28F75680}"/>
    <dgm:cxn modelId="{B6F92919-9E4C-8B49-B657-B3FE2FB054F2}" type="presOf" srcId="{33D43D13-238B-4F6F-8DFE-3BF2E6E26721}" destId="{CD361360-8437-DB44-AB83-F5F54EF1E0B0}" srcOrd="0" destOrd="0" presId="urn:microsoft.com/office/officeart/2008/layout/LinedList"/>
    <dgm:cxn modelId="{AF78321B-9022-B348-87B1-925BC7D35437}" type="presOf" srcId="{19BB0D21-5CE3-4420-8581-CFFD6BD6CBAD}" destId="{D6CC6747-C510-B34B-81C6-DB8AB9F4CBF8}" srcOrd="0" destOrd="0" presId="urn:microsoft.com/office/officeart/2008/layout/LinedList"/>
    <dgm:cxn modelId="{32A0671E-5EA7-D548-9B19-879ACBC31CCF}" type="presOf" srcId="{7DF02CC2-1E28-4A3E-8D5B-CD0906BE4CEF}" destId="{DACD0E23-1235-1D47-8E9B-6F50849583F4}" srcOrd="0" destOrd="0" presId="urn:microsoft.com/office/officeart/2008/layout/LinedList"/>
    <dgm:cxn modelId="{421A8033-36D7-9149-8E7E-FA488BB738BA}" type="presOf" srcId="{4D36BD44-FEB9-4F2F-BF8B-EFE7D3730557}" destId="{876DB91F-7E53-7B4E-BF09-205E73A78CD3}" srcOrd="0" destOrd="0" presId="urn:microsoft.com/office/officeart/2008/layout/LinedList"/>
    <dgm:cxn modelId="{DFFFCE58-6E94-6448-AFE5-443999B9EE38}" type="presOf" srcId="{FBA9CF03-6119-4E07-AD19-A6A8D9B0CFB5}" destId="{B7006F17-C799-DE4F-B01E-795857F0E66D}" srcOrd="0" destOrd="0" presId="urn:microsoft.com/office/officeart/2008/layout/LinedList"/>
    <dgm:cxn modelId="{5B1BBF6B-07BD-6E44-AC0F-B247D376D6D6}" type="presOf" srcId="{5212FE09-9FCF-452E-A17E-703329467D35}" destId="{D451671D-69E0-5447-808D-B244645412F4}" srcOrd="0" destOrd="0" presId="urn:microsoft.com/office/officeart/2008/layout/LinedList"/>
    <dgm:cxn modelId="{5A06386D-5D71-4A4C-B2C6-AE0BAF1847B4}" srcId="{19BB0D21-5CE3-4420-8581-CFFD6BD6CBAD}" destId="{7DF02CC2-1E28-4A3E-8D5B-CD0906BE4CEF}" srcOrd="5" destOrd="0" parTransId="{80E73A00-231C-44AA-BA6A-37621D2DB985}" sibTransId="{395C85B6-8EB7-4C8E-B946-DE7C2C9DF646}"/>
    <dgm:cxn modelId="{D8FFC488-F61D-4FFA-903D-FE14A1F90A03}" srcId="{19BB0D21-5CE3-4420-8581-CFFD6BD6CBAD}" destId="{FBA9CF03-6119-4E07-AD19-A6A8D9B0CFB5}" srcOrd="2" destOrd="0" parTransId="{800095BB-F40E-4FB4-89C0-638AADD4C1DD}" sibTransId="{B517DD6E-B935-44BB-BBF4-EBAA34A98141}"/>
    <dgm:cxn modelId="{1F9A538E-132A-B242-9F90-F9C73CACB2B6}" type="presOf" srcId="{588B0B8C-D602-4424-A13E-6350ECE6E874}" destId="{AA2754D2-C7A3-2B4E-A39B-770C7E3D0579}" srcOrd="0" destOrd="0" presId="urn:microsoft.com/office/officeart/2008/layout/LinedList"/>
    <dgm:cxn modelId="{0B95C3C6-080C-4A83-B52E-E99E114ACF44}" srcId="{19BB0D21-5CE3-4420-8581-CFFD6BD6CBAD}" destId="{588B0B8C-D602-4424-A13E-6350ECE6E874}" srcOrd="4" destOrd="0" parTransId="{E8194A15-03A7-4A16-81C5-46C5D7C16DA4}" sibTransId="{164098C1-D5E2-49CE-B2B9-1B02E35199C2}"/>
    <dgm:cxn modelId="{984F43C9-2350-4512-8E2D-77ECB9B071DF}" srcId="{19BB0D21-5CE3-4420-8581-CFFD6BD6CBAD}" destId="{33D43D13-238B-4F6F-8DFE-3BF2E6E26721}" srcOrd="0" destOrd="0" parTransId="{0A60FE6F-A643-4070-ACBC-8333CBDF3BE3}" sibTransId="{D785FDB2-5A63-42EE-9E4C-DDF340B3EBA2}"/>
    <dgm:cxn modelId="{8A598852-547F-BA44-88D1-786368929CD6}" type="presParOf" srcId="{D6CC6747-C510-B34B-81C6-DB8AB9F4CBF8}" destId="{E2D7F951-6F83-4C46-976B-9C5989B0C4D7}" srcOrd="0" destOrd="0" presId="urn:microsoft.com/office/officeart/2008/layout/LinedList"/>
    <dgm:cxn modelId="{AA71A9EA-C399-4543-B669-632B5E45C8EE}" type="presParOf" srcId="{D6CC6747-C510-B34B-81C6-DB8AB9F4CBF8}" destId="{BC491434-7977-6241-9651-C61C882C142C}" srcOrd="1" destOrd="0" presId="urn:microsoft.com/office/officeart/2008/layout/LinedList"/>
    <dgm:cxn modelId="{358B6211-626C-C144-9A7D-B6185FCE78BD}" type="presParOf" srcId="{BC491434-7977-6241-9651-C61C882C142C}" destId="{CD361360-8437-DB44-AB83-F5F54EF1E0B0}" srcOrd="0" destOrd="0" presId="urn:microsoft.com/office/officeart/2008/layout/LinedList"/>
    <dgm:cxn modelId="{67CAD8DC-FF16-6946-9C52-26BDED765291}" type="presParOf" srcId="{BC491434-7977-6241-9651-C61C882C142C}" destId="{BD5A320B-3C66-3C4E-995E-6E99DEC245E5}" srcOrd="1" destOrd="0" presId="urn:microsoft.com/office/officeart/2008/layout/LinedList"/>
    <dgm:cxn modelId="{FD9E1678-8081-8240-A22A-A7B89FE59216}" type="presParOf" srcId="{D6CC6747-C510-B34B-81C6-DB8AB9F4CBF8}" destId="{2C16D085-FD19-4943-8816-81D03FEFE1EA}" srcOrd="2" destOrd="0" presId="urn:microsoft.com/office/officeart/2008/layout/LinedList"/>
    <dgm:cxn modelId="{203EF5A4-69BC-AF45-BFA1-3612C8FD42B1}" type="presParOf" srcId="{D6CC6747-C510-B34B-81C6-DB8AB9F4CBF8}" destId="{CC28790A-6FAC-8F44-AA50-AE4F24C81004}" srcOrd="3" destOrd="0" presId="urn:microsoft.com/office/officeart/2008/layout/LinedList"/>
    <dgm:cxn modelId="{E76AF00A-4214-D443-A50B-C4A4B01CEC32}" type="presParOf" srcId="{CC28790A-6FAC-8F44-AA50-AE4F24C81004}" destId="{D451671D-69E0-5447-808D-B244645412F4}" srcOrd="0" destOrd="0" presId="urn:microsoft.com/office/officeart/2008/layout/LinedList"/>
    <dgm:cxn modelId="{205267D6-AF25-4F45-9AC4-A49EAFC12689}" type="presParOf" srcId="{CC28790A-6FAC-8F44-AA50-AE4F24C81004}" destId="{06868EB6-F9CA-3C48-8115-32C215826210}" srcOrd="1" destOrd="0" presId="urn:microsoft.com/office/officeart/2008/layout/LinedList"/>
    <dgm:cxn modelId="{332925B9-96EF-134C-BAA6-1592965BCE7F}" type="presParOf" srcId="{D6CC6747-C510-B34B-81C6-DB8AB9F4CBF8}" destId="{C3E23A7E-085F-684F-B337-DEFBE421BBF5}" srcOrd="4" destOrd="0" presId="urn:microsoft.com/office/officeart/2008/layout/LinedList"/>
    <dgm:cxn modelId="{75026BE3-1A87-DB4A-8483-3E23DB2E48B8}" type="presParOf" srcId="{D6CC6747-C510-B34B-81C6-DB8AB9F4CBF8}" destId="{CDF27770-6A5B-CF47-8312-BE44CFD9169D}" srcOrd="5" destOrd="0" presId="urn:microsoft.com/office/officeart/2008/layout/LinedList"/>
    <dgm:cxn modelId="{50305464-679F-0845-8406-2C62377EC31A}" type="presParOf" srcId="{CDF27770-6A5B-CF47-8312-BE44CFD9169D}" destId="{B7006F17-C799-DE4F-B01E-795857F0E66D}" srcOrd="0" destOrd="0" presId="urn:microsoft.com/office/officeart/2008/layout/LinedList"/>
    <dgm:cxn modelId="{018723DB-5BEC-6742-8EFD-D91143B9E1A4}" type="presParOf" srcId="{CDF27770-6A5B-CF47-8312-BE44CFD9169D}" destId="{95D7BA6C-FDE5-CF4C-A305-D5F65742E723}" srcOrd="1" destOrd="0" presId="urn:microsoft.com/office/officeart/2008/layout/LinedList"/>
    <dgm:cxn modelId="{06A31DF6-620C-1544-8E1B-BFDDDC07C727}" type="presParOf" srcId="{D6CC6747-C510-B34B-81C6-DB8AB9F4CBF8}" destId="{62CD6C2C-5D87-A649-92D9-1528ABA071A0}" srcOrd="6" destOrd="0" presId="urn:microsoft.com/office/officeart/2008/layout/LinedList"/>
    <dgm:cxn modelId="{1C63F1B7-138D-A74D-8230-1C7B2499EF11}" type="presParOf" srcId="{D6CC6747-C510-B34B-81C6-DB8AB9F4CBF8}" destId="{1CDE9ED4-8CC1-0A48-A053-367B9CB97229}" srcOrd="7" destOrd="0" presId="urn:microsoft.com/office/officeart/2008/layout/LinedList"/>
    <dgm:cxn modelId="{8952F4DF-BBED-8143-B7DB-B17903B4CFF1}" type="presParOf" srcId="{1CDE9ED4-8CC1-0A48-A053-367B9CB97229}" destId="{876DB91F-7E53-7B4E-BF09-205E73A78CD3}" srcOrd="0" destOrd="0" presId="urn:microsoft.com/office/officeart/2008/layout/LinedList"/>
    <dgm:cxn modelId="{CBC7F448-6692-974C-9B11-BA105285CB8B}" type="presParOf" srcId="{1CDE9ED4-8CC1-0A48-A053-367B9CB97229}" destId="{F16C7F2B-014D-7048-A535-7F1C3B7BB477}" srcOrd="1" destOrd="0" presId="urn:microsoft.com/office/officeart/2008/layout/LinedList"/>
    <dgm:cxn modelId="{CF28F6E6-19C5-7241-A46D-C92AFB7EFFB9}" type="presParOf" srcId="{D6CC6747-C510-B34B-81C6-DB8AB9F4CBF8}" destId="{FD18961E-56C3-D048-8724-8D6B8A0DC617}" srcOrd="8" destOrd="0" presId="urn:microsoft.com/office/officeart/2008/layout/LinedList"/>
    <dgm:cxn modelId="{4DBB8CAD-1202-D44F-976F-2EA2C26D3672}" type="presParOf" srcId="{D6CC6747-C510-B34B-81C6-DB8AB9F4CBF8}" destId="{A5D2C2A3-72A7-F64F-AA54-2E3DD1BA7083}" srcOrd="9" destOrd="0" presId="urn:microsoft.com/office/officeart/2008/layout/LinedList"/>
    <dgm:cxn modelId="{A828001D-4488-294D-9DFC-39CBAFDDC120}" type="presParOf" srcId="{A5D2C2A3-72A7-F64F-AA54-2E3DD1BA7083}" destId="{AA2754D2-C7A3-2B4E-A39B-770C7E3D0579}" srcOrd="0" destOrd="0" presId="urn:microsoft.com/office/officeart/2008/layout/LinedList"/>
    <dgm:cxn modelId="{64482FFD-3CBA-2E41-94E8-C02B32B493FE}" type="presParOf" srcId="{A5D2C2A3-72A7-F64F-AA54-2E3DD1BA7083}" destId="{4EA01847-8DFE-C74F-9A84-FDBD0742F50D}" srcOrd="1" destOrd="0" presId="urn:microsoft.com/office/officeart/2008/layout/LinedList"/>
    <dgm:cxn modelId="{25A3DFAE-22C6-0043-8ABB-D7813A16DDFB}" type="presParOf" srcId="{D6CC6747-C510-B34B-81C6-DB8AB9F4CBF8}" destId="{067AC5D6-783C-1B49-BB10-71AE713D19C4}" srcOrd="10" destOrd="0" presId="urn:microsoft.com/office/officeart/2008/layout/LinedList"/>
    <dgm:cxn modelId="{FA28A1F7-3E56-444F-95C0-71D4EE4C153D}" type="presParOf" srcId="{D6CC6747-C510-B34B-81C6-DB8AB9F4CBF8}" destId="{32B6BFB4-4018-7247-BC66-45DE6CDA9141}" srcOrd="11" destOrd="0" presId="urn:microsoft.com/office/officeart/2008/layout/LinedList"/>
    <dgm:cxn modelId="{B7D51DCC-3105-7642-985E-59D1A8C308B7}" type="presParOf" srcId="{32B6BFB4-4018-7247-BC66-45DE6CDA9141}" destId="{DACD0E23-1235-1D47-8E9B-6F50849583F4}" srcOrd="0" destOrd="0" presId="urn:microsoft.com/office/officeart/2008/layout/LinedList"/>
    <dgm:cxn modelId="{2E76B7C5-6855-2543-BB89-E9C8DAA3874D}" type="presParOf" srcId="{32B6BFB4-4018-7247-BC66-45DE6CDA9141}" destId="{FA83A38A-CBD7-0149-BDD0-A536D2B8AA6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9A44082-CCCC-465B-BE12-EBDE25E1AC25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7D54F55-627E-4D86-820D-4E9C614364AE}">
      <dgm:prSet/>
      <dgm:spPr/>
      <dgm:t>
        <a:bodyPr/>
        <a:lstStyle/>
        <a:p>
          <a:r>
            <a:rPr lang="en-US"/>
            <a:t>Distribute read traffic amongst </a:t>
          </a:r>
        </a:p>
      </dgm:t>
    </dgm:pt>
    <dgm:pt modelId="{CC116B89-295C-4413-8D37-B48C328C3937}" type="parTrans" cxnId="{1EBEF037-0C81-4F1E-8C4B-672BF13D2D1E}">
      <dgm:prSet/>
      <dgm:spPr/>
      <dgm:t>
        <a:bodyPr/>
        <a:lstStyle/>
        <a:p>
          <a:endParaRPr lang="en-US"/>
        </a:p>
      </dgm:t>
    </dgm:pt>
    <dgm:pt modelId="{7FE29381-8D82-4851-95B6-AA4520AAF491}" type="sibTrans" cxnId="{1EBEF037-0C81-4F1E-8C4B-672BF13D2D1E}">
      <dgm:prSet/>
      <dgm:spPr/>
      <dgm:t>
        <a:bodyPr/>
        <a:lstStyle/>
        <a:p>
          <a:endParaRPr lang="en-US"/>
        </a:p>
      </dgm:t>
    </dgm:pt>
    <dgm:pt modelId="{E8ADCF11-461D-4631-A182-C68CC376D37A}">
      <dgm:prSet/>
      <dgm:spPr/>
      <dgm:t>
        <a:bodyPr/>
        <a:lstStyle/>
        <a:p>
          <a:r>
            <a:rPr lang="en-US"/>
            <a:t>Use cases:</a:t>
          </a:r>
        </a:p>
      </dgm:t>
    </dgm:pt>
    <dgm:pt modelId="{3C8A774A-FA6C-41F5-A839-F11852424CAA}" type="parTrans" cxnId="{603D6B8C-BD39-4350-B230-A514B5E46CEE}">
      <dgm:prSet/>
      <dgm:spPr/>
      <dgm:t>
        <a:bodyPr/>
        <a:lstStyle/>
        <a:p>
          <a:endParaRPr lang="en-US"/>
        </a:p>
      </dgm:t>
    </dgm:pt>
    <dgm:pt modelId="{0E211110-B34A-4E62-8F4B-70794E551DD4}" type="sibTrans" cxnId="{603D6B8C-BD39-4350-B230-A514B5E46CEE}">
      <dgm:prSet/>
      <dgm:spPr/>
      <dgm:t>
        <a:bodyPr/>
        <a:lstStyle/>
        <a:p>
          <a:endParaRPr lang="en-US"/>
        </a:p>
      </dgm:t>
    </dgm:pt>
    <dgm:pt modelId="{2A0D4BA9-6F5F-4698-A30A-E86BBA3645C5}">
      <dgm:prSet/>
      <dgm:spPr/>
      <dgm:t>
        <a:bodyPr/>
        <a:lstStyle/>
        <a:p>
          <a:r>
            <a:rPr lang="en-US"/>
            <a:t>Heavy read workload needing added I/O capacity</a:t>
          </a:r>
        </a:p>
      </dgm:t>
    </dgm:pt>
    <dgm:pt modelId="{8687F9E4-C41B-4D8C-BACD-CF21E11F7D74}" type="parTrans" cxnId="{DC18848B-0138-4D28-B081-7A5A977FADE6}">
      <dgm:prSet/>
      <dgm:spPr/>
      <dgm:t>
        <a:bodyPr/>
        <a:lstStyle/>
        <a:p>
          <a:endParaRPr lang="en-US"/>
        </a:p>
      </dgm:t>
    </dgm:pt>
    <dgm:pt modelId="{5DAAF9E9-569F-46DA-9A04-97E723B72068}" type="sibTrans" cxnId="{DC18848B-0138-4D28-B081-7A5A977FADE6}">
      <dgm:prSet/>
      <dgm:spPr/>
      <dgm:t>
        <a:bodyPr/>
        <a:lstStyle/>
        <a:p>
          <a:endParaRPr lang="en-US"/>
        </a:p>
      </dgm:t>
    </dgm:pt>
    <dgm:pt modelId="{AC841A08-2A59-4D45-9821-9640BC247DDF}">
      <dgm:prSet/>
      <dgm:spPr/>
      <dgm:t>
        <a:bodyPr/>
        <a:lstStyle/>
        <a:p>
          <a:r>
            <a:rPr lang="en-US"/>
            <a:t>Business reporting queries against read replica</a:t>
          </a:r>
        </a:p>
      </dgm:t>
    </dgm:pt>
    <dgm:pt modelId="{FEB12D09-32E2-42AE-91EE-1064E56E363F}" type="parTrans" cxnId="{DDD013FE-9F8E-4310-BD7E-2D8D28317815}">
      <dgm:prSet/>
      <dgm:spPr/>
      <dgm:t>
        <a:bodyPr/>
        <a:lstStyle/>
        <a:p>
          <a:endParaRPr lang="en-US"/>
        </a:p>
      </dgm:t>
    </dgm:pt>
    <dgm:pt modelId="{053C90AF-EF59-4BEF-B49B-A07E27997DBD}" type="sibTrans" cxnId="{DDD013FE-9F8E-4310-BD7E-2D8D28317815}">
      <dgm:prSet/>
      <dgm:spPr/>
      <dgm:t>
        <a:bodyPr/>
        <a:lstStyle/>
        <a:p>
          <a:endParaRPr lang="en-US"/>
        </a:p>
      </dgm:t>
    </dgm:pt>
    <dgm:pt modelId="{F694EF67-49F7-43FD-8715-CC70FA5870B1}">
      <dgm:prSet/>
      <dgm:spPr/>
      <dgm:t>
        <a:bodyPr/>
        <a:lstStyle/>
        <a:p>
          <a:r>
            <a:rPr lang="en-US"/>
            <a:t>Prerequisite to enable backups</a:t>
          </a:r>
        </a:p>
      </dgm:t>
    </dgm:pt>
    <dgm:pt modelId="{186FB517-12EA-48CF-99E9-0A4787A25B6B}" type="parTrans" cxnId="{32D6BEBE-B237-462E-B22C-2DBC8B9BDB29}">
      <dgm:prSet/>
      <dgm:spPr/>
      <dgm:t>
        <a:bodyPr/>
        <a:lstStyle/>
        <a:p>
          <a:endParaRPr lang="en-US"/>
        </a:p>
      </dgm:t>
    </dgm:pt>
    <dgm:pt modelId="{58C60CF5-70CC-4A87-BDCB-1CC535323CF8}" type="sibTrans" cxnId="{32D6BEBE-B237-462E-B22C-2DBC8B9BDB29}">
      <dgm:prSet/>
      <dgm:spPr/>
      <dgm:t>
        <a:bodyPr/>
        <a:lstStyle/>
        <a:p>
          <a:endParaRPr lang="en-US"/>
        </a:p>
      </dgm:t>
    </dgm:pt>
    <dgm:pt modelId="{2B4909FE-A6F0-4D0E-B89D-0280A8B3EAB0}">
      <dgm:prSet/>
      <dgm:spPr/>
      <dgm:t>
        <a:bodyPr/>
        <a:lstStyle/>
        <a:p>
          <a:r>
            <a:rPr lang="en-US"/>
            <a:t>Aurora Limit of 15 read replicas for given DB cluster</a:t>
          </a:r>
        </a:p>
      </dgm:t>
    </dgm:pt>
    <dgm:pt modelId="{F6C2E274-7FD9-4F46-89FB-37B5EE652FBF}" type="parTrans" cxnId="{0D125822-701D-46DA-B2D3-E1DF9CBFEEE9}">
      <dgm:prSet/>
      <dgm:spPr/>
      <dgm:t>
        <a:bodyPr/>
        <a:lstStyle/>
        <a:p>
          <a:endParaRPr lang="en-US"/>
        </a:p>
      </dgm:t>
    </dgm:pt>
    <dgm:pt modelId="{B7CFB54D-F66C-4AB5-942A-C46C8BBF8001}" type="sibTrans" cxnId="{0D125822-701D-46DA-B2D3-E1DF9CBFEEE9}">
      <dgm:prSet/>
      <dgm:spPr/>
      <dgm:t>
        <a:bodyPr/>
        <a:lstStyle/>
        <a:p>
          <a:endParaRPr lang="en-US"/>
        </a:p>
      </dgm:t>
    </dgm:pt>
    <dgm:pt modelId="{573266F0-06E4-48CB-9799-C0198D57723D}">
      <dgm:prSet/>
      <dgm:spPr/>
      <dgm:t>
        <a:bodyPr/>
        <a:lstStyle/>
        <a:p>
          <a:r>
            <a:rPr lang="en-US"/>
            <a:t>Amazon RDS for MySQL, MariaDB and PostgreSQL limited to 5 read replicas</a:t>
          </a:r>
        </a:p>
      </dgm:t>
    </dgm:pt>
    <dgm:pt modelId="{F65D9205-0868-401F-817E-B86E19B6352F}" type="parTrans" cxnId="{B4CE901D-7510-4D2E-8A45-C79C2E895DB5}">
      <dgm:prSet/>
      <dgm:spPr/>
      <dgm:t>
        <a:bodyPr/>
        <a:lstStyle/>
        <a:p>
          <a:endParaRPr lang="en-US"/>
        </a:p>
      </dgm:t>
    </dgm:pt>
    <dgm:pt modelId="{5FF1B12E-4E97-4571-A02D-0C456A125278}" type="sibTrans" cxnId="{B4CE901D-7510-4D2E-8A45-C79C2E895DB5}">
      <dgm:prSet/>
      <dgm:spPr/>
      <dgm:t>
        <a:bodyPr/>
        <a:lstStyle/>
        <a:p>
          <a:endParaRPr lang="en-US"/>
        </a:p>
      </dgm:t>
    </dgm:pt>
    <dgm:pt modelId="{9F083C99-4623-4D48-9581-CC011866F92C}">
      <dgm:prSet/>
      <dgm:spPr/>
      <dgm:t>
        <a:bodyPr/>
        <a:lstStyle/>
        <a:p>
          <a:r>
            <a:rPr lang="en-US"/>
            <a:t>Instance has to be running to be bale to create read replica</a:t>
          </a:r>
        </a:p>
      </dgm:t>
    </dgm:pt>
    <dgm:pt modelId="{A881E651-D189-4EB3-BFB7-2F857B4B0A2D}" type="parTrans" cxnId="{26327C12-0063-4F65-8833-3BD95ADC7237}">
      <dgm:prSet/>
      <dgm:spPr/>
      <dgm:t>
        <a:bodyPr/>
        <a:lstStyle/>
        <a:p>
          <a:endParaRPr lang="en-US"/>
        </a:p>
      </dgm:t>
    </dgm:pt>
    <dgm:pt modelId="{75D2760D-E541-4C90-B7D0-07DEE7AD8A9B}" type="sibTrans" cxnId="{26327C12-0063-4F65-8833-3BD95ADC7237}">
      <dgm:prSet/>
      <dgm:spPr/>
      <dgm:t>
        <a:bodyPr/>
        <a:lstStyle/>
        <a:p>
          <a:endParaRPr lang="en-US"/>
        </a:p>
      </dgm:t>
    </dgm:pt>
    <dgm:pt modelId="{C5533F1F-7E63-438D-B22D-59BABE9EA445}">
      <dgm:prSet/>
      <dgm:spPr/>
      <dgm:t>
        <a:bodyPr/>
        <a:lstStyle/>
        <a:p>
          <a:r>
            <a:rPr lang="en-US"/>
            <a:t>Cross region read replicas possible</a:t>
          </a:r>
        </a:p>
      </dgm:t>
    </dgm:pt>
    <dgm:pt modelId="{1973A5EB-C71E-4A70-87D7-DA0617C69FA9}" type="parTrans" cxnId="{18479DCF-C55E-4494-92A8-798FAACD095E}">
      <dgm:prSet/>
      <dgm:spPr/>
      <dgm:t>
        <a:bodyPr/>
        <a:lstStyle/>
        <a:p>
          <a:endParaRPr lang="en-US"/>
        </a:p>
      </dgm:t>
    </dgm:pt>
    <dgm:pt modelId="{72BCD04D-A609-4E63-ADE8-77E057CDD27B}" type="sibTrans" cxnId="{18479DCF-C55E-4494-92A8-798FAACD095E}">
      <dgm:prSet/>
      <dgm:spPr/>
      <dgm:t>
        <a:bodyPr/>
        <a:lstStyle/>
        <a:p>
          <a:endParaRPr lang="en-US"/>
        </a:p>
      </dgm:t>
    </dgm:pt>
    <dgm:pt modelId="{81AE70FE-25C5-406D-AB62-4F352397D9D2}">
      <dgm:prSet/>
      <dgm:spPr/>
      <dgm:t>
        <a:bodyPr/>
        <a:lstStyle/>
        <a:p>
          <a:r>
            <a:rPr lang="en-US"/>
            <a:t>Read replicas can be promoted as standalone DB</a:t>
          </a:r>
        </a:p>
      </dgm:t>
    </dgm:pt>
    <dgm:pt modelId="{F9165B4B-9282-48A3-9EC0-B4DF3F186020}" type="parTrans" cxnId="{3A526B7A-ABB5-4BCB-A7D8-649367D2DDC7}">
      <dgm:prSet/>
      <dgm:spPr/>
      <dgm:t>
        <a:bodyPr/>
        <a:lstStyle/>
        <a:p>
          <a:endParaRPr lang="en-US"/>
        </a:p>
      </dgm:t>
    </dgm:pt>
    <dgm:pt modelId="{302DF347-738D-4535-9A8B-FF0F1E537DAA}" type="sibTrans" cxnId="{3A526B7A-ABB5-4BCB-A7D8-649367D2DDC7}">
      <dgm:prSet/>
      <dgm:spPr/>
      <dgm:t>
        <a:bodyPr/>
        <a:lstStyle/>
        <a:p>
          <a:endParaRPr lang="en-US"/>
        </a:p>
      </dgm:t>
    </dgm:pt>
    <dgm:pt modelId="{1F6741C5-165D-4F5E-8FE9-7E0919B3506B}">
      <dgm:prSet/>
      <dgm:spPr/>
      <dgm:t>
        <a:bodyPr/>
        <a:lstStyle/>
        <a:p>
          <a:r>
            <a:rPr lang="en-US"/>
            <a:t>Read replicas may fall behind source DB due to latency</a:t>
          </a:r>
        </a:p>
      </dgm:t>
    </dgm:pt>
    <dgm:pt modelId="{A7E102B3-5858-4A0A-B2B8-DC28EEA9429E}" type="parTrans" cxnId="{A0712C58-31FE-420C-A4CE-4673C6303CA2}">
      <dgm:prSet/>
      <dgm:spPr/>
      <dgm:t>
        <a:bodyPr/>
        <a:lstStyle/>
        <a:p>
          <a:endParaRPr lang="en-US"/>
        </a:p>
      </dgm:t>
    </dgm:pt>
    <dgm:pt modelId="{F6368F01-54B6-4B26-B096-7C2EA05D583F}" type="sibTrans" cxnId="{A0712C58-31FE-420C-A4CE-4673C6303CA2}">
      <dgm:prSet/>
      <dgm:spPr/>
      <dgm:t>
        <a:bodyPr/>
        <a:lstStyle/>
        <a:p>
          <a:endParaRPr lang="en-US"/>
        </a:p>
      </dgm:t>
    </dgm:pt>
    <dgm:pt modelId="{EEE733FC-1AD8-47A6-880F-640207431D60}">
      <dgm:prSet/>
      <dgm:spPr/>
      <dgm:t>
        <a:bodyPr/>
        <a:lstStyle/>
        <a:p>
          <a:r>
            <a:rPr lang="en-US"/>
            <a:t>Read replicas ideally should match compute and storage of source DB to avoid latency</a:t>
          </a:r>
        </a:p>
      </dgm:t>
    </dgm:pt>
    <dgm:pt modelId="{6F0A006F-A942-4D3F-9B41-BA822D3D867C}" type="parTrans" cxnId="{68C7386A-A33F-41AE-9DE4-4BA9D48DC3FC}">
      <dgm:prSet/>
      <dgm:spPr/>
      <dgm:t>
        <a:bodyPr/>
        <a:lstStyle/>
        <a:p>
          <a:endParaRPr lang="en-US"/>
        </a:p>
      </dgm:t>
    </dgm:pt>
    <dgm:pt modelId="{77D500C6-A30D-4C2D-BD18-2F4BB2973F47}" type="sibTrans" cxnId="{68C7386A-A33F-41AE-9DE4-4BA9D48DC3FC}">
      <dgm:prSet/>
      <dgm:spPr/>
      <dgm:t>
        <a:bodyPr/>
        <a:lstStyle/>
        <a:p>
          <a:endParaRPr lang="en-US"/>
        </a:p>
      </dgm:t>
    </dgm:pt>
    <dgm:pt modelId="{7FC0993D-6583-48CE-8F23-DBFCB547E8D1}">
      <dgm:prSet/>
      <dgm:spPr/>
      <dgm:t>
        <a:bodyPr/>
        <a:lstStyle/>
        <a:p>
          <a:r>
            <a:rPr lang="en-US"/>
            <a:t>Billed at standard DB rates</a:t>
          </a:r>
        </a:p>
      </dgm:t>
    </dgm:pt>
    <dgm:pt modelId="{299F6332-3514-40F2-99E4-903427D6E467}" type="parTrans" cxnId="{CFE1DF11-017D-4B2B-B792-99942D74F16D}">
      <dgm:prSet/>
      <dgm:spPr/>
      <dgm:t>
        <a:bodyPr/>
        <a:lstStyle/>
        <a:p>
          <a:endParaRPr lang="en-US"/>
        </a:p>
      </dgm:t>
    </dgm:pt>
    <dgm:pt modelId="{0C349E6D-DE3F-44FB-8473-BC0EE1717D6A}" type="sibTrans" cxnId="{CFE1DF11-017D-4B2B-B792-99942D74F16D}">
      <dgm:prSet/>
      <dgm:spPr/>
      <dgm:t>
        <a:bodyPr/>
        <a:lstStyle/>
        <a:p>
          <a:endParaRPr lang="en-US"/>
        </a:p>
      </dgm:t>
    </dgm:pt>
    <dgm:pt modelId="{4E8965FF-6317-8D43-A0AC-7C8B09233A2B}" type="pres">
      <dgm:prSet presAssocID="{19A44082-CCCC-465B-BE12-EBDE25E1AC25}" presName="linear" presStyleCnt="0">
        <dgm:presLayoutVars>
          <dgm:animLvl val="lvl"/>
          <dgm:resizeHandles val="exact"/>
        </dgm:presLayoutVars>
      </dgm:prSet>
      <dgm:spPr/>
    </dgm:pt>
    <dgm:pt modelId="{8C2BC331-B5CA-9E4F-A3D6-ABBA757DBC6D}" type="pres">
      <dgm:prSet presAssocID="{57D54F55-627E-4D86-820D-4E9C614364AE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D992A438-83A2-C546-B3FB-314E29CEF0CD}" type="pres">
      <dgm:prSet presAssocID="{7FE29381-8D82-4851-95B6-AA4520AAF491}" presName="spacer" presStyleCnt="0"/>
      <dgm:spPr/>
    </dgm:pt>
    <dgm:pt modelId="{B3FC4143-E4B5-0844-ABD3-75F29F5D96D8}" type="pres">
      <dgm:prSet presAssocID="{E8ADCF11-461D-4631-A182-C68CC376D37A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7CF12EA6-EAEC-B742-8935-A17748E2913A}" type="pres">
      <dgm:prSet presAssocID="{E8ADCF11-461D-4631-A182-C68CC376D37A}" presName="childText" presStyleLbl="revTx" presStyleIdx="0" presStyleCnt="1">
        <dgm:presLayoutVars>
          <dgm:bulletEnabled val="1"/>
        </dgm:presLayoutVars>
      </dgm:prSet>
      <dgm:spPr/>
    </dgm:pt>
    <dgm:pt modelId="{DF20A491-7FA7-D743-9CE4-2E2ABEC9E9E8}" type="pres">
      <dgm:prSet presAssocID="{F694EF67-49F7-43FD-8715-CC70FA5870B1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B4A5AF91-6A63-5946-9A18-6DE13011BEDB}" type="pres">
      <dgm:prSet presAssocID="{58C60CF5-70CC-4A87-BDCB-1CC535323CF8}" presName="spacer" presStyleCnt="0"/>
      <dgm:spPr/>
    </dgm:pt>
    <dgm:pt modelId="{DE362F5A-7405-B143-AAD0-F8454746835C}" type="pres">
      <dgm:prSet presAssocID="{2B4909FE-A6F0-4D0E-B89D-0280A8B3EAB0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D0E7F758-AE84-4F49-974E-44B87F0A638C}" type="pres">
      <dgm:prSet presAssocID="{B7CFB54D-F66C-4AB5-942A-C46C8BBF8001}" presName="spacer" presStyleCnt="0"/>
      <dgm:spPr/>
    </dgm:pt>
    <dgm:pt modelId="{3CD83776-0067-C74E-9BC2-BA6BE74452E2}" type="pres">
      <dgm:prSet presAssocID="{573266F0-06E4-48CB-9799-C0198D57723D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1199C156-5E97-6840-92B5-981D27C195ED}" type="pres">
      <dgm:prSet presAssocID="{5FF1B12E-4E97-4571-A02D-0C456A125278}" presName="spacer" presStyleCnt="0"/>
      <dgm:spPr/>
    </dgm:pt>
    <dgm:pt modelId="{B9AAB6AC-E726-FD4D-AB06-8A86056B2C63}" type="pres">
      <dgm:prSet presAssocID="{9F083C99-4623-4D48-9581-CC011866F92C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D9291B66-790D-BA4F-933C-B6C24D1E9DB9}" type="pres">
      <dgm:prSet presAssocID="{75D2760D-E541-4C90-B7D0-07DEE7AD8A9B}" presName="spacer" presStyleCnt="0"/>
      <dgm:spPr/>
    </dgm:pt>
    <dgm:pt modelId="{35D9B4B4-9505-1B42-91FF-E83850C01B8D}" type="pres">
      <dgm:prSet presAssocID="{C5533F1F-7E63-438D-B22D-59BABE9EA445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DE525431-4F17-7D41-AB3C-B827FDF85E8E}" type="pres">
      <dgm:prSet presAssocID="{72BCD04D-A609-4E63-ADE8-77E057CDD27B}" presName="spacer" presStyleCnt="0"/>
      <dgm:spPr/>
    </dgm:pt>
    <dgm:pt modelId="{B2C672B4-3D2D-F440-A6CD-824E4763F99E}" type="pres">
      <dgm:prSet presAssocID="{81AE70FE-25C5-406D-AB62-4F352397D9D2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D14850A0-AD1A-DB40-AA75-76BDB3BF5AE1}" type="pres">
      <dgm:prSet presAssocID="{302DF347-738D-4535-9A8B-FF0F1E537DAA}" presName="spacer" presStyleCnt="0"/>
      <dgm:spPr/>
    </dgm:pt>
    <dgm:pt modelId="{7E546B4E-FC89-F947-BEF3-A600254077F8}" type="pres">
      <dgm:prSet presAssocID="{1F6741C5-165D-4F5E-8FE9-7E0919B3506B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9DAEE7C1-FDF9-5840-8E73-9080E2421735}" type="pres">
      <dgm:prSet presAssocID="{F6368F01-54B6-4B26-B096-7C2EA05D583F}" presName="spacer" presStyleCnt="0"/>
      <dgm:spPr/>
    </dgm:pt>
    <dgm:pt modelId="{4B844F74-2F92-9E4F-B958-A4560C207C53}" type="pres">
      <dgm:prSet presAssocID="{EEE733FC-1AD8-47A6-880F-640207431D60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5F7A9005-7C32-C944-9CF1-4187D9A2548B}" type="pres">
      <dgm:prSet presAssocID="{77D500C6-A30D-4C2D-BD18-2F4BB2973F47}" presName="spacer" presStyleCnt="0"/>
      <dgm:spPr/>
    </dgm:pt>
    <dgm:pt modelId="{F3351716-F7CB-474E-AA1E-407BA2C72264}" type="pres">
      <dgm:prSet presAssocID="{7FC0993D-6583-48CE-8F23-DBFCB547E8D1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CBB83509-DA7F-E24A-AB86-F76CF6598BFB}" type="presOf" srcId="{AC841A08-2A59-4D45-9821-9640BC247DDF}" destId="{7CF12EA6-EAEC-B742-8935-A17748E2913A}" srcOrd="0" destOrd="1" presId="urn:microsoft.com/office/officeart/2005/8/layout/vList2"/>
    <dgm:cxn modelId="{98700411-118B-9246-BEDD-F3116B6976CA}" type="presOf" srcId="{EEE733FC-1AD8-47A6-880F-640207431D60}" destId="{4B844F74-2F92-9E4F-B958-A4560C207C53}" srcOrd="0" destOrd="0" presId="urn:microsoft.com/office/officeart/2005/8/layout/vList2"/>
    <dgm:cxn modelId="{CFE1DF11-017D-4B2B-B792-99942D74F16D}" srcId="{19A44082-CCCC-465B-BE12-EBDE25E1AC25}" destId="{7FC0993D-6583-48CE-8F23-DBFCB547E8D1}" srcOrd="10" destOrd="0" parTransId="{299F6332-3514-40F2-99E4-903427D6E467}" sibTransId="{0C349E6D-DE3F-44FB-8473-BC0EE1717D6A}"/>
    <dgm:cxn modelId="{26327C12-0063-4F65-8833-3BD95ADC7237}" srcId="{19A44082-CCCC-465B-BE12-EBDE25E1AC25}" destId="{9F083C99-4623-4D48-9581-CC011866F92C}" srcOrd="5" destOrd="0" parTransId="{A881E651-D189-4EB3-BFB7-2F857B4B0A2D}" sibTransId="{75D2760D-E541-4C90-B7D0-07DEE7AD8A9B}"/>
    <dgm:cxn modelId="{B4CE901D-7510-4D2E-8A45-C79C2E895DB5}" srcId="{19A44082-CCCC-465B-BE12-EBDE25E1AC25}" destId="{573266F0-06E4-48CB-9799-C0198D57723D}" srcOrd="4" destOrd="0" parTransId="{F65D9205-0868-401F-817E-B86E19B6352F}" sibTransId="{5FF1B12E-4E97-4571-A02D-0C456A125278}"/>
    <dgm:cxn modelId="{0D125822-701D-46DA-B2D3-E1DF9CBFEEE9}" srcId="{19A44082-CCCC-465B-BE12-EBDE25E1AC25}" destId="{2B4909FE-A6F0-4D0E-B89D-0280A8B3EAB0}" srcOrd="3" destOrd="0" parTransId="{F6C2E274-7FD9-4F46-89FB-37B5EE652FBF}" sibTransId="{B7CFB54D-F66C-4AB5-942A-C46C8BBF8001}"/>
    <dgm:cxn modelId="{EBBFC732-559B-DC4B-9284-838B4745CEF5}" type="presOf" srcId="{7FC0993D-6583-48CE-8F23-DBFCB547E8D1}" destId="{F3351716-F7CB-474E-AA1E-407BA2C72264}" srcOrd="0" destOrd="0" presId="urn:microsoft.com/office/officeart/2005/8/layout/vList2"/>
    <dgm:cxn modelId="{1EBEF037-0C81-4F1E-8C4B-672BF13D2D1E}" srcId="{19A44082-CCCC-465B-BE12-EBDE25E1AC25}" destId="{57D54F55-627E-4D86-820D-4E9C614364AE}" srcOrd="0" destOrd="0" parTransId="{CC116B89-295C-4413-8D37-B48C328C3937}" sibTransId="{7FE29381-8D82-4851-95B6-AA4520AAF491}"/>
    <dgm:cxn modelId="{BAE5ED45-0F79-294A-B1FE-C2B2316BAE7E}" type="presOf" srcId="{573266F0-06E4-48CB-9799-C0198D57723D}" destId="{3CD83776-0067-C74E-9BC2-BA6BE74452E2}" srcOrd="0" destOrd="0" presId="urn:microsoft.com/office/officeart/2005/8/layout/vList2"/>
    <dgm:cxn modelId="{A0712C58-31FE-420C-A4CE-4673C6303CA2}" srcId="{19A44082-CCCC-465B-BE12-EBDE25E1AC25}" destId="{1F6741C5-165D-4F5E-8FE9-7E0919B3506B}" srcOrd="8" destOrd="0" parTransId="{A7E102B3-5858-4A0A-B2B8-DC28EEA9429E}" sibTransId="{F6368F01-54B6-4B26-B096-7C2EA05D583F}"/>
    <dgm:cxn modelId="{41B03A5A-7A20-BA40-A5A4-630C1A6D3E36}" type="presOf" srcId="{C5533F1F-7E63-438D-B22D-59BABE9EA445}" destId="{35D9B4B4-9505-1B42-91FF-E83850C01B8D}" srcOrd="0" destOrd="0" presId="urn:microsoft.com/office/officeart/2005/8/layout/vList2"/>
    <dgm:cxn modelId="{BB82DD5B-421C-1744-A782-0C8A1D8EC2BD}" type="presOf" srcId="{81AE70FE-25C5-406D-AB62-4F352397D9D2}" destId="{B2C672B4-3D2D-F440-A6CD-824E4763F99E}" srcOrd="0" destOrd="0" presId="urn:microsoft.com/office/officeart/2005/8/layout/vList2"/>
    <dgm:cxn modelId="{52F1F962-3520-7546-8480-4A8E68E49C0A}" type="presOf" srcId="{1F6741C5-165D-4F5E-8FE9-7E0919B3506B}" destId="{7E546B4E-FC89-F947-BEF3-A600254077F8}" srcOrd="0" destOrd="0" presId="urn:microsoft.com/office/officeart/2005/8/layout/vList2"/>
    <dgm:cxn modelId="{68C7386A-A33F-41AE-9DE4-4BA9D48DC3FC}" srcId="{19A44082-CCCC-465B-BE12-EBDE25E1AC25}" destId="{EEE733FC-1AD8-47A6-880F-640207431D60}" srcOrd="9" destOrd="0" parTransId="{6F0A006F-A942-4D3F-9B41-BA822D3D867C}" sibTransId="{77D500C6-A30D-4C2D-BD18-2F4BB2973F47}"/>
    <dgm:cxn modelId="{3A526B7A-ABB5-4BCB-A7D8-649367D2DDC7}" srcId="{19A44082-CCCC-465B-BE12-EBDE25E1AC25}" destId="{81AE70FE-25C5-406D-AB62-4F352397D9D2}" srcOrd="7" destOrd="0" parTransId="{F9165B4B-9282-48A3-9EC0-B4DF3F186020}" sibTransId="{302DF347-738D-4535-9A8B-FF0F1E537DAA}"/>
    <dgm:cxn modelId="{DC18848B-0138-4D28-B081-7A5A977FADE6}" srcId="{E8ADCF11-461D-4631-A182-C68CC376D37A}" destId="{2A0D4BA9-6F5F-4698-A30A-E86BBA3645C5}" srcOrd="0" destOrd="0" parTransId="{8687F9E4-C41B-4D8C-BACD-CF21E11F7D74}" sibTransId="{5DAAF9E9-569F-46DA-9A04-97E723B72068}"/>
    <dgm:cxn modelId="{603D6B8C-BD39-4350-B230-A514B5E46CEE}" srcId="{19A44082-CCCC-465B-BE12-EBDE25E1AC25}" destId="{E8ADCF11-461D-4631-A182-C68CC376D37A}" srcOrd="1" destOrd="0" parTransId="{3C8A774A-FA6C-41F5-A839-F11852424CAA}" sibTransId="{0E211110-B34A-4E62-8F4B-70794E551DD4}"/>
    <dgm:cxn modelId="{9F97918E-5FC7-004B-B7C3-7519C57B9C0A}" type="presOf" srcId="{19A44082-CCCC-465B-BE12-EBDE25E1AC25}" destId="{4E8965FF-6317-8D43-A0AC-7C8B09233A2B}" srcOrd="0" destOrd="0" presId="urn:microsoft.com/office/officeart/2005/8/layout/vList2"/>
    <dgm:cxn modelId="{9F87AAA7-D0E8-6047-B950-98AE613022A5}" type="presOf" srcId="{2B4909FE-A6F0-4D0E-B89D-0280A8B3EAB0}" destId="{DE362F5A-7405-B143-AAD0-F8454746835C}" srcOrd="0" destOrd="0" presId="urn:microsoft.com/office/officeart/2005/8/layout/vList2"/>
    <dgm:cxn modelId="{E86A8EB0-C69D-A447-A31F-C53DA35EE714}" type="presOf" srcId="{2A0D4BA9-6F5F-4698-A30A-E86BBA3645C5}" destId="{7CF12EA6-EAEC-B742-8935-A17748E2913A}" srcOrd="0" destOrd="0" presId="urn:microsoft.com/office/officeart/2005/8/layout/vList2"/>
    <dgm:cxn modelId="{0BD4CBB4-C14B-8D44-8A8C-F58AB5D22D27}" type="presOf" srcId="{E8ADCF11-461D-4631-A182-C68CC376D37A}" destId="{B3FC4143-E4B5-0844-ABD3-75F29F5D96D8}" srcOrd="0" destOrd="0" presId="urn:microsoft.com/office/officeart/2005/8/layout/vList2"/>
    <dgm:cxn modelId="{27058AB6-6E17-384E-BF02-85F80334786D}" type="presOf" srcId="{9F083C99-4623-4D48-9581-CC011866F92C}" destId="{B9AAB6AC-E726-FD4D-AB06-8A86056B2C63}" srcOrd="0" destOrd="0" presId="urn:microsoft.com/office/officeart/2005/8/layout/vList2"/>
    <dgm:cxn modelId="{6A7045BB-0CA9-7744-801D-C57BC760DDB2}" type="presOf" srcId="{57D54F55-627E-4D86-820D-4E9C614364AE}" destId="{8C2BC331-B5CA-9E4F-A3D6-ABBA757DBC6D}" srcOrd="0" destOrd="0" presId="urn:microsoft.com/office/officeart/2005/8/layout/vList2"/>
    <dgm:cxn modelId="{32D6BEBE-B237-462E-B22C-2DBC8B9BDB29}" srcId="{19A44082-CCCC-465B-BE12-EBDE25E1AC25}" destId="{F694EF67-49F7-43FD-8715-CC70FA5870B1}" srcOrd="2" destOrd="0" parTransId="{186FB517-12EA-48CF-99E9-0A4787A25B6B}" sibTransId="{58C60CF5-70CC-4A87-BDCB-1CC535323CF8}"/>
    <dgm:cxn modelId="{18479DCF-C55E-4494-92A8-798FAACD095E}" srcId="{19A44082-CCCC-465B-BE12-EBDE25E1AC25}" destId="{C5533F1F-7E63-438D-B22D-59BABE9EA445}" srcOrd="6" destOrd="0" parTransId="{1973A5EB-C71E-4A70-87D7-DA0617C69FA9}" sibTransId="{72BCD04D-A609-4E63-ADE8-77E057CDD27B}"/>
    <dgm:cxn modelId="{B6AF75D4-AAA4-CA48-830E-A5DCDFAD3670}" type="presOf" srcId="{F694EF67-49F7-43FD-8715-CC70FA5870B1}" destId="{DF20A491-7FA7-D743-9CE4-2E2ABEC9E9E8}" srcOrd="0" destOrd="0" presId="urn:microsoft.com/office/officeart/2005/8/layout/vList2"/>
    <dgm:cxn modelId="{DDD013FE-9F8E-4310-BD7E-2D8D28317815}" srcId="{E8ADCF11-461D-4631-A182-C68CC376D37A}" destId="{AC841A08-2A59-4D45-9821-9640BC247DDF}" srcOrd="1" destOrd="0" parTransId="{FEB12D09-32E2-42AE-91EE-1064E56E363F}" sibTransId="{053C90AF-EF59-4BEF-B49B-A07E27997DBD}"/>
    <dgm:cxn modelId="{8A0DB5A8-0BC3-6D4F-A4A1-DAB3E9B80EAA}" type="presParOf" srcId="{4E8965FF-6317-8D43-A0AC-7C8B09233A2B}" destId="{8C2BC331-B5CA-9E4F-A3D6-ABBA757DBC6D}" srcOrd="0" destOrd="0" presId="urn:microsoft.com/office/officeart/2005/8/layout/vList2"/>
    <dgm:cxn modelId="{9FEA2A84-498F-834C-863B-D3E8A0614DB0}" type="presParOf" srcId="{4E8965FF-6317-8D43-A0AC-7C8B09233A2B}" destId="{D992A438-83A2-C546-B3FB-314E29CEF0CD}" srcOrd="1" destOrd="0" presId="urn:microsoft.com/office/officeart/2005/8/layout/vList2"/>
    <dgm:cxn modelId="{8F053016-B6C2-7643-B935-DF99F6F02A4E}" type="presParOf" srcId="{4E8965FF-6317-8D43-A0AC-7C8B09233A2B}" destId="{B3FC4143-E4B5-0844-ABD3-75F29F5D96D8}" srcOrd="2" destOrd="0" presId="urn:microsoft.com/office/officeart/2005/8/layout/vList2"/>
    <dgm:cxn modelId="{F8D2BF68-7D50-4541-832A-CB047A4496DA}" type="presParOf" srcId="{4E8965FF-6317-8D43-A0AC-7C8B09233A2B}" destId="{7CF12EA6-EAEC-B742-8935-A17748E2913A}" srcOrd="3" destOrd="0" presId="urn:microsoft.com/office/officeart/2005/8/layout/vList2"/>
    <dgm:cxn modelId="{40A8818F-650C-D544-9073-F3B2EC3781EA}" type="presParOf" srcId="{4E8965FF-6317-8D43-A0AC-7C8B09233A2B}" destId="{DF20A491-7FA7-D743-9CE4-2E2ABEC9E9E8}" srcOrd="4" destOrd="0" presId="urn:microsoft.com/office/officeart/2005/8/layout/vList2"/>
    <dgm:cxn modelId="{53FD3A28-1C5F-C047-A22C-2338EE30E19C}" type="presParOf" srcId="{4E8965FF-6317-8D43-A0AC-7C8B09233A2B}" destId="{B4A5AF91-6A63-5946-9A18-6DE13011BEDB}" srcOrd="5" destOrd="0" presId="urn:microsoft.com/office/officeart/2005/8/layout/vList2"/>
    <dgm:cxn modelId="{7AD6D326-A9BB-314F-AB1D-1DACA5413CC0}" type="presParOf" srcId="{4E8965FF-6317-8D43-A0AC-7C8B09233A2B}" destId="{DE362F5A-7405-B143-AAD0-F8454746835C}" srcOrd="6" destOrd="0" presId="urn:microsoft.com/office/officeart/2005/8/layout/vList2"/>
    <dgm:cxn modelId="{5B826D8D-06F9-4648-BFEA-2D6288BCDD01}" type="presParOf" srcId="{4E8965FF-6317-8D43-A0AC-7C8B09233A2B}" destId="{D0E7F758-AE84-4F49-974E-44B87F0A638C}" srcOrd="7" destOrd="0" presId="urn:microsoft.com/office/officeart/2005/8/layout/vList2"/>
    <dgm:cxn modelId="{ED3BDFE3-C36F-CB45-8E12-3F6FECC7E2FF}" type="presParOf" srcId="{4E8965FF-6317-8D43-A0AC-7C8B09233A2B}" destId="{3CD83776-0067-C74E-9BC2-BA6BE74452E2}" srcOrd="8" destOrd="0" presId="urn:microsoft.com/office/officeart/2005/8/layout/vList2"/>
    <dgm:cxn modelId="{041CFBB9-1723-5444-92F4-5F8D42A6B281}" type="presParOf" srcId="{4E8965FF-6317-8D43-A0AC-7C8B09233A2B}" destId="{1199C156-5E97-6840-92B5-981D27C195ED}" srcOrd="9" destOrd="0" presId="urn:microsoft.com/office/officeart/2005/8/layout/vList2"/>
    <dgm:cxn modelId="{C18E4C26-91FB-6B4D-A8EF-746A1564DB76}" type="presParOf" srcId="{4E8965FF-6317-8D43-A0AC-7C8B09233A2B}" destId="{B9AAB6AC-E726-FD4D-AB06-8A86056B2C63}" srcOrd="10" destOrd="0" presId="urn:microsoft.com/office/officeart/2005/8/layout/vList2"/>
    <dgm:cxn modelId="{A62C7B64-0FA3-E845-A311-DA7B8F5BA734}" type="presParOf" srcId="{4E8965FF-6317-8D43-A0AC-7C8B09233A2B}" destId="{D9291B66-790D-BA4F-933C-B6C24D1E9DB9}" srcOrd="11" destOrd="0" presId="urn:microsoft.com/office/officeart/2005/8/layout/vList2"/>
    <dgm:cxn modelId="{DDA3A591-20FD-8444-BDD4-C0A76BFF4800}" type="presParOf" srcId="{4E8965FF-6317-8D43-A0AC-7C8B09233A2B}" destId="{35D9B4B4-9505-1B42-91FF-E83850C01B8D}" srcOrd="12" destOrd="0" presId="urn:microsoft.com/office/officeart/2005/8/layout/vList2"/>
    <dgm:cxn modelId="{DD6A3E38-AFE9-FC43-8F4A-08C403CB334E}" type="presParOf" srcId="{4E8965FF-6317-8D43-A0AC-7C8B09233A2B}" destId="{DE525431-4F17-7D41-AB3C-B827FDF85E8E}" srcOrd="13" destOrd="0" presId="urn:microsoft.com/office/officeart/2005/8/layout/vList2"/>
    <dgm:cxn modelId="{1F23B64C-CF38-8C42-9399-A01BDA035732}" type="presParOf" srcId="{4E8965FF-6317-8D43-A0AC-7C8B09233A2B}" destId="{B2C672B4-3D2D-F440-A6CD-824E4763F99E}" srcOrd="14" destOrd="0" presId="urn:microsoft.com/office/officeart/2005/8/layout/vList2"/>
    <dgm:cxn modelId="{459B9D49-E3DC-9843-B237-13C770141551}" type="presParOf" srcId="{4E8965FF-6317-8D43-A0AC-7C8B09233A2B}" destId="{D14850A0-AD1A-DB40-AA75-76BDB3BF5AE1}" srcOrd="15" destOrd="0" presId="urn:microsoft.com/office/officeart/2005/8/layout/vList2"/>
    <dgm:cxn modelId="{F64B75B6-7CD6-9B43-92D8-765F9831E500}" type="presParOf" srcId="{4E8965FF-6317-8D43-A0AC-7C8B09233A2B}" destId="{7E546B4E-FC89-F947-BEF3-A600254077F8}" srcOrd="16" destOrd="0" presId="urn:microsoft.com/office/officeart/2005/8/layout/vList2"/>
    <dgm:cxn modelId="{30945E8D-7A2F-774D-A110-43A1280943A0}" type="presParOf" srcId="{4E8965FF-6317-8D43-A0AC-7C8B09233A2B}" destId="{9DAEE7C1-FDF9-5840-8E73-9080E2421735}" srcOrd="17" destOrd="0" presId="urn:microsoft.com/office/officeart/2005/8/layout/vList2"/>
    <dgm:cxn modelId="{87D142BD-2845-8D40-A661-773A69124F6A}" type="presParOf" srcId="{4E8965FF-6317-8D43-A0AC-7C8B09233A2B}" destId="{4B844F74-2F92-9E4F-B958-A4560C207C53}" srcOrd="18" destOrd="0" presId="urn:microsoft.com/office/officeart/2005/8/layout/vList2"/>
    <dgm:cxn modelId="{3F51A14D-229C-2148-B1E5-1AFD627AD325}" type="presParOf" srcId="{4E8965FF-6317-8D43-A0AC-7C8B09233A2B}" destId="{5F7A9005-7C32-C944-9CF1-4187D9A2548B}" srcOrd="19" destOrd="0" presId="urn:microsoft.com/office/officeart/2005/8/layout/vList2"/>
    <dgm:cxn modelId="{4B967282-700D-0B40-B37E-D2727BAA4830}" type="presParOf" srcId="{4E8965FF-6317-8D43-A0AC-7C8B09233A2B}" destId="{F3351716-F7CB-474E-AA1E-407BA2C72264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13CABA-9479-4400-A773-509371A8E37D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6109DA-98E8-4F3C-AA34-196E53BCBD04}">
      <dgm:prSet/>
      <dgm:spPr/>
      <dgm:t>
        <a:bodyPr/>
        <a:lstStyle/>
        <a:p>
          <a:r>
            <a:rPr lang="en-US"/>
            <a:t>Relational (been there since the 70s)</a:t>
          </a:r>
        </a:p>
      </dgm:t>
    </dgm:pt>
    <dgm:pt modelId="{C1D3F669-1A68-408F-AA35-950E7D88A029}" type="parTrans" cxnId="{F333C92A-17D2-4AAB-BAD7-749C5867D924}">
      <dgm:prSet/>
      <dgm:spPr/>
      <dgm:t>
        <a:bodyPr/>
        <a:lstStyle/>
        <a:p>
          <a:endParaRPr lang="en-US"/>
        </a:p>
      </dgm:t>
    </dgm:pt>
    <dgm:pt modelId="{89E281BB-184C-41F9-825F-9979610889B4}" type="sibTrans" cxnId="{F333C92A-17D2-4AAB-BAD7-749C5867D924}">
      <dgm:prSet/>
      <dgm:spPr/>
      <dgm:t>
        <a:bodyPr/>
        <a:lstStyle/>
        <a:p>
          <a:endParaRPr lang="en-US"/>
        </a:p>
      </dgm:t>
    </dgm:pt>
    <dgm:pt modelId="{342582F2-24BA-4040-A993-E2D10EABB614}">
      <dgm:prSet/>
      <dgm:spPr/>
      <dgm:t>
        <a:bodyPr/>
        <a:lstStyle/>
        <a:p>
          <a:r>
            <a:rPr lang="en-US"/>
            <a:t>Table</a:t>
          </a:r>
        </a:p>
      </dgm:t>
    </dgm:pt>
    <dgm:pt modelId="{F9AA856E-1C26-4F28-85A4-818A4982B736}" type="parTrans" cxnId="{89A9C7A0-457E-4681-AB07-FD8877AF0DCF}">
      <dgm:prSet/>
      <dgm:spPr/>
      <dgm:t>
        <a:bodyPr/>
        <a:lstStyle/>
        <a:p>
          <a:endParaRPr lang="en-US"/>
        </a:p>
      </dgm:t>
    </dgm:pt>
    <dgm:pt modelId="{82E6A9CB-3A9C-4FA7-B8DA-DB55F166E763}" type="sibTrans" cxnId="{89A9C7A0-457E-4681-AB07-FD8877AF0DCF}">
      <dgm:prSet/>
      <dgm:spPr/>
      <dgm:t>
        <a:bodyPr/>
        <a:lstStyle/>
        <a:p>
          <a:endParaRPr lang="en-US"/>
        </a:p>
      </dgm:t>
    </dgm:pt>
    <dgm:pt modelId="{E86DBD23-0778-4D45-A4B7-70535C1272E4}">
      <dgm:prSet/>
      <dgm:spPr/>
      <dgm:t>
        <a:bodyPr/>
        <a:lstStyle/>
        <a:p>
          <a:r>
            <a:rPr lang="en-US"/>
            <a:t>Row</a:t>
          </a:r>
        </a:p>
      </dgm:t>
    </dgm:pt>
    <dgm:pt modelId="{4B5DC4F5-7BBD-485C-851A-A7A53F5C9F4D}" type="parTrans" cxnId="{4A3E1930-752C-420C-BA89-337333E04BE8}">
      <dgm:prSet/>
      <dgm:spPr/>
      <dgm:t>
        <a:bodyPr/>
        <a:lstStyle/>
        <a:p>
          <a:endParaRPr lang="en-US"/>
        </a:p>
      </dgm:t>
    </dgm:pt>
    <dgm:pt modelId="{4B9F5825-3B68-42E6-BC6D-2A123D54307A}" type="sibTrans" cxnId="{4A3E1930-752C-420C-BA89-337333E04BE8}">
      <dgm:prSet/>
      <dgm:spPr/>
      <dgm:t>
        <a:bodyPr/>
        <a:lstStyle/>
        <a:p>
          <a:endParaRPr lang="en-US"/>
        </a:p>
      </dgm:t>
    </dgm:pt>
    <dgm:pt modelId="{7D395186-1F92-4908-B2D4-19297326147B}">
      <dgm:prSet/>
      <dgm:spPr/>
      <dgm:t>
        <a:bodyPr/>
        <a:lstStyle/>
        <a:p>
          <a:r>
            <a:rPr lang="en-US"/>
            <a:t>Columns (Fields)</a:t>
          </a:r>
        </a:p>
      </dgm:t>
    </dgm:pt>
    <dgm:pt modelId="{EBEA4EB3-623A-4294-AF53-5E78A5615D38}" type="parTrans" cxnId="{F2AFD8EB-FB8C-4230-916A-1757B3D8F50F}">
      <dgm:prSet/>
      <dgm:spPr/>
      <dgm:t>
        <a:bodyPr/>
        <a:lstStyle/>
        <a:p>
          <a:endParaRPr lang="en-US"/>
        </a:p>
      </dgm:t>
    </dgm:pt>
    <dgm:pt modelId="{F2418CA9-378B-4775-8130-A8C072A624FC}" type="sibTrans" cxnId="{F2AFD8EB-FB8C-4230-916A-1757B3D8F50F}">
      <dgm:prSet/>
      <dgm:spPr/>
      <dgm:t>
        <a:bodyPr/>
        <a:lstStyle/>
        <a:p>
          <a:endParaRPr lang="en-US"/>
        </a:p>
      </dgm:t>
    </dgm:pt>
    <dgm:pt modelId="{4A68D6DB-623A-45F0-ABEF-AE098DBBDAC8}">
      <dgm:prSet/>
      <dgm:spPr/>
      <dgm:t>
        <a:bodyPr/>
        <a:lstStyle/>
        <a:p>
          <a:r>
            <a:rPr lang="en-US"/>
            <a:t>Non relational</a:t>
          </a:r>
        </a:p>
      </dgm:t>
    </dgm:pt>
    <dgm:pt modelId="{D4A15BEA-5991-4BCE-A67C-405C8A34A09E}" type="parTrans" cxnId="{D9BBA0B1-2B19-4D60-B592-EF1C8DE7B77A}">
      <dgm:prSet/>
      <dgm:spPr/>
      <dgm:t>
        <a:bodyPr/>
        <a:lstStyle/>
        <a:p>
          <a:endParaRPr lang="en-US"/>
        </a:p>
      </dgm:t>
    </dgm:pt>
    <dgm:pt modelId="{2260F0A2-7EAE-4992-9DA1-8329F3868117}" type="sibTrans" cxnId="{D9BBA0B1-2B19-4D60-B592-EF1C8DE7B77A}">
      <dgm:prSet/>
      <dgm:spPr/>
      <dgm:t>
        <a:bodyPr/>
        <a:lstStyle/>
        <a:p>
          <a:endParaRPr lang="en-US"/>
        </a:p>
      </dgm:t>
    </dgm:pt>
    <dgm:pt modelId="{C8BD1255-92C9-4F41-B547-12DE4158C518}">
      <dgm:prSet/>
      <dgm:spPr/>
      <dgm:t>
        <a:bodyPr/>
        <a:lstStyle/>
        <a:p>
          <a:r>
            <a:rPr lang="en-US"/>
            <a:t>Collection = Table</a:t>
          </a:r>
        </a:p>
      </dgm:t>
    </dgm:pt>
    <dgm:pt modelId="{E90B21B7-D59B-4646-B978-A676D2B9FC3C}" type="parTrans" cxnId="{AD83DF02-0C2D-491C-A36E-9ABC6909C92F}">
      <dgm:prSet/>
      <dgm:spPr/>
      <dgm:t>
        <a:bodyPr/>
        <a:lstStyle/>
        <a:p>
          <a:endParaRPr lang="en-US"/>
        </a:p>
      </dgm:t>
    </dgm:pt>
    <dgm:pt modelId="{E0FA3844-9AFC-459E-9E08-C89F145539FB}" type="sibTrans" cxnId="{AD83DF02-0C2D-491C-A36E-9ABC6909C92F}">
      <dgm:prSet/>
      <dgm:spPr/>
      <dgm:t>
        <a:bodyPr/>
        <a:lstStyle/>
        <a:p>
          <a:endParaRPr lang="en-US"/>
        </a:p>
      </dgm:t>
    </dgm:pt>
    <dgm:pt modelId="{D5B64806-04A4-4B53-9CEC-5CB3B4518CDE}">
      <dgm:prSet/>
      <dgm:spPr/>
      <dgm:t>
        <a:bodyPr/>
        <a:lstStyle/>
        <a:p>
          <a:r>
            <a:rPr lang="en-US"/>
            <a:t>Document = Row</a:t>
          </a:r>
        </a:p>
      </dgm:t>
    </dgm:pt>
    <dgm:pt modelId="{44272FE2-81C6-496E-9125-E13C5BC0F23E}" type="parTrans" cxnId="{DA4EDCB2-8321-4180-9BE4-08032C7AAAB5}">
      <dgm:prSet/>
      <dgm:spPr/>
      <dgm:t>
        <a:bodyPr/>
        <a:lstStyle/>
        <a:p>
          <a:endParaRPr lang="en-US"/>
        </a:p>
      </dgm:t>
    </dgm:pt>
    <dgm:pt modelId="{7D07A793-388C-4D90-9EF0-07DC0639A5AC}" type="sibTrans" cxnId="{DA4EDCB2-8321-4180-9BE4-08032C7AAAB5}">
      <dgm:prSet/>
      <dgm:spPr/>
      <dgm:t>
        <a:bodyPr/>
        <a:lstStyle/>
        <a:p>
          <a:endParaRPr lang="en-US"/>
        </a:p>
      </dgm:t>
    </dgm:pt>
    <dgm:pt modelId="{A7BF9F9C-D61A-4FB7-BDC4-3EE00F0EC338}">
      <dgm:prSet/>
      <dgm:spPr/>
      <dgm:t>
        <a:bodyPr/>
        <a:lstStyle/>
        <a:p>
          <a:r>
            <a:rPr lang="en-US"/>
            <a:t>Kay Value Pairs = Fields</a:t>
          </a:r>
        </a:p>
      </dgm:t>
    </dgm:pt>
    <dgm:pt modelId="{E41B512C-4B13-4A93-ADE2-660AE8E8FA60}" type="parTrans" cxnId="{DD592A88-BFB3-4309-8AB8-E98FF634F97F}">
      <dgm:prSet/>
      <dgm:spPr/>
      <dgm:t>
        <a:bodyPr/>
        <a:lstStyle/>
        <a:p>
          <a:endParaRPr lang="en-US"/>
        </a:p>
      </dgm:t>
    </dgm:pt>
    <dgm:pt modelId="{DF1782D2-146B-4ABE-B72D-1BD350ABE3C4}" type="sibTrans" cxnId="{DD592A88-BFB3-4309-8AB8-E98FF634F97F}">
      <dgm:prSet/>
      <dgm:spPr/>
      <dgm:t>
        <a:bodyPr/>
        <a:lstStyle/>
        <a:p>
          <a:endParaRPr lang="en-US"/>
        </a:p>
      </dgm:t>
    </dgm:pt>
    <dgm:pt modelId="{2E7EC0A8-443F-4CC6-A9C2-3DF01B59F420}">
      <dgm:prSet/>
      <dgm:spPr/>
      <dgm:t>
        <a:bodyPr/>
        <a:lstStyle/>
        <a:p>
          <a:r>
            <a:rPr lang="en-US"/>
            <a:t>Stored as Dicts (JSON)</a:t>
          </a:r>
        </a:p>
      </dgm:t>
    </dgm:pt>
    <dgm:pt modelId="{5ED0E65F-768D-4117-A251-61894AB324F8}" type="parTrans" cxnId="{8DA4A343-88B5-4DF5-A0BB-8E04B702CAB4}">
      <dgm:prSet/>
      <dgm:spPr/>
      <dgm:t>
        <a:bodyPr/>
        <a:lstStyle/>
        <a:p>
          <a:endParaRPr lang="en-US"/>
        </a:p>
      </dgm:t>
    </dgm:pt>
    <dgm:pt modelId="{707D8E02-9DF9-4C88-8C9A-BA0414D70FE2}" type="sibTrans" cxnId="{8DA4A343-88B5-4DF5-A0BB-8E04B702CAB4}">
      <dgm:prSet/>
      <dgm:spPr/>
      <dgm:t>
        <a:bodyPr/>
        <a:lstStyle/>
        <a:p>
          <a:endParaRPr lang="en-US"/>
        </a:p>
      </dgm:t>
    </dgm:pt>
    <dgm:pt modelId="{D9C063C1-3E55-7643-AB45-F254E5EBD748}" type="pres">
      <dgm:prSet presAssocID="{7D13CABA-9479-4400-A773-509371A8E37D}" presName="Name0" presStyleCnt="0">
        <dgm:presLayoutVars>
          <dgm:dir/>
          <dgm:animLvl val="lvl"/>
          <dgm:resizeHandles val="exact"/>
        </dgm:presLayoutVars>
      </dgm:prSet>
      <dgm:spPr/>
    </dgm:pt>
    <dgm:pt modelId="{1DC6DB57-7F0F-EB43-968E-35C08459126E}" type="pres">
      <dgm:prSet presAssocID="{B16109DA-98E8-4F3C-AA34-196E53BCBD04}" presName="linNode" presStyleCnt="0"/>
      <dgm:spPr/>
    </dgm:pt>
    <dgm:pt modelId="{8AA0B81F-2DAF-1C49-8CD4-25C67225E254}" type="pres">
      <dgm:prSet presAssocID="{B16109DA-98E8-4F3C-AA34-196E53BCBD0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603E965-8A56-FC43-8576-FBF18C9DEA16}" type="pres">
      <dgm:prSet presAssocID="{B16109DA-98E8-4F3C-AA34-196E53BCBD04}" presName="descendantText" presStyleLbl="alignAccFollowNode1" presStyleIdx="0" presStyleCnt="2">
        <dgm:presLayoutVars>
          <dgm:bulletEnabled val="1"/>
        </dgm:presLayoutVars>
      </dgm:prSet>
      <dgm:spPr/>
    </dgm:pt>
    <dgm:pt modelId="{EAE3F3FE-7790-8148-9B93-2AF00C918EDC}" type="pres">
      <dgm:prSet presAssocID="{89E281BB-184C-41F9-825F-9979610889B4}" presName="sp" presStyleCnt="0"/>
      <dgm:spPr/>
    </dgm:pt>
    <dgm:pt modelId="{6FA18746-A783-E14C-8001-B045EC277F83}" type="pres">
      <dgm:prSet presAssocID="{4A68D6DB-623A-45F0-ABEF-AE098DBBDAC8}" presName="linNode" presStyleCnt="0"/>
      <dgm:spPr/>
    </dgm:pt>
    <dgm:pt modelId="{ECAFC608-84DD-B146-99FF-71AC4F2761AA}" type="pres">
      <dgm:prSet presAssocID="{4A68D6DB-623A-45F0-ABEF-AE098DBBDAC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C59D4FB-8CC6-CE4E-B435-8E0CB0A613C4}" type="pres">
      <dgm:prSet presAssocID="{4A68D6DB-623A-45F0-ABEF-AE098DBBDAC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D83DF02-0C2D-491C-A36E-9ABC6909C92F}" srcId="{4A68D6DB-623A-45F0-ABEF-AE098DBBDAC8}" destId="{C8BD1255-92C9-4F41-B547-12DE4158C518}" srcOrd="0" destOrd="0" parTransId="{E90B21B7-D59B-4646-B978-A676D2B9FC3C}" sibTransId="{E0FA3844-9AFC-459E-9E08-C89F145539FB}"/>
    <dgm:cxn modelId="{9968C20B-C688-D048-866A-CB5D05CC48EE}" type="presOf" srcId="{E86DBD23-0778-4D45-A4B7-70535C1272E4}" destId="{F603E965-8A56-FC43-8576-FBF18C9DEA16}" srcOrd="0" destOrd="1" presId="urn:microsoft.com/office/officeart/2005/8/layout/vList5"/>
    <dgm:cxn modelId="{F333C92A-17D2-4AAB-BAD7-749C5867D924}" srcId="{7D13CABA-9479-4400-A773-509371A8E37D}" destId="{B16109DA-98E8-4F3C-AA34-196E53BCBD04}" srcOrd="0" destOrd="0" parTransId="{C1D3F669-1A68-408F-AA35-950E7D88A029}" sibTransId="{89E281BB-184C-41F9-825F-9979610889B4}"/>
    <dgm:cxn modelId="{5FFCA22D-0681-7A4B-A6F4-6A952D02B24A}" type="presOf" srcId="{C8BD1255-92C9-4F41-B547-12DE4158C518}" destId="{8C59D4FB-8CC6-CE4E-B435-8E0CB0A613C4}" srcOrd="0" destOrd="0" presId="urn:microsoft.com/office/officeart/2005/8/layout/vList5"/>
    <dgm:cxn modelId="{4A3E1930-752C-420C-BA89-337333E04BE8}" srcId="{B16109DA-98E8-4F3C-AA34-196E53BCBD04}" destId="{E86DBD23-0778-4D45-A4B7-70535C1272E4}" srcOrd="1" destOrd="0" parTransId="{4B5DC4F5-7BBD-485C-851A-A7A53F5C9F4D}" sibTransId="{4B9F5825-3B68-42E6-BC6D-2A123D54307A}"/>
    <dgm:cxn modelId="{131E6933-4F6D-B04C-B5D7-6A57A18E06F7}" type="presOf" srcId="{4A68D6DB-623A-45F0-ABEF-AE098DBBDAC8}" destId="{ECAFC608-84DD-B146-99FF-71AC4F2761AA}" srcOrd="0" destOrd="0" presId="urn:microsoft.com/office/officeart/2005/8/layout/vList5"/>
    <dgm:cxn modelId="{8DA4A343-88B5-4DF5-A0BB-8E04B702CAB4}" srcId="{4A68D6DB-623A-45F0-ABEF-AE098DBBDAC8}" destId="{2E7EC0A8-443F-4CC6-A9C2-3DF01B59F420}" srcOrd="3" destOrd="0" parTransId="{5ED0E65F-768D-4117-A251-61894AB324F8}" sibTransId="{707D8E02-9DF9-4C88-8C9A-BA0414D70FE2}"/>
    <dgm:cxn modelId="{C382D564-2F8A-F94C-AE1B-1BBDF11A33C6}" type="presOf" srcId="{342582F2-24BA-4040-A993-E2D10EABB614}" destId="{F603E965-8A56-FC43-8576-FBF18C9DEA16}" srcOrd="0" destOrd="0" presId="urn:microsoft.com/office/officeart/2005/8/layout/vList5"/>
    <dgm:cxn modelId="{3594FA69-BE10-494C-9944-7AE221450691}" type="presOf" srcId="{B16109DA-98E8-4F3C-AA34-196E53BCBD04}" destId="{8AA0B81F-2DAF-1C49-8CD4-25C67225E254}" srcOrd="0" destOrd="0" presId="urn:microsoft.com/office/officeart/2005/8/layout/vList5"/>
    <dgm:cxn modelId="{02EBA772-79CD-5A4E-A3B7-B8C9DF239302}" type="presOf" srcId="{D5B64806-04A4-4B53-9CEC-5CB3B4518CDE}" destId="{8C59D4FB-8CC6-CE4E-B435-8E0CB0A613C4}" srcOrd="0" destOrd="1" presId="urn:microsoft.com/office/officeart/2005/8/layout/vList5"/>
    <dgm:cxn modelId="{DD592A88-BFB3-4309-8AB8-E98FF634F97F}" srcId="{4A68D6DB-623A-45F0-ABEF-AE098DBBDAC8}" destId="{A7BF9F9C-D61A-4FB7-BDC4-3EE00F0EC338}" srcOrd="2" destOrd="0" parTransId="{E41B512C-4B13-4A93-ADE2-660AE8E8FA60}" sibTransId="{DF1782D2-146B-4ABE-B72D-1BD350ABE3C4}"/>
    <dgm:cxn modelId="{AAF0C08D-303E-4248-B817-18E9FB236E1C}" type="presOf" srcId="{7D395186-1F92-4908-B2D4-19297326147B}" destId="{F603E965-8A56-FC43-8576-FBF18C9DEA16}" srcOrd="0" destOrd="2" presId="urn:microsoft.com/office/officeart/2005/8/layout/vList5"/>
    <dgm:cxn modelId="{746BA09F-3A21-0444-AD3B-7B6F0361A24E}" type="presOf" srcId="{A7BF9F9C-D61A-4FB7-BDC4-3EE00F0EC338}" destId="{8C59D4FB-8CC6-CE4E-B435-8E0CB0A613C4}" srcOrd="0" destOrd="2" presId="urn:microsoft.com/office/officeart/2005/8/layout/vList5"/>
    <dgm:cxn modelId="{89A9C7A0-457E-4681-AB07-FD8877AF0DCF}" srcId="{B16109DA-98E8-4F3C-AA34-196E53BCBD04}" destId="{342582F2-24BA-4040-A993-E2D10EABB614}" srcOrd="0" destOrd="0" parTransId="{F9AA856E-1C26-4F28-85A4-818A4982B736}" sibTransId="{82E6A9CB-3A9C-4FA7-B8DA-DB55F166E763}"/>
    <dgm:cxn modelId="{E71322A7-4238-4C48-8AE7-DB4AF0CB96B3}" type="presOf" srcId="{2E7EC0A8-443F-4CC6-A9C2-3DF01B59F420}" destId="{8C59D4FB-8CC6-CE4E-B435-8E0CB0A613C4}" srcOrd="0" destOrd="3" presId="urn:microsoft.com/office/officeart/2005/8/layout/vList5"/>
    <dgm:cxn modelId="{D9BBA0B1-2B19-4D60-B592-EF1C8DE7B77A}" srcId="{7D13CABA-9479-4400-A773-509371A8E37D}" destId="{4A68D6DB-623A-45F0-ABEF-AE098DBBDAC8}" srcOrd="1" destOrd="0" parTransId="{D4A15BEA-5991-4BCE-A67C-405C8A34A09E}" sibTransId="{2260F0A2-7EAE-4992-9DA1-8329F3868117}"/>
    <dgm:cxn modelId="{DA4EDCB2-8321-4180-9BE4-08032C7AAAB5}" srcId="{4A68D6DB-623A-45F0-ABEF-AE098DBBDAC8}" destId="{D5B64806-04A4-4B53-9CEC-5CB3B4518CDE}" srcOrd="1" destOrd="0" parTransId="{44272FE2-81C6-496E-9125-E13C5BC0F23E}" sibTransId="{7D07A793-388C-4D90-9EF0-07DC0639A5AC}"/>
    <dgm:cxn modelId="{61C0E2CE-557B-B14D-A175-9AEC2C5677EB}" type="presOf" srcId="{7D13CABA-9479-4400-A773-509371A8E37D}" destId="{D9C063C1-3E55-7643-AB45-F254E5EBD748}" srcOrd="0" destOrd="0" presId="urn:microsoft.com/office/officeart/2005/8/layout/vList5"/>
    <dgm:cxn modelId="{F2AFD8EB-FB8C-4230-916A-1757B3D8F50F}" srcId="{B16109DA-98E8-4F3C-AA34-196E53BCBD04}" destId="{7D395186-1F92-4908-B2D4-19297326147B}" srcOrd="2" destOrd="0" parTransId="{EBEA4EB3-623A-4294-AF53-5E78A5615D38}" sibTransId="{F2418CA9-378B-4775-8130-A8C072A624FC}"/>
    <dgm:cxn modelId="{59482621-B637-6941-A32E-69D1F2919736}" type="presParOf" srcId="{D9C063C1-3E55-7643-AB45-F254E5EBD748}" destId="{1DC6DB57-7F0F-EB43-968E-35C08459126E}" srcOrd="0" destOrd="0" presId="urn:microsoft.com/office/officeart/2005/8/layout/vList5"/>
    <dgm:cxn modelId="{36551805-3C7D-104B-9687-CFEA8916E11A}" type="presParOf" srcId="{1DC6DB57-7F0F-EB43-968E-35C08459126E}" destId="{8AA0B81F-2DAF-1C49-8CD4-25C67225E254}" srcOrd="0" destOrd="0" presId="urn:microsoft.com/office/officeart/2005/8/layout/vList5"/>
    <dgm:cxn modelId="{3E94E854-4A15-E440-AFFE-BDDD302936B5}" type="presParOf" srcId="{1DC6DB57-7F0F-EB43-968E-35C08459126E}" destId="{F603E965-8A56-FC43-8576-FBF18C9DEA16}" srcOrd="1" destOrd="0" presId="urn:microsoft.com/office/officeart/2005/8/layout/vList5"/>
    <dgm:cxn modelId="{04CB75DA-8098-1043-9FBC-5D3E670AF1CF}" type="presParOf" srcId="{D9C063C1-3E55-7643-AB45-F254E5EBD748}" destId="{EAE3F3FE-7790-8148-9B93-2AF00C918EDC}" srcOrd="1" destOrd="0" presId="urn:microsoft.com/office/officeart/2005/8/layout/vList5"/>
    <dgm:cxn modelId="{DE98F45D-F907-E141-879B-A2AD17F72642}" type="presParOf" srcId="{D9C063C1-3E55-7643-AB45-F254E5EBD748}" destId="{6FA18746-A783-E14C-8001-B045EC277F83}" srcOrd="2" destOrd="0" presId="urn:microsoft.com/office/officeart/2005/8/layout/vList5"/>
    <dgm:cxn modelId="{F188D563-15F0-9444-B3B0-598283D105BD}" type="presParOf" srcId="{6FA18746-A783-E14C-8001-B045EC277F83}" destId="{ECAFC608-84DD-B146-99FF-71AC4F2761AA}" srcOrd="0" destOrd="0" presId="urn:microsoft.com/office/officeart/2005/8/layout/vList5"/>
    <dgm:cxn modelId="{6B918A1C-813C-6441-A429-7599021324D4}" type="presParOf" srcId="{6FA18746-A783-E14C-8001-B045EC277F83}" destId="{8C59D4FB-8CC6-CE4E-B435-8E0CB0A613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13E388-0F87-4647-898E-82F47E32604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C03DD83-0E31-45F7-9C15-141FC716AC0F}">
      <dgm:prSet/>
      <dgm:spPr/>
      <dgm:t>
        <a:bodyPr/>
        <a:lstStyle/>
        <a:p>
          <a:r>
            <a:rPr lang="en-US"/>
            <a:t>mysqldump or mysqlimport utilities for MySQL</a:t>
          </a:r>
        </a:p>
      </dgm:t>
    </dgm:pt>
    <dgm:pt modelId="{C0A1C658-A2A5-4E66-B65F-DFCE56D3F456}" type="parTrans" cxnId="{EB91A5D6-DC09-4306-B83C-CC15F311F905}">
      <dgm:prSet/>
      <dgm:spPr/>
      <dgm:t>
        <a:bodyPr/>
        <a:lstStyle/>
        <a:p>
          <a:endParaRPr lang="en-US"/>
        </a:p>
      </dgm:t>
    </dgm:pt>
    <dgm:pt modelId="{BB8865F0-3F8D-4739-9698-339924D8745F}" type="sibTrans" cxnId="{EB91A5D6-DC09-4306-B83C-CC15F311F905}">
      <dgm:prSet/>
      <dgm:spPr/>
      <dgm:t>
        <a:bodyPr/>
        <a:lstStyle/>
        <a:p>
          <a:endParaRPr lang="en-US"/>
        </a:p>
      </dgm:t>
    </dgm:pt>
    <dgm:pt modelId="{ACCA62D6-B6B8-4412-A0CB-13F37CE27904}">
      <dgm:prSet/>
      <dgm:spPr/>
      <dgm:t>
        <a:bodyPr/>
        <a:lstStyle/>
        <a:p>
          <a:r>
            <a:rPr lang="en-US"/>
            <a:t>Data Pump, import/export or SQL Loader for Oracle</a:t>
          </a:r>
        </a:p>
      </dgm:t>
    </dgm:pt>
    <dgm:pt modelId="{4997EA6E-A9C1-4A7F-8B31-3F602CB82221}" type="parTrans" cxnId="{999A3098-A28E-423D-9224-72460759F667}">
      <dgm:prSet/>
      <dgm:spPr/>
      <dgm:t>
        <a:bodyPr/>
        <a:lstStyle/>
        <a:p>
          <a:endParaRPr lang="en-US"/>
        </a:p>
      </dgm:t>
    </dgm:pt>
    <dgm:pt modelId="{7CDDD5F4-D4C0-49E4-819F-9AA0389E53F8}" type="sibTrans" cxnId="{999A3098-A28E-423D-9224-72460759F667}">
      <dgm:prSet/>
      <dgm:spPr/>
      <dgm:t>
        <a:bodyPr/>
        <a:lstStyle/>
        <a:p>
          <a:endParaRPr lang="en-US"/>
        </a:p>
      </dgm:t>
    </dgm:pt>
    <dgm:pt modelId="{42DBC4B2-534F-4EC9-A63A-7A2B8E9BDBD7}">
      <dgm:prSet/>
      <dgm:spPr/>
      <dgm:t>
        <a:bodyPr/>
        <a:lstStyle/>
        <a:p>
          <a:r>
            <a:rPr lang="en-US"/>
            <a:t>Import/Export wizard, full backup files (.bak files) or Bulk Copy Program (BCP) for SQL Server</a:t>
          </a:r>
        </a:p>
      </dgm:t>
    </dgm:pt>
    <dgm:pt modelId="{2D2EB079-5F89-483F-BE9F-DF1B87B54FDC}" type="parTrans" cxnId="{34D2EA07-EFFD-4AD1-867E-12FC297C7B3C}">
      <dgm:prSet/>
      <dgm:spPr/>
      <dgm:t>
        <a:bodyPr/>
        <a:lstStyle/>
        <a:p>
          <a:endParaRPr lang="en-US"/>
        </a:p>
      </dgm:t>
    </dgm:pt>
    <dgm:pt modelId="{407701C4-DB8A-4E5F-AC05-6932F17A811B}" type="sibTrans" cxnId="{34D2EA07-EFFD-4AD1-867E-12FC297C7B3C}">
      <dgm:prSet/>
      <dgm:spPr/>
      <dgm:t>
        <a:bodyPr/>
        <a:lstStyle/>
        <a:p>
          <a:endParaRPr lang="en-US"/>
        </a:p>
      </dgm:t>
    </dgm:pt>
    <dgm:pt modelId="{7142EB5B-58DD-430F-912C-F0FFACCBB101}">
      <dgm:prSet/>
      <dgm:spPr/>
      <dgm:t>
        <a:bodyPr/>
        <a:lstStyle/>
        <a:p>
          <a:r>
            <a:rPr lang="en-US"/>
            <a:t>pg_dump for PostgreSQL</a:t>
          </a:r>
        </a:p>
      </dgm:t>
    </dgm:pt>
    <dgm:pt modelId="{9E352DA2-90C0-40CB-82FD-70ED97A2CF74}" type="parTrans" cxnId="{D4E6634D-11CD-4083-9FE6-C2FBD4C513CE}">
      <dgm:prSet/>
      <dgm:spPr/>
      <dgm:t>
        <a:bodyPr/>
        <a:lstStyle/>
        <a:p>
          <a:endParaRPr lang="en-US"/>
        </a:p>
      </dgm:t>
    </dgm:pt>
    <dgm:pt modelId="{49A735F2-6370-4796-9072-53CD8FD32C50}" type="sibTrans" cxnId="{D4E6634D-11CD-4083-9FE6-C2FBD4C513CE}">
      <dgm:prSet/>
      <dgm:spPr/>
      <dgm:t>
        <a:bodyPr/>
        <a:lstStyle/>
        <a:p>
          <a:endParaRPr lang="en-US"/>
        </a:p>
      </dgm:t>
    </dgm:pt>
    <dgm:pt modelId="{66A7B465-AD67-4D39-96B2-CF1FEDD7015F}" type="pres">
      <dgm:prSet presAssocID="{E213E388-0F87-4647-898E-82F47E326044}" presName="root" presStyleCnt="0">
        <dgm:presLayoutVars>
          <dgm:dir/>
          <dgm:resizeHandles val="exact"/>
        </dgm:presLayoutVars>
      </dgm:prSet>
      <dgm:spPr/>
    </dgm:pt>
    <dgm:pt modelId="{BE97BD7B-E25B-492F-836D-ACF1EE575BFF}" type="pres">
      <dgm:prSet presAssocID="{3C03DD83-0E31-45F7-9C15-141FC716AC0F}" presName="compNode" presStyleCnt="0"/>
      <dgm:spPr/>
    </dgm:pt>
    <dgm:pt modelId="{4B504EE1-5A66-4695-B437-A472CD8D7FE6}" type="pres">
      <dgm:prSet presAssocID="{3C03DD83-0E31-45F7-9C15-141FC716AC0F}" presName="bgRect" presStyleLbl="bgShp" presStyleIdx="0" presStyleCnt="4"/>
      <dgm:spPr/>
    </dgm:pt>
    <dgm:pt modelId="{42CD1483-E844-4EC8-A88E-B9E78377F28C}" type="pres">
      <dgm:prSet presAssocID="{3C03DD83-0E31-45F7-9C15-141FC716AC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5B534FB-30F9-490B-B03F-0E243BCAA9D8}" type="pres">
      <dgm:prSet presAssocID="{3C03DD83-0E31-45F7-9C15-141FC716AC0F}" presName="spaceRect" presStyleCnt="0"/>
      <dgm:spPr/>
    </dgm:pt>
    <dgm:pt modelId="{7484EAED-0A24-4E15-80A5-E622031DAEAB}" type="pres">
      <dgm:prSet presAssocID="{3C03DD83-0E31-45F7-9C15-141FC716AC0F}" presName="parTx" presStyleLbl="revTx" presStyleIdx="0" presStyleCnt="4">
        <dgm:presLayoutVars>
          <dgm:chMax val="0"/>
          <dgm:chPref val="0"/>
        </dgm:presLayoutVars>
      </dgm:prSet>
      <dgm:spPr/>
    </dgm:pt>
    <dgm:pt modelId="{9BB44000-6376-4701-852D-93FF82BF2074}" type="pres">
      <dgm:prSet presAssocID="{BB8865F0-3F8D-4739-9698-339924D8745F}" presName="sibTrans" presStyleCnt="0"/>
      <dgm:spPr/>
    </dgm:pt>
    <dgm:pt modelId="{AEDA77EE-3B5E-4F55-90A2-82DF779D8BEA}" type="pres">
      <dgm:prSet presAssocID="{ACCA62D6-B6B8-4412-A0CB-13F37CE27904}" presName="compNode" presStyleCnt="0"/>
      <dgm:spPr/>
    </dgm:pt>
    <dgm:pt modelId="{A30252DE-C119-4719-B6AE-A4F03FEBEAC7}" type="pres">
      <dgm:prSet presAssocID="{ACCA62D6-B6B8-4412-A0CB-13F37CE27904}" presName="bgRect" presStyleLbl="bgShp" presStyleIdx="1" presStyleCnt="4"/>
      <dgm:spPr/>
    </dgm:pt>
    <dgm:pt modelId="{AE56E447-F670-4AE9-BF16-6A545D0877DE}" type="pres">
      <dgm:prSet presAssocID="{ACCA62D6-B6B8-4412-A0CB-13F37CE279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6FF7261-F361-4FA6-9BA8-2F0D4DA4CF13}" type="pres">
      <dgm:prSet presAssocID="{ACCA62D6-B6B8-4412-A0CB-13F37CE27904}" presName="spaceRect" presStyleCnt="0"/>
      <dgm:spPr/>
    </dgm:pt>
    <dgm:pt modelId="{C5375FF3-6550-4403-84DD-EB73BAE1506B}" type="pres">
      <dgm:prSet presAssocID="{ACCA62D6-B6B8-4412-A0CB-13F37CE27904}" presName="parTx" presStyleLbl="revTx" presStyleIdx="1" presStyleCnt="4">
        <dgm:presLayoutVars>
          <dgm:chMax val="0"/>
          <dgm:chPref val="0"/>
        </dgm:presLayoutVars>
      </dgm:prSet>
      <dgm:spPr/>
    </dgm:pt>
    <dgm:pt modelId="{37328E92-BCA2-47DF-B952-EE00925F5CB3}" type="pres">
      <dgm:prSet presAssocID="{7CDDD5F4-D4C0-49E4-819F-9AA0389E53F8}" presName="sibTrans" presStyleCnt="0"/>
      <dgm:spPr/>
    </dgm:pt>
    <dgm:pt modelId="{3190A5F8-8A50-423D-A07D-77875AC621D5}" type="pres">
      <dgm:prSet presAssocID="{42DBC4B2-534F-4EC9-A63A-7A2B8E9BDBD7}" presName="compNode" presStyleCnt="0"/>
      <dgm:spPr/>
    </dgm:pt>
    <dgm:pt modelId="{90F13E04-A4A2-446B-841C-7599C1F2BA6D}" type="pres">
      <dgm:prSet presAssocID="{42DBC4B2-534F-4EC9-A63A-7A2B8E9BDBD7}" presName="bgRect" presStyleLbl="bgShp" presStyleIdx="2" presStyleCnt="4"/>
      <dgm:spPr/>
    </dgm:pt>
    <dgm:pt modelId="{D62795EB-D6F9-4397-ADE7-F8D5FA073C67}" type="pres">
      <dgm:prSet presAssocID="{42DBC4B2-534F-4EC9-A63A-7A2B8E9BDB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8417848-39EB-4202-9872-17F2E66939DE}" type="pres">
      <dgm:prSet presAssocID="{42DBC4B2-534F-4EC9-A63A-7A2B8E9BDBD7}" presName="spaceRect" presStyleCnt="0"/>
      <dgm:spPr/>
    </dgm:pt>
    <dgm:pt modelId="{C26FE5EB-B76C-4BD2-A80A-34DC57FB58EA}" type="pres">
      <dgm:prSet presAssocID="{42DBC4B2-534F-4EC9-A63A-7A2B8E9BDBD7}" presName="parTx" presStyleLbl="revTx" presStyleIdx="2" presStyleCnt="4">
        <dgm:presLayoutVars>
          <dgm:chMax val="0"/>
          <dgm:chPref val="0"/>
        </dgm:presLayoutVars>
      </dgm:prSet>
      <dgm:spPr/>
    </dgm:pt>
    <dgm:pt modelId="{E56F77B6-45EB-43C9-A2CD-44760299E565}" type="pres">
      <dgm:prSet presAssocID="{407701C4-DB8A-4E5F-AC05-6932F17A811B}" presName="sibTrans" presStyleCnt="0"/>
      <dgm:spPr/>
    </dgm:pt>
    <dgm:pt modelId="{A05217E0-56A8-4164-A306-172FDA6B05AE}" type="pres">
      <dgm:prSet presAssocID="{7142EB5B-58DD-430F-912C-F0FFACCBB101}" presName="compNode" presStyleCnt="0"/>
      <dgm:spPr/>
    </dgm:pt>
    <dgm:pt modelId="{DAD9E211-E6DC-4140-A4A2-397D7AA294C5}" type="pres">
      <dgm:prSet presAssocID="{7142EB5B-58DD-430F-912C-F0FFACCBB101}" presName="bgRect" presStyleLbl="bgShp" presStyleIdx="3" presStyleCnt="4"/>
      <dgm:spPr/>
    </dgm:pt>
    <dgm:pt modelId="{E3A16FDD-58B7-41F5-AF92-14C889F6D423}" type="pres">
      <dgm:prSet presAssocID="{7142EB5B-58DD-430F-912C-F0FFACCBB1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67311589-F30F-491B-8804-329FB4A815CF}" type="pres">
      <dgm:prSet presAssocID="{7142EB5B-58DD-430F-912C-F0FFACCBB101}" presName="spaceRect" presStyleCnt="0"/>
      <dgm:spPr/>
    </dgm:pt>
    <dgm:pt modelId="{EAEB1C97-A9EC-4D2E-A393-E976188EF5AF}" type="pres">
      <dgm:prSet presAssocID="{7142EB5B-58DD-430F-912C-F0FFACCBB1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D2EA07-EFFD-4AD1-867E-12FC297C7B3C}" srcId="{E213E388-0F87-4647-898E-82F47E326044}" destId="{42DBC4B2-534F-4EC9-A63A-7A2B8E9BDBD7}" srcOrd="2" destOrd="0" parTransId="{2D2EB079-5F89-483F-BE9F-DF1B87B54FDC}" sibTransId="{407701C4-DB8A-4E5F-AC05-6932F17A811B}"/>
    <dgm:cxn modelId="{D4E6634D-11CD-4083-9FE6-C2FBD4C513CE}" srcId="{E213E388-0F87-4647-898E-82F47E326044}" destId="{7142EB5B-58DD-430F-912C-F0FFACCBB101}" srcOrd="3" destOrd="0" parTransId="{9E352DA2-90C0-40CB-82FD-70ED97A2CF74}" sibTransId="{49A735F2-6370-4796-9072-53CD8FD32C50}"/>
    <dgm:cxn modelId="{61459A66-9702-4676-A71D-79F5C54C9134}" type="presOf" srcId="{42DBC4B2-534F-4EC9-A63A-7A2B8E9BDBD7}" destId="{C26FE5EB-B76C-4BD2-A80A-34DC57FB58EA}" srcOrd="0" destOrd="0" presId="urn:microsoft.com/office/officeart/2018/2/layout/IconVerticalSolidList"/>
    <dgm:cxn modelId="{999A3098-A28E-423D-9224-72460759F667}" srcId="{E213E388-0F87-4647-898E-82F47E326044}" destId="{ACCA62D6-B6B8-4412-A0CB-13F37CE27904}" srcOrd="1" destOrd="0" parTransId="{4997EA6E-A9C1-4A7F-8B31-3F602CB82221}" sibTransId="{7CDDD5F4-D4C0-49E4-819F-9AA0389E53F8}"/>
    <dgm:cxn modelId="{6EBF9EB5-0018-4FD8-920D-41BE3F3E9050}" type="presOf" srcId="{ACCA62D6-B6B8-4412-A0CB-13F37CE27904}" destId="{C5375FF3-6550-4403-84DD-EB73BAE1506B}" srcOrd="0" destOrd="0" presId="urn:microsoft.com/office/officeart/2018/2/layout/IconVerticalSolidList"/>
    <dgm:cxn modelId="{552D9CD6-0DEC-40B4-B150-A4E6090F46B4}" type="presOf" srcId="{E213E388-0F87-4647-898E-82F47E326044}" destId="{66A7B465-AD67-4D39-96B2-CF1FEDD7015F}" srcOrd="0" destOrd="0" presId="urn:microsoft.com/office/officeart/2018/2/layout/IconVerticalSolidList"/>
    <dgm:cxn modelId="{EB91A5D6-DC09-4306-B83C-CC15F311F905}" srcId="{E213E388-0F87-4647-898E-82F47E326044}" destId="{3C03DD83-0E31-45F7-9C15-141FC716AC0F}" srcOrd="0" destOrd="0" parTransId="{C0A1C658-A2A5-4E66-B65F-DFCE56D3F456}" sibTransId="{BB8865F0-3F8D-4739-9698-339924D8745F}"/>
    <dgm:cxn modelId="{281C74DC-6FE2-4B80-9857-B2D129CF7DDB}" type="presOf" srcId="{7142EB5B-58DD-430F-912C-F0FFACCBB101}" destId="{EAEB1C97-A9EC-4D2E-A393-E976188EF5AF}" srcOrd="0" destOrd="0" presId="urn:microsoft.com/office/officeart/2018/2/layout/IconVerticalSolidList"/>
    <dgm:cxn modelId="{FF4775FE-9D52-4730-815B-C6F94C0EF7FC}" type="presOf" srcId="{3C03DD83-0E31-45F7-9C15-141FC716AC0F}" destId="{7484EAED-0A24-4E15-80A5-E622031DAEAB}" srcOrd="0" destOrd="0" presId="urn:microsoft.com/office/officeart/2018/2/layout/IconVerticalSolidList"/>
    <dgm:cxn modelId="{FB92DA60-E48D-45F4-88A6-A506F7C2CDFA}" type="presParOf" srcId="{66A7B465-AD67-4D39-96B2-CF1FEDD7015F}" destId="{BE97BD7B-E25B-492F-836D-ACF1EE575BFF}" srcOrd="0" destOrd="0" presId="urn:microsoft.com/office/officeart/2018/2/layout/IconVerticalSolidList"/>
    <dgm:cxn modelId="{02A4A09A-148A-4406-A154-C82723ED9E3A}" type="presParOf" srcId="{BE97BD7B-E25B-492F-836D-ACF1EE575BFF}" destId="{4B504EE1-5A66-4695-B437-A472CD8D7FE6}" srcOrd="0" destOrd="0" presId="urn:microsoft.com/office/officeart/2018/2/layout/IconVerticalSolidList"/>
    <dgm:cxn modelId="{019DB420-24B5-4628-9044-85374F7FA5BB}" type="presParOf" srcId="{BE97BD7B-E25B-492F-836D-ACF1EE575BFF}" destId="{42CD1483-E844-4EC8-A88E-B9E78377F28C}" srcOrd="1" destOrd="0" presId="urn:microsoft.com/office/officeart/2018/2/layout/IconVerticalSolidList"/>
    <dgm:cxn modelId="{F9827489-1BA6-4409-A3A7-7D655A58DFA1}" type="presParOf" srcId="{BE97BD7B-E25B-492F-836D-ACF1EE575BFF}" destId="{E5B534FB-30F9-490B-B03F-0E243BCAA9D8}" srcOrd="2" destOrd="0" presId="urn:microsoft.com/office/officeart/2018/2/layout/IconVerticalSolidList"/>
    <dgm:cxn modelId="{FFAACD8E-2CF9-4FB3-BF37-DD27F9B73719}" type="presParOf" srcId="{BE97BD7B-E25B-492F-836D-ACF1EE575BFF}" destId="{7484EAED-0A24-4E15-80A5-E622031DAEAB}" srcOrd="3" destOrd="0" presId="urn:microsoft.com/office/officeart/2018/2/layout/IconVerticalSolidList"/>
    <dgm:cxn modelId="{F9DFC96C-26AD-4E57-9863-CE65FEB676C7}" type="presParOf" srcId="{66A7B465-AD67-4D39-96B2-CF1FEDD7015F}" destId="{9BB44000-6376-4701-852D-93FF82BF2074}" srcOrd="1" destOrd="0" presId="urn:microsoft.com/office/officeart/2018/2/layout/IconVerticalSolidList"/>
    <dgm:cxn modelId="{46468E22-CB10-473D-ACD4-8F6CF2E9A884}" type="presParOf" srcId="{66A7B465-AD67-4D39-96B2-CF1FEDD7015F}" destId="{AEDA77EE-3B5E-4F55-90A2-82DF779D8BEA}" srcOrd="2" destOrd="0" presId="urn:microsoft.com/office/officeart/2018/2/layout/IconVerticalSolidList"/>
    <dgm:cxn modelId="{EB6F12EE-382C-4DFD-B028-3E3D35B3AE86}" type="presParOf" srcId="{AEDA77EE-3B5E-4F55-90A2-82DF779D8BEA}" destId="{A30252DE-C119-4719-B6AE-A4F03FEBEAC7}" srcOrd="0" destOrd="0" presId="urn:microsoft.com/office/officeart/2018/2/layout/IconVerticalSolidList"/>
    <dgm:cxn modelId="{7BC43A99-C5C6-49AE-AA5E-42661DBC6121}" type="presParOf" srcId="{AEDA77EE-3B5E-4F55-90A2-82DF779D8BEA}" destId="{AE56E447-F670-4AE9-BF16-6A545D0877DE}" srcOrd="1" destOrd="0" presId="urn:microsoft.com/office/officeart/2018/2/layout/IconVerticalSolidList"/>
    <dgm:cxn modelId="{B30F1224-40D3-4AB9-BDFD-06BF83483BF1}" type="presParOf" srcId="{AEDA77EE-3B5E-4F55-90A2-82DF779D8BEA}" destId="{A6FF7261-F361-4FA6-9BA8-2F0D4DA4CF13}" srcOrd="2" destOrd="0" presId="urn:microsoft.com/office/officeart/2018/2/layout/IconVerticalSolidList"/>
    <dgm:cxn modelId="{02AAC88F-D4C7-4A0D-95DD-BAD0CE18B0EE}" type="presParOf" srcId="{AEDA77EE-3B5E-4F55-90A2-82DF779D8BEA}" destId="{C5375FF3-6550-4403-84DD-EB73BAE1506B}" srcOrd="3" destOrd="0" presId="urn:microsoft.com/office/officeart/2018/2/layout/IconVerticalSolidList"/>
    <dgm:cxn modelId="{92AB2793-7FD2-419D-BE42-F1BCBF6372A8}" type="presParOf" srcId="{66A7B465-AD67-4D39-96B2-CF1FEDD7015F}" destId="{37328E92-BCA2-47DF-B952-EE00925F5CB3}" srcOrd="3" destOrd="0" presId="urn:microsoft.com/office/officeart/2018/2/layout/IconVerticalSolidList"/>
    <dgm:cxn modelId="{9E9B5027-A07B-4D3E-9ED5-D8819F1B7D16}" type="presParOf" srcId="{66A7B465-AD67-4D39-96B2-CF1FEDD7015F}" destId="{3190A5F8-8A50-423D-A07D-77875AC621D5}" srcOrd="4" destOrd="0" presId="urn:microsoft.com/office/officeart/2018/2/layout/IconVerticalSolidList"/>
    <dgm:cxn modelId="{A64941D6-6857-4F12-963D-A8FE8DD2F29B}" type="presParOf" srcId="{3190A5F8-8A50-423D-A07D-77875AC621D5}" destId="{90F13E04-A4A2-446B-841C-7599C1F2BA6D}" srcOrd="0" destOrd="0" presId="urn:microsoft.com/office/officeart/2018/2/layout/IconVerticalSolidList"/>
    <dgm:cxn modelId="{F03F7B10-F5DE-49CD-A78C-60AEA2903A87}" type="presParOf" srcId="{3190A5F8-8A50-423D-A07D-77875AC621D5}" destId="{D62795EB-D6F9-4397-ADE7-F8D5FA073C67}" srcOrd="1" destOrd="0" presId="urn:microsoft.com/office/officeart/2018/2/layout/IconVerticalSolidList"/>
    <dgm:cxn modelId="{358D5838-45AC-4B23-BC02-F9C63C6AA677}" type="presParOf" srcId="{3190A5F8-8A50-423D-A07D-77875AC621D5}" destId="{58417848-39EB-4202-9872-17F2E66939DE}" srcOrd="2" destOrd="0" presId="urn:microsoft.com/office/officeart/2018/2/layout/IconVerticalSolidList"/>
    <dgm:cxn modelId="{ED4EA451-17CB-464B-9C29-393DF4032647}" type="presParOf" srcId="{3190A5F8-8A50-423D-A07D-77875AC621D5}" destId="{C26FE5EB-B76C-4BD2-A80A-34DC57FB58EA}" srcOrd="3" destOrd="0" presId="urn:microsoft.com/office/officeart/2018/2/layout/IconVerticalSolidList"/>
    <dgm:cxn modelId="{6E039A92-4283-4D6A-BF07-D8C6C542956B}" type="presParOf" srcId="{66A7B465-AD67-4D39-96B2-CF1FEDD7015F}" destId="{E56F77B6-45EB-43C9-A2CD-44760299E565}" srcOrd="5" destOrd="0" presId="urn:microsoft.com/office/officeart/2018/2/layout/IconVerticalSolidList"/>
    <dgm:cxn modelId="{25E93549-5FB0-4BCE-BFD8-1BA01763DE62}" type="presParOf" srcId="{66A7B465-AD67-4D39-96B2-CF1FEDD7015F}" destId="{A05217E0-56A8-4164-A306-172FDA6B05AE}" srcOrd="6" destOrd="0" presId="urn:microsoft.com/office/officeart/2018/2/layout/IconVerticalSolidList"/>
    <dgm:cxn modelId="{323E5B42-799D-4D23-B4A1-5E70B107B197}" type="presParOf" srcId="{A05217E0-56A8-4164-A306-172FDA6B05AE}" destId="{DAD9E211-E6DC-4140-A4A2-397D7AA294C5}" srcOrd="0" destOrd="0" presId="urn:microsoft.com/office/officeart/2018/2/layout/IconVerticalSolidList"/>
    <dgm:cxn modelId="{45038008-A602-4E4A-836D-D1FF569F416F}" type="presParOf" srcId="{A05217E0-56A8-4164-A306-172FDA6B05AE}" destId="{E3A16FDD-58B7-41F5-AF92-14C889F6D423}" srcOrd="1" destOrd="0" presId="urn:microsoft.com/office/officeart/2018/2/layout/IconVerticalSolidList"/>
    <dgm:cxn modelId="{6637CA52-1548-44FC-B7B7-0CD6021EF82D}" type="presParOf" srcId="{A05217E0-56A8-4164-A306-172FDA6B05AE}" destId="{67311589-F30F-491B-8804-329FB4A815CF}" srcOrd="2" destOrd="0" presId="urn:microsoft.com/office/officeart/2018/2/layout/IconVerticalSolidList"/>
    <dgm:cxn modelId="{841693A7-A852-4332-A572-F16C2CD1DBFC}" type="presParOf" srcId="{A05217E0-56A8-4164-A306-172FDA6B05AE}" destId="{EAEB1C97-A9EC-4D2E-A393-E976188EF5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AAFFFD-CBCA-41E0-A3A3-488A81B629DA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AB0EDC8-F3B3-482B-8D22-3659D71B9339}">
      <dgm:prSet/>
      <dgm:spPr/>
      <dgm:t>
        <a:bodyPr/>
        <a:lstStyle/>
        <a:p>
          <a:r>
            <a:rPr lang="en-US"/>
            <a:t>opportunity to control when DB instance modifications, database engine version upgrades, and software patching occur</a:t>
          </a:r>
        </a:p>
      </dgm:t>
    </dgm:pt>
    <dgm:pt modelId="{2319F84A-FC71-46BB-8C2E-B70C9914FF65}" type="parTrans" cxnId="{05355B14-A53F-4A71-BA1D-4CE81BACEFE6}">
      <dgm:prSet/>
      <dgm:spPr/>
      <dgm:t>
        <a:bodyPr/>
        <a:lstStyle/>
        <a:p>
          <a:endParaRPr lang="en-US"/>
        </a:p>
      </dgm:t>
    </dgm:pt>
    <dgm:pt modelId="{35880053-8236-4887-B0DD-5ECCD4EB5CEE}" type="sibTrans" cxnId="{05355B14-A53F-4A71-BA1D-4CE81BACEFE6}">
      <dgm:prSet/>
      <dgm:spPr/>
      <dgm:t>
        <a:bodyPr/>
        <a:lstStyle/>
        <a:p>
          <a:endParaRPr lang="en-US"/>
        </a:p>
      </dgm:t>
    </dgm:pt>
    <dgm:pt modelId="{3595ECBA-7EE1-4A0D-A41B-29B35C4517C8}">
      <dgm:prSet/>
      <dgm:spPr/>
      <dgm:t>
        <a:bodyPr/>
        <a:lstStyle/>
        <a:p>
          <a:r>
            <a:rPr lang="en-US"/>
            <a:t>Software patching automatically scheduled</a:t>
          </a:r>
        </a:p>
      </dgm:t>
    </dgm:pt>
    <dgm:pt modelId="{60416E80-0CC1-48D7-8209-7B280BA9E49E}" type="parTrans" cxnId="{B19A646A-131B-4F2C-8D85-EEA70EBA516F}">
      <dgm:prSet/>
      <dgm:spPr/>
      <dgm:t>
        <a:bodyPr/>
        <a:lstStyle/>
        <a:p>
          <a:endParaRPr lang="en-US"/>
        </a:p>
      </dgm:t>
    </dgm:pt>
    <dgm:pt modelId="{1FE79148-C999-44F3-B16B-5E27142E7F2A}" type="sibTrans" cxnId="{B19A646A-131B-4F2C-8D85-EEA70EBA516F}">
      <dgm:prSet/>
      <dgm:spPr/>
      <dgm:t>
        <a:bodyPr/>
        <a:lstStyle/>
        <a:p>
          <a:endParaRPr lang="en-US"/>
        </a:p>
      </dgm:t>
    </dgm:pt>
    <dgm:pt modelId="{5E497250-9E15-4046-A56C-A5E39E4435B9}">
      <dgm:prSet/>
      <dgm:spPr/>
      <dgm:t>
        <a:bodyPr/>
        <a:lstStyle/>
        <a:p>
          <a:r>
            <a:rPr lang="en-US"/>
            <a:t>If not specified default 30 minute window is assigned</a:t>
          </a:r>
        </a:p>
      </dgm:t>
    </dgm:pt>
    <dgm:pt modelId="{988A4586-C096-4A15-A304-8EC4876804B2}" type="parTrans" cxnId="{7988B2D1-020E-43D0-BFF6-8262B8CC00BB}">
      <dgm:prSet/>
      <dgm:spPr/>
      <dgm:t>
        <a:bodyPr/>
        <a:lstStyle/>
        <a:p>
          <a:endParaRPr lang="en-US"/>
        </a:p>
      </dgm:t>
    </dgm:pt>
    <dgm:pt modelId="{10434A12-5F49-4448-AFAE-50DFE17C1F02}" type="sibTrans" cxnId="{7988B2D1-020E-43D0-BFF6-8262B8CC00BB}">
      <dgm:prSet/>
      <dgm:spPr/>
      <dgm:t>
        <a:bodyPr/>
        <a:lstStyle/>
        <a:p>
          <a:endParaRPr lang="en-US"/>
        </a:p>
      </dgm:t>
    </dgm:pt>
    <dgm:pt modelId="{987F588A-3317-4BF3-AE68-A2F17D7905D8}" type="pres">
      <dgm:prSet presAssocID="{CAAAFFFD-CBCA-41E0-A3A3-488A81B629DA}" presName="root" presStyleCnt="0">
        <dgm:presLayoutVars>
          <dgm:dir/>
          <dgm:resizeHandles val="exact"/>
        </dgm:presLayoutVars>
      </dgm:prSet>
      <dgm:spPr/>
    </dgm:pt>
    <dgm:pt modelId="{8F64F0CE-AA3B-4F74-8EF4-925A41374516}" type="pres">
      <dgm:prSet presAssocID="{9AB0EDC8-F3B3-482B-8D22-3659D71B9339}" presName="compNode" presStyleCnt="0"/>
      <dgm:spPr/>
    </dgm:pt>
    <dgm:pt modelId="{7ED35B04-9C74-4D96-89E9-CE425F5D4AB1}" type="pres">
      <dgm:prSet presAssocID="{9AB0EDC8-F3B3-482B-8D22-3659D71B9339}" presName="bgRect" presStyleLbl="bgShp" presStyleIdx="0" presStyleCnt="3"/>
      <dgm:spPr/>
    </dgm:pt>
    <dgm:pt modelId="{3E617083-B6BB-4CEF-9721-9180BF3EE2D1}" type="pres">
      <dgm:prSet presAssocID="{9AB0EDC8-F3B3-482B-8D22-3659D71B93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C61E8D8-1AC6-4498-BBA9-363E2FF51CB6}" type="pres">
      <dgm:prSet presAssocID="{9AB0EDC8-F3B3-482B-8D22-3659D71B9339}" presName="spaceRect" presStyleCnt="0"/>
      <dgm:spPr/>
    </dgm:pt>
    <dgm:pt modelId="{EAA097E7-1FC9-49FE-8A8B-E17E066567DB}" type="pres">
      <dgm:prSet presAssocID="{9AB0EDC8-F3B3-482B-8D22-3659D71B9339}" presName="parTx" presStyleLbl="revTx" presStyleIdx="0" presStyleCnt="3">
        <dgm:presLayoutVars>
          <dgm:chMax val="0"/>
          <dgm:chPref val="0"/>
        </dgm:presLayoutVars>
      </dgm:prSet>
      <dgm:spPr/>
    </dgm:pt>
    <dgm:pt modelId="{FE4FF01A-6B79-48E8-B6DD-E0BB383773E8}" type="pres">
      <dgm:prSet presAssocID="{35880053-8236-4887-B0DD-5ECCD4EB5CEE}" presName="sibTrans" presStyleCnt="0"/>
      <dgm:spPr/>
    </dgm:pt>
    <dgm:pt modelId="{F8590B42-FBAB-439F-AFF2-C07508231048}" type="pres">
      <dgm:prSet presAssocID="{3595ECBA-7EE1-4A0D-A41B-29B35C4517C8}" presName="compNode" presStyleCnt="0"/>
      <dgm:spPr/>
    </dgm:pt>
    <dgm:pt modelId="{E27F3028-A297-4451-A5C0-8E5490199A35}" type="pres">
      <dgm:prSet presAssocID="{3595ECBA-7EE1-4A0D-A41B-29B35C4517C8}" presName="bgRect" presStyleLbl="bgShp" presStyleIdx="1" presStyleCnt="3"/>
      <dgm:spPr/>
    </dgm:pt>
    <dgm:pt modelId="{FF8345D2-37FD-400A-9FEA-35F67DB1FDDD}" type="pres">
      <dgm:prSet presAssocID="{3595ECBA-7EE1-4A0D-A41B-29B35C4517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1E432F9-1880-4AAE-9094-4BB09C71850A}" type="pres">
      <dgm:prSet presAssocID="{3595ECBA-7EE1-4A0D-A41B-29B35C4517C8}" presName="spaceRect" presStyleCnt="0"/>
      <dgm:spPr/>
    </dgm:pt>
    <dgm:pt modelId="{F0268174-00C8-43EA-8D82-A46BDF51B710}" type="pres">
      <dgm:prSet presAssocID="{3595ECBA-7EE1-4A0D-A41B-29B35C4517C8}" presName="parTx" presStyleLbl="revTx" presStyleIdx="1" presStyleCnt="3">
        <dgm:presLayoutVars>
          <dgm:chMax val="0"/>
          <dgm:chPref val="0"/>
        </dgm:presLayoutVars>
      </dgm:prSet>
      <dgm:spPr/>
    </dgm:pt>
    <dgm:pt modelId="{CC700EDB-EE41-48FC-9A6D-81CDAEDC9E0A}" type="pres">
      <dgm:prSet presAssocID="{1FE79148-C999-44F3-B16B-5E27142E7F2A}" presName="sibTrans" presStyleCnt="0"/>
      <dgm:spPr/>
    </dgm:pt>
    <dgm:pt modelId="{2FD1CD73-23E3-4F29-83F9-AAA5E6D5A40C}" type="pres">
      <dgm:prSet presAssocID="{5E497250-9E15-4046-A56C-A5E39E4435B9}" presName="compNode" presStyleCnt="0"/>
      <dgm:spPr/>
    </dgm:pt>
    <dgm:pt modelId="{08A6E20A-F0CD-4C81-AE33-8215252EC38E}" type="pres">
      <dgm:prSet presAssocID="{5E497250-9E15-4046-A56C-A5E39E4435B9}" presName="bgRect" presStyleLbl="bgShp" presStyleIdx="2" presStyleCnt="3"/>
      <dgm:spPr/>
    </dgm:pt>
    <dgm:pt modelId="{E3E05FDB-834F-4F49-AE0E-B54C1579317C}" type="pres">
      <dgm:prSet presAssocID="{5E497250-9E15-4046-A56C-A5E39E4435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5F7F0E5-1EF7-462C-8EDC-A7E28011291F}" type="pres">
      <dgm:prSet presAssocID="{5E497250-9E15-4046-A56C-A5E39E4435B9}" presName="spaceRect" presStyleCnt="0"/>
      <dgm:spPr/>
    </dgm:pt>
    <dgm:pt modelId="{0E06F932-2C47-4A87-BAC2-6247C7E8F580}" type="pres">
      <dgm:prSet presAssocID="{5E497250-9E15-4046-A56C-A5E39E4435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355B14-A53F-4A71-BA1D-4CE81BACEFE6}" srcId="{CAAAFFFD-CBCA-41E0-A3A3-488A81B629DA}" destId="{9AB0EDC8-F3B3-482B-8D22-3659D71B9339}" srcOrd="0" destOrd="0" parTransId="{2319F84A-FC71-46BB-8C2E-B70C9914FF65}" sibTransId="{35880053-8236-4887-B0DD-5ECCD4EB5CEE}"/>
    <dgm:cxn modelId="{E457B124-2F29-49C7-B856-09D7CBF9568F}" type="presOf" srcId="{5E497250-9E15-4046-A56C-A5E39E4435B9}" destId="{0E06F932-2C47-4A87-BAC2-6247C7E8F580}" srcOrd="0" destOrd="0" presId="urn:microsoft.com/office/officeart/2018/2/layout/IconVerticalSolidList"/>
    <dgm:cxn modelId="{CABA5F34-E1EF-4D31-AC57-BA08EA353730}" type="presOf" srcId="{CAAAFFFD-CBCA-41E0-A3A3-488A81B629DA}" destId="{987F588A-3317-4BF3-AE68-A2F17D7905D8}" srcOrd="0" destOrd="0" presId="urn:microsoft.com/office/officeart/2018/2/layout/IconVerticalSolidList"/>
    <dgm:cxn modelId="{B19A646A-131B-4F2C-8D85-EEA70EBA516F}" srcId="{CAAAFFFD-CBCA-41E0-A3A3-488A81B629DA}" destId="{3595ECBA-7EE1-4A0D-A41B-29B35C4517C8}" srcOrd="1" destOrd="0" parTransId="{60416E80-0CC1-48D7-8209-7B280BA9E49E}" sibTransId="{1FE79148-C999-44F3-B16B-5E27142E7F2A}"/>
    <dgm:cxn modelId="{44A341B3-FDC2-4AB6-A78D-D9F3CD814BBB}" type="presOf" srcId="{9AB0EDC8-F3B3-482B-8D22-3659D71B9339}" destId="{EAA097E7-1FC9-49FE-8A8B-E17E066567DB}" srcOrd="0" destOrd="0" presId="urn:microsoft.com/office/officeart/2018/2/layout/IconVerticalSolidList"/>
    <dgm:cxn modelId="{7988B2D1-020E-43D0-BFF6-8262B8CC00BB}" srcId="{CAAAFFFD-CBCA-41E0-A3A3-488A81B629DA}" destId="{5E497250-9E15-4046-A56C-A5E39E4435B9}" srcOrd="2" destOrd="0" parTransId="{988A4586-C096-4A15-A304-8EC4876804B2}" sibTransId="{10434A12-5F49-4448-AFAE-50DFE17C1F02}"/>
    <dgm:cxn modelId="{872A35F6-9CC8-4CF1-B511-9EF3782C9027}" type="presOf" srcId="{3595ECBA-7EE1-4A0D-A41B-29B35C4517C8}" destId="{F0268174-00C8-43EA-8D82-A46BDF51B710}" srcOrd="0" destOrd="0" presId="urn:microsoft.com/office/officeart/2018/2/layout/IconVerticalSolidList"/>
    <dgm:cxn modelId="{B520D0DE-84B8-4B30-BFA6-827A940825DA}" type="presParOf" srcId="{987F588A-3317-4BF3-AE68-A2F17D7905D8}" destId="{8F64F0CE-AA3B-4F74-8EF4-925A41374516}" srcOrd="0" destOrd="0" presId="urn:microsoft.com/office/officeart/2018/2/layout/IconVerticalSolidList"/>
    <dgm:cxn modelId="{6DBC0827-D76C-4605-ACD0-F70F38EADE98}" type="presParOf" srcId="{8F64F0CE-AA3B-4F74-8EF4-925A41374516}" destId="{7ED35B04-9C74-4D96-89E9-CE425F5D4AB1}" srcOrd="0" destOrd="0" presId="urn:microsoft.com/office/officeart/2018/2/layout/IconVerticalSolidList"/>
    <dgm:cxn modelId="{A21B9F2E-8708-4469-A7D6-42E4DE17301F}" type="presParOf" srcId="{8F64F0CE-AA3B-4F74-8EF4-925A41374516}" destId="{3E617083-B6BB-4CEF-9721-9180BF3EE2D1}" srcOrd="1" destOrd="0" presId="urn:microsoft.com/office/officeart/2018/2/layout/IconVerticalSolidList"/>
    <dgm:cxn modelId="{17281545-C228-4ECB-A1CE-3CAE9A8D016B}" type="presParOf" srcId="{8F64F0CE-AA3B-4F74-8EF4-925A41374516}" destId="{6C61E8D8-1AC6-4498-BBA9-363E2FF51CB6}" srcOrd="2" destOrd="0" presId="urn:microsoft.com/office/officeart/2018/2/layout/IconVerticalSolidList"/>
    <dgm:cxn modelId="{DB603323-22BC-4FE7-B24B-157734F948D9}" type="presParOf" srcId="{8F64F0CE-AA3B-4F74-8EF4-925A41374516}" destId="{EAA097E7-1FC9-49FE-8A8B-E17E066567DB}" srcOrd="3" destOrd="0" presId="urn:microsoft.com/office/officeart/2018/2/layout/IconVerticalSolidList"/>
    <dgm:cxn modelId="{3F6D2F0A-A259-4568-834C-9D5F064FC8E7}" type="presParOf" srcId="{987F588A-3317-4BF3-AE68-A2F17D7905D8}" destId="{FE4FF01A-6B79-48E8-B6DD-E0BB383773E8}" srcOrd="1" destOrd="0" presId="urn:microsoft.com/office/officeart/2018/2/layout/IconVerticalSolidList"/>
    <dgm:cxn modelId="{B23D7262-CA41-4310-B98A-AD4E9526C2BF}" type="presParOf" srcId="{987F588A-3317-4BF3-AE68-A2F17D7905D8}" destId="{F8590B42-FBAB-439F-AFF2-C07508231048}" srcOrd="2" destOrd="0" presId="urn:microsoft.com/office/officeart/2018/2/layout/IconVerticalSolidList"/>
    <dgm:cxn modelId="{4A59761E-09F7-45BB-A261-DFF4D1B303DF}" type="presParOf" srcId="{F8590B42-FBAB-439F-AFF2-C07508231048}" destId="{E27F3028-A297-4451-A5C0-8E5490199A35}" srcOrd="0" destOrd="0" presId="urn:microsoft.com/office/officeart/2018/2/layout/IconVerticalSolidList"/>
    <dgm:cxn modelId="{B1E1B415-F0EA-41E1-B859-D922067E1E40}" type="presParOf" srcId="{F8590B42-FBAB-439F-AFF2-C07508231048}" destId="{FF8345D2-37FD-400A-9FEA-35F67DB1FDDD}" srcOrd="1" destOrd="0" presId="urn:microsoft.com/office/officeart/2018/2/layout/IconVerticalSolidList"/>
    <dgm:cxn modelId="{51C9540D-C863-494E-9EFC-01A62F4E5508}" type="presParOf" srcId="{F8590B42-FBAB-439F-AFF2-C07508231048}" destId="{A1E432F9-1880-4AAE-9094-4BB09C71850A}" srcOrd="2" destOrd="0" presId="urn:microsoft.com/office/officeart/2018/2/layout/IconVerticalSolidList"/>
    <dgm:cxn modelId="{CA680514-3695-41DF-B68D-48E6C8297197}" type="presParOf" srcId="{F8590B42-FBAB-439F-AFF2-C07508231048}" destId="{F0268174-00C8-43EA-8D82-A46BDF51B710}" srcOrd="3" destOrd="0" presId="urn:microsoft.com/office/officeart/2018/2/layout/IconVerticalSolidList"/>
    <dgm:cxn modelId="{95485DFC-26D6-4BE9-8D06-662A470C44C1}" type="presParOf" srcId="{987F588A-3317-4BF3-AE68-A2F17D7905D8}" destId="{CC700EDB-EE41-48FC-9A6D-81CDAEDC9E0A}" srcOrd="3" destOrd="0" presId="urn:microsoft.com/office/officeart/2018/2/layout/IconVerticalSolidList"/>
    <dgm:cxn modelId="{F27CC979-2E93-4F3D-8D68-AD54240F0A16}" type="presParOf" srcId="{987F588A-3317-4BF3-AE68-A2F17D7905D8}" destId="{2FD1CD73-23E3-4F29-83F9-AAA5E6D5A40C}" srcOrd="4" destOrd="0" presId="urn:microsoft.com/office/officeart/2018/2/layout/IconVerticalSolidList"/>
    <dgm:cxn modelId="{9624686A-FB17-4EB2-8B7A-D1CA2FD05D8C}" type="presParOf" srcId="{2FD1CD73-23E3-4F29-83F9-AAA5E6D5A40C}" destId="{08A6E20A-F0CD-4C81-AE33-8215252EC38E}" srcOrd="0" destOrd="0" presId="urn:microsoft.com/office/officeart/2018/2/layout/IconVerticalSolidList"/>
    <dgm:cxn modelId="{99184B35-5000-4512-8492-42F447F7D432}" type="presParOf" srcId="{2FD1CD73-23E3-4F29-83F9-AAA5E6D5A40C}" destId="{E3E05FDB-834F-4F49-AE0E-B54C1579317C}" srcOrd="1" destOrd="0" presId="urn:microsoft.com/office/officeart/2018/2/layout/IconVerticalSolidList"/>
    <dgm:cxn modelId="{5A3C26FC-46C4-44DE-8404-B4FDF01E0D45}" type="presParOf" srcId="{2FD1CD73-23E3-4F29-83F9-AAA5E6D5A40C}" destId="{A5F7F0E5-1EF7-462C-8EDC-A7E28011291F}" srcOrd="2" destOrd="0" presId="urn:microsoft.com/office/officeart/2018/2/layout/IconVerticalSolidList"/>
    <dgm:cxn modelId="{C18E62C5-D7FB-44A8-957A-DF697C2D82C0}" type="presParOf" srcId="{2FD1CD73-23E3-4F29-83F9-AAA5E6D5A40C}" destId="{0E06F932-2C47-4A87-BAC2-6247C7E8F5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D96058-30DB-4ECA-A001-A49B55D6027C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34ACC76-6A8F-4C31-A5BC-CA6C5F7491DE}">
      <dgm:prSet/>
      <dgm:spPr/>
      <dgm:t>
        <a:bodyPr/>
        <a:lstStyle/>
        <a:p>
          <a:r>
            <a:rPr lang="en-US"/>
            <a:t>MySQL</a:t>
          </a:r>
        </a:p>
      </dgm:t>
    </dgm:pt>
    <dgm:pt modelId="{630381E3-D7F6-42D9-AEC5-5C65D49CE021}" type="parTrans" cxnId="{31296BDB-B5A1-4860-B727-F38143A4FAA1}">
      <dgm:prSet/>
      <dgm:spPr/>
      <dgm:t>
        <a:bodyPr/>
        <a:lstStyle/>
        <a:p>
          <a:endParaRPr lang="en-US"/>
        </a:p>
      </dgm:t>
    </dgm:pt>
    <dgm:pt modelId="{B820971F-ED56-49CF-8BF2-FBC834C3C124}" type="sibTrans" cxnId="{31296BDB-B5A1-4860-B727-F38143A4FAA1}">
      <dgm:prSet/>
      <dgm:spPr/>
      <dgm:t>
        <a:bodyPr/>
        <a:lstStyle/>
        <a:p>
          <a:endParaRPr lang="en-US"/>
        </a:p>
      </dgm:t>
    </dgm:pt>
    <dgm:pt modelId="{D4CC5DEE-0811-422C-9992-5C121C1B7215}">
      <dgm:prSet/>
      <dgm:spPr/>
      <dgm:t>
        <a:bodyPr/>
        <a:lstStyle/>
        <a:p>
          <a:r>
            <a:rPr lang="en-US"/>
            <a:t>Oracle</a:t>
          </a:r>
        </a:p>
      </dgm:t>
    </dgm:pt>
    <dgm:pt modelId="{774FE78C-EA5B-4797-8019-76CB5567BBF4}" type="parTrans" cxnId="{A894EABB-8E46-4324-94D0-FEBDA84C9BF0}">
      <dgm:prSet/>
      <dgm:spPr/>
      <dgm:t>
        <a:bodyPr/>
        <a:lstStyle/>
        <a:p>
          <a:endParaRPr lang="en-US"/>
        </a:p>
      </dgm:t>
    </dgm:pt>
    <dgm:pt modelId="{25F3CDD2-C812-486D-8A17-921279B96729}" type="sibTrans" cxnId="{A894EABB-8E46-4324-94D0-FEBDA84C9BF0}">
      <dgm:prSet/>
      <dgm:spPr/>
      <dgm:t>
        <a:bodyPr/>
        <a:lstStyle/>
        <a:p>
          <a:endParaRPr lang="en-US"/>
        </a:p>
      </dgm:t>
    </dgm:pt>
    <dgm:pt modelId="{9E9FC8B1-2FCC-45CC-92E6-4E90A07AE9CE}">
      <dgm:prSet/>
      <dgm:spPr/>
      <dgm:t>
        <a:bodyPr/>
        <a:lstStyle/>
        <a:p>
          <a:r>
            <a:rPr lang="en-US"/>
            <a:t>Postgres</a:t>
          </a:r>
        </a:p>
      </dgm:t>
    </dgm:pt>
    <dgm:pt modelId="{9ECCC1CC-32DB-4EF7-A7D4-B01832793ED5}" type="parTrans" cxnId="{3495D6E4-F5D4-4889-8A8D-4E2DE2506064}">
      <dgm:prSet/>
      <dgm:spPr/>
      <dgm:t>
        <a:bodyPr/>
        <a:lstStyle/>
        <a:p>
          <a:endParaRPr lang="en-US"/>
        </a:p>
      </dgm:t>
    </dgm:pt>
    <dgm:pt modelId="{B06243A9-2043-45D7-8BE4-BE2E624C8C0B}" type="sibTrans" cxnId="{3495D6E4-F5D4-4889-8A8D-4E2DE2506064}">
      <dgm:prSet/>
      <dgm:spPr/>
      <dgm:t>
        <a:bodyPr/>
        <a:lstStyle/>
        <a:p>
          <a:endParaRPr lang="en-US"/>
        </a:p>
      </dgm:t>
    </dgm:pt>
    <dgm:pt modelId="{426CEB27-5129-4D67-AD46-30E6CBDF8E14}">
      <dgm:prSet/>
      <dgm:spPr/>
      <dgm:t>
        <a:bodyPr/>
        <a:lstStyle/>
        <a:p>
          <a:r>
            <a:rPr lang="en-US"/>
            <a:t>Aurora</a:t>
          </a:r>
        </a:p>
      </dgm:t>
    </dgm:pt>
    <dgm:pt modelId="{F05B8241-8C1B-4250-92B7-60765D17B6F2}" type="parTrans" cxnId="{505BC697-1F1B-4A7F-90A9-7486ADC0A65C}">
      <dgm:prSet/>
      <dgm:spPr/>
      <dgm:t>
        <a:bodyPr/>
        <a:lstStyle/>
        <a:p>
          <a:endParaRPr lang="en-US"/>
        </a:p>
      </dgm:t>
    </dgm:pt>
    <dgm:pt modelId="{31AEE802-5291-4BC6-BE1D-1BD63BAEAEF7}" type="sibTrans" cxnId="{505BC697-1F1B-4A7F-90A9-7486ADC0A65C}">
      <dgm:prSet/>
      <dgm:spPr/>
      <dgm:t>
        <a:bodyPr/>
        <a:lstStyle/>
        <a:p>
          <a:endParaRPr lang="en-US"/>
        </a:p>
      </dgm:t>
    </dgm:pt>
    <dgm:pt modelId="{A72CF450-9BFE-4819-8F85-F401C08D334B}">
      <dgm:prSet/>
      <dgm:spPr/>
      <dgm:t>
        <a:bodyPr/>
        <a:lstStyle/>
        <a:p>
          <a:r>
            <a:rPr lang="en-US"/>
            <a:t>SQL Server</a:t>
          </a:r>
        </a:p>
      </dgm:t>
    </dgm:pt>
    <dgm:pt modelId="{AA22FDAC-DCE5-404D-86B7-5D1F38953D4D}" type="parTrans" cxnId="{908D9C27-BDFE-4372-9CEC-4CD009B439F6}">
      <dgm:prSet/>
      <dgm:spPr/>
      <dgm:t>
        <a:bodyPr/>
        <a:lstStyle/>
        <a:p>
          <a:endParaRPr lang="en-US"/>
        </a:p>
      </dgm:t>
    </dgm:pt>
    <dgm:pt modelId="{51CD7CCE-E7F5-4C41-8FE9-A93A13E8E5C6}" type="sibTrans" cxnId="{908D9C27-BDFE-4372-9CEC-4CD009B439F6}">
      <dgm:prSet/>
      <dgm:spPr/>
      <dgm:t>
        <a:bodyPr/>
        <a:lstStyle/>
        <a:p>
          <a:endParaRPr lang="en-US"/>
        </a:p>
      </dgm:t>
    </dgm:pt>
    <dgm:pt modelId="{5C5FA545-FE5A-4F62-8507-9BAB9C585C3B}">
      <dgm:prSet/>
      <dgm:spPr/>
      <dgm:t>
        <a:bodyPr/>
        <a:lstStyle/>
        <a:p>
          <a:r>
            <a:rPr lang="en-US"/>
            <a:t>MariaDB</a:t>
          </a:r>
        </a:p>
      </dgm:t>
    </dgm:pt>
    <dgm:pt modelId="{B6C3DD67-D7C7-4C88-AD94-AB94FAD85A99}" type="parTrans" cxnId="{A4F68BF2-75E5-406C-9299-A7AD43722189}">
      <dgm:prSet/>
      <dgm:spPr/>
      <dgm:t>
        <a:bodyPr/>
        <a:lstStyle/>
        <a:p>
          <a:endParaRPr lang="en-US"/>
        </a:p>
      </dgm:t>
    </dgm:pt>
    <dgm:pt modelId="{1C4353E7-8E8B-4980-BE10-936ECAD0CF8C}" type="sibTrans" cxnId="{A4F68BF2-75E5-406C-9299-A7AD43722189}">
      <dgm:prSet/>
      <dgm:spPr/>
      <dgm:t>
        <a:bodyPr/>
        <a:lstStyle/>
        <a:p>
          <a:endParaRPr lang="en-US"/>
        </a:p>
      </dgm:t>
    </dgm:pt>
    <dgm:pt modelId="{F7D34F69-B1ED-3247-AEC2-8D3C81F270A7}" type="pres">
      <dgm:prSet presAssocID="{CFD96058-30DB-4ECA-A001-A49B55D602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34DC31-444B-194C-80CD-1436062E3B89}" type="pres">
      <dgm:prSet presAssocID="{E34ACC76-6A8F-4C31-A5BC-CA6C5F7491DE}" presName="hierRoot1" presStyleCnt="0"/>
      <dgm:spPr/>
    </dgm:pt>
    <dgm:pt modelId="{4B52A6AC-A290-CD42-AE95-E709D37602C0}" type="pres">
      <dgm:prSet presAssocID="{E34ACC76-6A8F-4C31-A5BC-CA6C5F7491DE}" presName="composite" presStyleCnt="0"/>
      <dgm:spPr/>
    </dgm:pt>
    <dgm:pt modelId="{EAAA23CC-DF25-7A43-9587-2201ECAE6A90}" type="pres">
      <dgm:prSet presAssocID="{E34ACC76-6A8F-4C31-A5BC-CA6C5F7491DE}" presName="background" presStyleLbl="node0" presStyleIdx="0" presStyleCnt="6"/>
      <dgm:spPr/>
    </dgm:pt>
    <dgm:pt modelId="{C3F3BB03-9CBD-3541-B605-0D1558DCE6F6}" type="pres">
      <dgm:prSet presAssocID="{E34ACC76-6A8F-4C31-A5BC-CA6C5F7491DE}" presName="text" presStyleLbl="fgAcc0" presStyleIdx="0" presStyleCnt="6">
        <dgm:presLayoutVars>
          <dgm:chPref val="3"/>
        </dgm:presLayoutVars>
      </dgm:prSet>
      <dgm:spPr/>
    </dgm:pt>
    <dgm:pt modelId="{84794FB3-B45A-F144-8429-5CD79601C02A}" type="pres">
      <dgm:prSet presAssocID="{E34ACC76-6A8F-4C31-A5BC-CA6C5F7491DE}" presName="hierChild2" presStyleCnt="0"/>
      <dgm:spPr/>
    </dgm:pt>
    <dgm:pt modelId="{38DAC898-7397-BE47-8D09-1E294A23B7B7}" type="pres">
      <dgm:prSet presAssocID="{D4CC5DEE-0811-422C-9992-5C121C1B7215}" presName="hierRoot1" presStyleCnt="0"/>
      <dgm:spPr/>
    </dgm:pt>
    <dgm:pt modelId="{4224ACB8-21D2-944C-A47B-D3D1A894933E}" type="pres">
      <dgm:prSet presAssocID="{D4CC5DEE-0811-422C-9992-5C121C1B7215}" presName="composite" presStyleCnt="0"/>
      <dgm:spPr/>
    </dgm:pt>
    <dgm:pt modelId="{A44995F4-85E8-D24C-9686-BC2B3BC7FFDD}" type="pres">
      <dgm:prSet presAssocID="{D4CC5DEE-0811-422C-9992-5C121C1B7215}" presName="background" presStyleLbl="node0" presStyleIdx="1" presStyleCnt="6"/>
      <dgm:spPr/>
    </dgm:pt>
    <dgm:pt modelId="{7290CE35-AD3D-DB4A-AEB3-49AB59EDEEF5}" type="pres">
      <dgm:prSet presAssocID="{D4CC5DEE-0811-422C-9992-5C121C1B7215}" presName="text" presStyleLbl="fgAcc0" presStyleIdx="1" presStyleCnt="6">
        <dgm:presLayoutVars>
          <dgm:chPref val="3"/>
        </dgm:presLayoutVars>
      </dgm:prSet>
      <dgm:spPr/>
    </dgm:pt>
    <dgm:pt modelId="{A322CA74-5459-F04F-8483-703BA9CE185E}" type="pres">
      <dgm:prSet presAssocID="{D4CC5DEE-0811-422C-9992-5C121C1B7215}" presName="hierChild2" presStyleCnt="0"/>
      <dgm:spPr/>
    </dgm:pt>
    <dgm:pt modelId="{3677F24E-CD85-6D40-994A-654346441106}" type="pres">
      <dgm:prSet presAssocID="{9E9FC8B1-2FCC-45CC-92E6-4E90A07AE9CE}" presName="hierRoot1" presStyleCnt="0"/>
      <dgm:spPr/>
    </dgm:pt>
    <dgm:pt modelId="{7AB7F9BB-2521-BD4A-85BE-3E56F20BC372}" type="pres">
      <dgm:prSet presAssocID="{9E9FC8B1-2FCC-45CC-92E6-4E90A07AE9CE}" presName="composite" presStyleCnt="0"/>
      <dgm:spPr/>
    </dgm:pt>
    <dgm:pt modelId="{CF123B3B-8E64-C347-831E-21990CC9BB9E}" type="pres">
      <dgm:prSet presAssocID="{9E9FC8B1-2FCC-45CC-92E6-4E90A07AE9CE}" presName="background" presStyleLbl="node0" presStyleIdx="2" presStyleCnt="6"/>
      <dgm:spPr/>
    </dgm:pt>
    <dgm:pt modelId="{37E4B299-CA75-3749-8250-4C654FD1E920}" type="pres">
      <dgm:prSet presAssocID="{9E9FC8B1-2FCC-45CC-92E6-4E90A07AE9CE}" presName="text" presStyleLbl="fgAcc0" presStyleIdx="2" presStyleCnt="6">
        <dgm:presLayoutVars>
          <dgm:chPref val="3"/>
        </dgm:presLayoutVars>
      </dgm:prSet>
      <dgm:spPr/>
    </dgm:pt>
    <dgm:pt modelId="{C4F48B8C-4AB8-234F-8521-62BB8DBAE632}" type="pres">
      <dgm:prSet presAssocID="{9E9FC8B1-2FCC-45CC-92E6-4E90A07AE9CE}" presName="hierChild2" presStyleCnt="0"/>
      <dgm:spPr/>
    </dgm:pt>
    <dgm:pt modelId="{3986D0C3-F79F-CB46-A0F0-323C77102193}" type="pres">
      <dgm:prSet presAssocID="{426CEB27-5129-4D67-AD46-30E6CBDF8E14}" presName="hierRoot1" presStyleCnt="0"/>
      <dgm:spPr/>
    </dgm:pt>
    <dgm:pt modelId="{C40DBE88-1D73-2A43-89AD-4DB5D3A19181}" type="pres">
      <dgm:prSet presAssocID="{426CEB27-5129-4D67-AD46-30E6CBDF8E14}" presName="composite" presStyleCnt="0"/>
      <dgm:spPr/>
    </dgm:pt>
    <dgm:pt modelId="{919AFACC-37E5-0A46-A426-91750B6018CC}" type="pres">
      <dgm:prSet presAssocID="{426CEB27-5129-4D67-AD46-30E6CBDF8E14}" presName="background" presStyleLbl="node0" presStyleIdx="3" presStyleCnt="6"/>
      <dgm:spPr/>
    </dgm:pt>
    <dgm:pt modelId="{F55F2254-0530-5E4F-A007-476912D0FDA2}" type="pres">
      <dgm:prSet presAssocID="{426CEB27-5129-4D67-AD46-30E6CBDF8E14}" presName="text" presStyleLbl="fgAcc0" presStyleIdx="3" presStyleCnt="6">
        <dgm:presLayoutVars>
          <dgm:chPref val="3"/>
        </dgm:presLayoutVars>
      </dgm:prSet>
      <dgm:spPr/>
    </dgm:pt>
    <dgm:pt modelId="{5113D596-9229-E343-8BBD-9214A0859A37}" type="pres">
      <dgm:prSet presAssocID="{426CEB27-5129-4D67-AD46-30E6CBDF8E14}" presName="hierChild2" presStyleCnt="0"/>
      <dgm:spPr/>
    </dgm:pt>
    <dgm:pt modelId="{F6265CB1-03D2-7247-A49D-82B2A4E7220C}" type="pres">
      <dgm:prSet presAssocID="{A72CF450-9BFE-4819-8F85-F401C08D334B}" presName="hierRoot1" presStyleCnt="0"/>
      <dgm:spPr/>
    </dgm:pt>
    <dgm:pt modelId="{CB777FD4-AB7E-0346-A1BD-65F010CE88EA}" type="pres">
      <dgm:prSet presAssocID="{A72CF450-9BFE-4819-8F85-F401C08D334B}" presName="composite" presStyleCnt="0"/>
      <dgm:spPr/>
    </dgm:pt>
    <dgm:pt modelId="{9E73B34A-8FA2-414A-9968-67DDF8166DCF}" type="pres">
      <dgm:prSet presAssocID="{A72CF450-9BFE-4819-8F85-F401C08D334B}" presName="background" presStyleLbl="node0" presStyleIdx="4" presStyleCnt="6"/>
      <dgm:spPr/>
    </dgm:pt>
    <dgm:pt modelId="{92C9D797-D07B-024B-B1DD-8D7EC594C80B}" type="pres">
      <dgm:prSet presAssocID="{A72CF450-9BFE-4819-8F85-F401C08D334B}" presName="text" presStyleLbl="fgAcc0" presStyleIdx="4" presStyleCnt="6">
        <dgm:presLayoutVars>
          <dgm:chPref val="3"/>
        </dgm:presLayoutVars>
      </dgm:prSet>
      <dgm:spPr/>
    </dgm:pt>
    <dgm:pt modelId="{82E29BBA-FDA2-6240-B2F3-E4186F31E95C}" type="pres">
      <dgm:prSet presAssocID="{A72CF450-9BFE-4819-8F85-F401C08D334B}" presName="hierChild2" presStyleCnt="0"/>
      <dgm:spPr/>
    </dgm:pt>
    <dgm:pt modelId="{49257204-1CCF-4D4B-A6C0-0592B97BD303}" type="pres">
      <dgm:prSet presAssocID="{5C5FA545-FE5A-4F62-8507-9BAB9C585C3B}" presName="hierRoot1" presStyleCnt="0"/>
      <dgm:spPr/>
    </dgm:pt>
    <dgm:pt modelId="{D596EF86-03F4-8547-9FF6-2FCF7F8D770B}" type="pres">
      <dgm:prSet presAssocID="{5C5FA545-FE5A-4F62-8507-9BAB9C585C3B}" presName="composite" presStyleCnt="0"/>
      <dgm:spPr/>
    </dgm:pt>
    <dgm:pt modelId="{AA4018C8-0DC0-FE41-84E8-270340E1705F}" type="pres">
      <dgm:prSet presAssocID="{5C5FA545-FE5A-4F62-8507-9BAB9C585C3B}" presName="background" presStyleLbl="node0" presStyleIdx="5" presStyleCnt="6"/>
      <dgm:spPr/>
    </dgm:pt>
    <dgm:pt modelId="{E4790302-6090-C841-A862-A2FA5B5B4AE6}" type="pres">
      <dgm:prSet presAssocID="{5C5FA545-FE5A-4F62-8507-9BAB9C585C3B}" presName="text" presStyleLbl="fgAcc0" presStyleIdx="5" presStyleCnt="6">
        <dgm:presLayoutVars>
          <dgm:chPref val="3"/>
        </dgm:presLayoutVars>
      </dgm:prSet>
      <dgm:spPr/>
    </dgm:pt>
    <dgm:pt modelId="{7F278FD8-82BB-584B-B1A9-DF7B59EC11DD}" type="pres">
      <dgm:prSet presAssocID="{5C5FA545-FE5A-4F62-8507-9BAB9C585C3B}" presName="hierChild2" presStyleCnt="0"/>
      <dgm:spPr/>
    </dgm:pt>
  </dgm:ptLst>
  <dgm:cxnLst>
    <dgm:cxn modelId="{5004C901-DD86-4F49-9D2E-C65CFF692ED8}" type="presOf" srcId="{5C5FA545-FE5A-4F62-8507-9BAB9C585C3B}" destId="{E4790302-6090-C841-A862-A2FA5B5B4AE6}" srcOrd="0" destOrd="0" presId="urn:microsoft.com/office/officeart/2005/8/layout/hierarchy1"/>
    <dgm:cxn modelId="{4000441A-B926-E34A-BB01-98429C47DCF6}" type="presOf" srcId="{A72CF450-9BFE-4819-8F85-F401C08D334B}" destId="{92C9D797-D07B-024B-B1DD-8D7EC594C80B}" srcOrd="0" destOrd="0" presId="urn:microsoft.com/office/officeart/2005/8/layout/hierarchy1"/>
    <dgm:cxn modelId="{57AD8F20-C383-3245-B1C3-BF3C2443E28B}" type="presOf" srcId="{CFD96058-30DB-4ECA-A001-A49B55D6027C}" destId="{F7D34F69-B1ED-3247-AEC2-8D3C81F270A7}" srcOrd="0" destOrd="0" presId="urn:microsoft.com/office/officeart/2005/8/layout/hierarchy1"/>
    <dgm:cxn modelId="{908D9C27-BDFE-4372-9CEC-4CD009B439F6}" srcId="{CFD96058-30DB-4ECA-A001-A49B55D6027C}" destId="{A72CF450-9BFE-4819-8F85-F401C08D334B}" srcOrd="4" destOrd="0" parTransId="{AA22FDAC-DCE5-404D-86B7-5D1F38953D4D}" sibTransId="{51CD7CCE-E7F5-4C41-8FE9-A93A13E8E5C6}"/>
    <dgm:cxn modelId="{4444D53C-DB58-A844-8B58-D61535F07F55}" type="presOf" srcId="{D4CC5DEE-0811-422C-9992-5C121C1B7215}" destId="{7290CE35-AD3D-DB4A-AEB3-49AB59EDEEF5}" srcOrd="0" destOrd="0" presId="urn:microsoft.com/office/officeart/2005/8/layout/hierarchy1"/>
    <dgm:cxn modelId="{257E2148-305C-5C49-99D9-EFC3FC7BE6F2}" type="presOf" srcId="{426CEB27-5129-4D67-AD46-30E6CBDF8E14}" destId="{F55F2254-0530-5E4F-A007-476912D0FDA2}" srcOrd="0" destOrd="0" presId="urn:microsoft.com/office/officeart/2005/8/layout/hierarchy1"/>
    <dgm:cxn modelId="{8965454E-3EC6-CB4A-A471-B9C73044C406}" type="presOf" srcId="{9E9FC8B1-2FCC-45CC-92E6-4E90A07AE9CE}" destId="{37E4B299-CA75-3749-8250-4C654FD1E920}" srcOrd="0" destOrd="0" presId="urn:microsoft.com/office/officeart/2005/8/layout/hierarchy1"/>
    <dgm:cxn modelId="{505BC697-1F1B-4A7F-90A9-7486ADC0A65C}" srcId="{CFD96058-30DB-4ECA-A001-A49B55D6027C}" destId="{426CEB27-5129-4D67-AD46-30E6CBDF8E14}" srcOrd="3" destOrd="0" parTransId="{F05B8241-8C1B-4250-92B7-60765D17B6F2}" sibTransId="{31AEE802-5291-4BC6-BE1D-1BD63BAEAEF7}"/>
    <dgm:cxn modelId="{46F637B0-48F1-8F44-A40D-413115A320F4}" type="presOf" srcId="{E34ACC76-6A8F-4C31-A5BC-CA6C5F7491DE}" destId="{C3F3BB03-9CBD-3541-B605-0D1558DCE6F6}" srcOrd="0" destOrd="0" presId="urn:microsoft.com/office/officeart/2005/8/layout/hierarchy1"/>
    <dgm:cxn modelId="{A894EABB-8E46-4324-94D0-FEBDA84C9BF0}" srcId="{CFD96058-30DB-4ECA-A001-A49B55D6027C}" destId="{D4CC5DEE-0811-422C-9992-5C121C1B7215}" srcOrd="1" destOrd="0" parTransId="{774FE78C-EA5B-4797-8019-76CB5567BBF4}" sibTransId="{25F3CDD2-C812-486D-8A17-921279B96729}"/>
    <dgm:cxn modelId="{31296BDB-B5A1-4860-B727-F38143A4FAA1}" srcId="{CFD96058-30DB-4ECA-A001-A49B55D6027C}" destId="{E34ACC76-6A8F-4C31-A5BC-CA6C5F7491DE}" srcOrd="0" destOrd="0" parTransId="{630381E3-D7F6-42D9-AEC5-5C65D49CE021}" sibTransId="{B820971F-ED56-49CF-8BF2-FBC834C3C124}"/>
    <dgm:cxn modelId="{3495D6E4-F5D4-4889-8A8D-4E2DE2506064}" srcId="{CFD96058-30DB-4ECA-A001-A49B55D6027C}" destId="{9E9FC8B1-2FCC-45CC-92E6-4E90A07AE9CE}" srcOrd="2" destOrd="0" parTransId="{9ECCC1CC-32DB-4EF7-A7D4-B01832793ED5}" sibTransId="{B06243A9-2043-45D7-8BE4-BE2E624C8C0B}"/>
    <dgm:cxn modelId="{A4F68BF2-75E5-406C-9299-A7AD43722189}" srcId="{CFD96058-30DB-4ECA-A001-A49B55D6027C}" destId="{5C5FA545-FE5A-4F62-8507-9BAB9C585C3B}" srcOrd="5" destOrd="0" parTransId="{B6C3DD67-D7C7-4C88-AD94-AB94FAD85A99}" sibTransId="{1C4353E7-8E8B-4980-BE10-936ECAD0CF8C}"/>
    <dgm:cxn modelId="{68431B0F-067B-AC4A-B336-82564821600D}" type="presParOf" srcId="{F7D34F69-B1ED-3247-AEC2-8D3C81F270A7}" destId="{5234DC31-444B-194C-80CD-1436062E3B89}" srcOrd="0" destOrd="0" presId="urn:microsoft.com/office/officeart/2005/8/layout/hierarchy1"/>
    <dgm:cxn modelId="{F3FF251E-74B1-6846-8D4C-7817CFE13857}" type="presParOf" srcId="{5234DC31-444B-194C-80CD-1436062E3B89}" destId="{4B52A6AC-A290-CD42-AE95-E709D37602C0}" srcOrd="0" destOrd="0" presId="urn:microsoft.com/office/officeart/2005/8/layout/hierarchy1"/>
    <dgm:cxn modelId="{A8B926A3-F311-754D-9E62-8E3ABE285BB3}" type="presParOf" srcId="{4B52A6AC-A290-CD42-AE95-E709D37602C0}" destId="{EAAA23CC-DF25-7A43-9587-2201ECAE6A90}" srcOrd="0" destOrd="0" presId="urn:microsoft.com/office/officeart/2005/8/layout/hierarchy1"/>
    <dgm:cxn modelId="{189F45B1-A748-E349-A953-619629E51925}" type="presParOf" srcId="{4B52A6AC-A290-CD42-AE95-E709D37602C0}" destId="{C3F3BB03-9CBD-3541-B605-0D1558DCE6F6}" srcOrd="1" destOrd="0" presId="urn:microsoft.com/office/officeart/2005/8/layout/hierarchy1"/>
    <dgm:cxn modelId="{FBF338F2-C59E-6041-9E9D-6C7A93A5D54F}" type="presParOf" srcId="{5234DC31-444B-194C-80CD-1436062E3B89}" destId="{84794FB3-B45A-F144-8429-5CD79601C02A}" srcOrd="1" destOrd="0" presId="urn:microsoft.com/office/officeart/2005/8/layout/hierarchy1"/>
    <dgm:cxn modelId="{B0CB103C-393F-ED4E-8804-06142A1213A4}" type="presParOf" srcId="{F7D34F69-B1ED-3247-AEC2-8D3C81F270A7}" destId="{38DAC898-7397-BE47-8D09-1E294A23B7B7}" srcOrd="1" destOrd="0" presId="urn:microsoft.com/office/officeart/2005/8/layout/hierarchy1"/>
    <dgm:cxn modelId="{C8FCABE5-5C91-8C49-B3C5-4E64B409D5D4}" type="presParOf" srcId="{38DAC898-7397-BE47-8D09-1E294A23B7B7}" destId="{4224ACB8-21D2-944C-A47B-D3D1A894933E}" srcOrd="0" destOrd="0" presId="urn:microsoft.com/office/officeart/2005/8/layout/hierarchy1"/>
    <dgm:cxn modelId="{D4945EDA-9E0D-7148-BB65-CA27605A20B1}" type="presParOf" srcId="{4224ACB8-21D2-944C-A47B-D3D1A894933E}" destId="{A44995F4-85E8-D24C-9686-BC2B3BC7FFDD}" srcOrd="0" destOrd="0" presId="urn:microsoft.com/office/officeart/2005/8/layout/hierarchy1"/>
    <dgm:cxn modelId="{19EB509A-16E7-F649-A8FC-7634A5FF08D3}" type="presParOf" srcId="{4224ACB8-21D2-944C-A47B-D3D1A894933E}" destId="{7290CE35-AD3D-DB4A-AEB3-49AB59EDEEF5}" srcOrd="1" destOrd="0" presId="urn:microsoft.com/office/officeart/2005/8/layout/hierarchy1"/>
    <dgm:cxn modelId="{C1DD18AA-7379-0841-9902-A6DFD801794C}" type="presParOf" srcId="{38DAC898-7397-BE47-8D09-1E294A23B7B7}" destId="{A322CA74-5459-F04F-8483-703BA9CE185E}" srcOrd="1" destOrd="0" presId="urn:microsoft.com/office/officeart/2005/8/layout/hierarchy1"/>
    <dgm:cxn modelId="{0BDD2FB6-66AD-CC48-8D55-972DFC08B57B}" type="presParOf" srcId="{F7D34F69-B1ED-3247-AEC2-8D3C81F270A7}" destId="{3677F24E-CD85-6D40-994A-654346441106}" srcOrd="2" destOrd="0" presId="urn:microsoft.com/office/officeart/2005/8/layout/hierarchy1"/>
    <dgm:cxn modelId="{F7C781FD-80D3-E744-9AA5-04F3DFD41D26}" type="presParOf" srcId="{3677F24E-CD85-6D40-994A-654346441106}" destId="{7AB7F9BB-2521-BD4A-85BE-3E56F20BC372}" srcOrd="0" destOrd="0" presId="urn:microsoft.com/office/officeart/2005/8/layout/hierarchy1"/>
    <dgm:cxn modelId="{648D3CBE-906D-7048-83BF-CBEF5D95C902}" type="presParOf" srcId="{7AB7F9BB-2521-BD4A-85BE-3E56F20BC372}" destId="{CF123B3B-8E64-C347-831E-21990CC9BB9E}" srcOrd="0" destOrd="0" presId="urn:microsoft.com/office/officeart/2005/8/layout/hierarchy1"/>
    <dgm:cxn modelId="{F21A0112-3ADD-5848-8B80-AD74795DF773}" type="presParOf" srcId="{7AB7F9BB-2521-BD4A-85BE-3E56F20BC372}" destId="{37E4B299-CA75-3749-8250-4C654FD1E920}" srcOrd="1" destOrd="0" presId="urn:microsoft.com/office/officeart/2005/8/layout/hierarchy1"/>
    <dgm:cxn modelId="{49FC30E8-6FE6-174A-8AFA-B33E1C997BD0}" type="presParOf" srcId="{3677F24E-CD85-6D40-994A-654346441106}" destId="{C4F48B8C-4AB8-234F-8521-62BB8DBAE632}" srcOrd="1" destOrd="0" presId="urn:microsoft.com/office/officeart/2005/8/layout/hierarchy1"/>
    <dgm:cxn modelId="{B3E3A2C5-50E7-3E4B-AFAF-0E6F792E469F}" type="presParOf" srcId="{F7D34F69-B1ED-3247-AEC2-8D3C81F270A7}" destId="{3986D0C3-F79F-CB46-A0F0-323C77102193}" srcOrd="3" destOrd="0" presId="urn:microsoft.com/office/officeart/2005/8/layout/hierarchy1"/>
    <dgm:cxn modelId="{34B1EB99-1F9E-4E45-A43C-C978FE9F187B}" type="presParOf" srcId="{3986D0C3-F79F-CB46-A0F0-323C77102193}" destId="{C40DBE88-1D73-2A43-89AD-4DB5D3A19181}" srcOrd="0" destOrd="0" presId="urn:microsoft.com/office/officeart/2005/8/layout/hierarchy1"/>
    <dgm:cxn modelId="{39698C63-4F9D-2349-A6EB-27FE4F12B570}" type="presParOf" srcId="{C40DBE88-1D73-2A43-89AD-4DB5D3A19181}" destId="{919AFACC-37E5-0A46-A426-91750B6018CC}" srcOrd="0" destOrd="0" presId="urn:microsoft.com/office/officeart/2005/8/layout/hierarchy1"/>
    <dgm:cxn modelId="{CA375F0C-F219-1A4C-9168-CA1725B91286}" type="presParOf" srcId="{C40DBE88-1D73-2A43-89AD-4DB5D3A19181}" destId="{F55F2254-0530-5E4F-A007-476912D0FDA2}" srcOrd="1" destOrd="0" presId="urn:microsoft.com/office/officeart/2005/8/layout/hierarchy1"/>
    <dgm:cxn modelId="{1DA9CB41-87C2-C645-90A6-0FA2BB54B971}" type="presParOf" srcId="{3986D0C3-F79F-CB46-A0F0-323C77102193}" destId="{5113D596-9229-E343-8BBD-9214A0859A37}" srcOrd="1" destOrd="0" presId="urn:microsoft.com/office/officeart/2005/8/layout/hierarchy1"/>
    <dgm:cxn modelId="{F3B80B0D-6F23-EB4A-A2DE-533DA7D4543C}" type="presParOf" srcId="{F7D34F69-B1ED-3247-AEC2-8D3C81F270A7}" destId="{F6265CB1-03D2-7247-A49D-82B2A4E7220C}" srcOrd="4" destOrd="0" presId="urn:microsoft.com/office/officeart/2005/8/layout/hierarchy1"/>
    <dgm:cxn modelId="{C4A53EC0-E518-514F-936A-92B02DD77887}" type="presParOf" srcId="{F6265CB1-03D2-7247-A49D-82B2A4E7220C}" destId="{CB777FD4-AB7E-0346-A1BD-65F010CE88EA}" srcOrd="0" destOrd="0" presId="urn:microsoft.com/office/officeart/2005/8/layout/hierarchy1"/>
    <dgm:cxn modelId="{740D7E53-2ED5-C942-9B9B-C109207A4C6A}" type="presParOf" srcId="{CB777FD4-AB7E-0346-A1BD-65F010CE88EA}" destId="{9E73B34A-8FA2-414A-9968-67DDF8166DCF}" srcOrd="0" destOrd="0" presId="urn:microsoft.com/office/officeart/2005/8/layout/hierarchy1"/>
    <dgm:cxn modelId="{149C48D4-1359-7140-BFE8-E084389A3D1D}" type="presParOf" srcId="{CB777FD4-AB7E-0346-A1BD-65F010CE88EA}" destId="{92C9D797-D07B-024B-B1DD-8D7EC594C80B}" srcOrd="1" destOrd="0" presId="urn:microsoft.com/office/officeart/2005/8/layout/hierarchy1"/>
    <dgm:cxn modelId="{FFC6F4F3-F3AA-9F42-B703-B5126EFD2308}" type="presParOf" srcId="{F6265CB1-03D2-7247-A49D-82B2A4E7220C}" destId="{82E29BBA-FDA2-6240-B2F3-E4186F31E95C}" srcOrd="1" destOrd="0" presId="urn:microsoft.com/office/officeart/2005/8/layout/hierarchy1"/>
    <dgm:cxn modelId="{0D065D9B-7DED-6A4D-BDAA-6927E991EED9}" type="presParOf" srcId="{F7D34F69-B1ED-3247-AEC2-8D3C81F270A7}" destId="{49257204-1CCF-4D4B-A6C0-0592B97BD303}" srcOrd="5" destOrd="0" presId="urn:microsoft.com/office/officeart/2005/8/layout/hierarchy1"/>
    <dgm:cxn modelId="{5C0DF220-70C7-D24C-B619-66FE246706FE}" type="presParOf" srcId="{49257204-1CCF-4D4B-A6C0-0592B97BD303}" destId="{D596EF86-03F4-8547-9FF6-2FCF7F8D770B}" srcOrd="0" destOrd="0" presId="urn:microsoft.com/office/officeart/2005/8/layout/hierarchy1"/>
    <dgm:cxn modelId="{C4ED6FF1-4142-7643-BAB5-068E44339DEC}" type="presParOf" srcId="{D596EF86-03F4-8547-9FF6-2FCF7F8D770B}" destId="{AA4018C8-0DC0-FE41-84E8-270340E1705F}" srcOrd="0" destOrd="0" presId="urn:microsoft.com/office/officeart/2005/8/layout/hierarchy1"/>
    <dgm:cxn modelId="{0FAC9BDB-DDF1-D747-A95A-1DDD6CC0F312}" type="presParOf" srcId="{D596EF86-03F4-8547-9FF6-2FCF7F8D770B}" destId="{E4790302-6090-C841-A862-A2FA5B5B4AE6}" srcOrd="1" destOrd="0" presId="urn:microsoft.com/office/officeart/2005/8/layout/hierarchy1"/>
    <dgm:cxn modelId="{5EFC9155-FB03-EC48-A50A-B97666766527}" type="presParOf" srcId="{49257204-1CCF-4D4B-A6C0-0592B97BD303}" destId="{7F278FD8-82BB-584B-B1A9-DF7B59EC11D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4F79E4-48F8-4915-BDB2-04D4570B9D2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00C821-F427-499E-AE9D-32656DC7C5B4}">
      <dgm:prSet/>
      <dgm:spPr/>
      <dgm:t>
        <a:bodyPr/>
        <a:lstStyle/>
        <a:p>
          <a:r>
            <a:rPr lang="en-US"/>
            <a:t>CreateDBInstance API – allows you to choose DB engine</a:t>
          </a:r>
        </a:p>
      </dgm:t>
    </dgm:pt>
    <dgm:pt modelId="{C447EEA9-B6A3-41CB-A4D6-F4AF6D5E798F}" type="parTrans" cxnId="{CA3291F6-D418-492C-82D9-4A717FE936AD}">
      <dgm:prSet/>
      <dgm:spPr/>
      <dgm:t>
        <a:bodyPr/>
        <a:lstStyle/>
        <a:p>
          <a:endParaRPr lang="en-US"/>
        </a:p>
      </dgm:t>
    </dgm:pt>
    <dgm:pt modelId="{69C7EEE6-F1D4-4F94-9516-7978E8348E93}" type="sibTrans" cxnId="{CA3291F6-D418-492C-82D9-4A717FE936AD}">
      <dgm:prSet/>
      <dgm:spPr/>
      <dgm:t>
        <a:bodyPr/>
        <a:lstStyle/>
        <a:p>
          <a:endParaRPr lang="en-US"/>
        </a:p>
      </dgm:t>
    </dgm:pt>
    <dgm:pt modelId="{0A30DD4D-7DC6-43F4-852A-508FFE5F0851}">
      <dgm:prSet/>
      <dgm:spPr/>
      <dgm:t>
        <a:bodyPr/>
        <a:lstStyle/>
        <a:p>
          <a:r>
            <a:rPr lang="en-US"/>
            <a:t>ModifyDBInstance API – to change DB engine, will apply in next maintenance window</a:t>
          </a:r>
        </a:p>
      </dgm:t>
    </dgm:pt>
    <dgm:pt modelId="{A7983011-892D-4376-BE9A-84E677AE2C22}" type="parTrans" cxnId="{4F2C8D62-6E86-46A2-BE10-9EB3CC1BE1A1}">
      <dgm:prSet/>
      <dgm:spPr/>
      <dgm:t>
        <a:bodyPr/>
        <a:lstStyle/>
        <a:p>
          <a:endParaRPr lang="en-US"/>
        </a:p>
      </dgm:t>
    </dgm:pt>
    <dgm:pt modelId="{FB7E85FE-9030-4330-BF33-D4D430AC2C83}" type="sibTrans" cxnId="{4F2C8D62-6E86-46A2-BE10-9EB3CC1BE1A1}">
      <dgm:prSet/>
      <dgm:spPr/>
      <dgm:t>
        <a:bodyPr/>
        <a:lstStyle/>
        <a:p>
          <a:endParaRPr lang="en-US"/>
        </a:p>
      </dgm:t>
    </dgm:pt>
    <dgm:pt modelId="{6ECA5994-80B4-4C2F-9B1B-FD6EBFC76482}">
      <dgm:prSet/>
      <dgm:spPr/>
      <dgm:t>
        <a:bodyPr/>
        <a:lstStyle/>
        <a:p>
          <a:r>
            <a:rPr lang="en-US"/>
            <a:t>Can set auto minor upgrades to true or false</a:t>
          </a:r>
        </a:p>
      </dgm:t>
    </dgm:pt>
    <dgm:pt modelId="{7197573D-6BD6-4355-B500-B208F6ABCD01}" type="parTrans" cxnId="{E27075E8-C94E-4FA4-88CD-26B1CF0755E2}">
      <dgm:prSet/>
      <dgm:spPr/>
      <dgm:t>
        <a:bodyPr/>
        <a:lstStyle/>
        <a:p>
          <a:endParaRPr lang="en-US"/>
        </a:p>
      </dgm:t>
    </dgm:pt>
    <dgm:pt modelId="{8B438D61-888F-47F5-9913-85E032F48DB5}" type="sibTrans" cxnId="{E27075E8-C94E-4FA4-88CD-26B1CF0755E2}">
      <dgm:prSet/>
      <dgm:spPr/>
      <dgm:t>
        <a:bodyPr/>
        <a:lstStyle/>
        <a:p>
          <a:endParaRPr lang="en-US"/>
        </a:p>
      </dgm:t>
    </dgm:pt>
    <dgm:pt modelId="{66AB4DC7-41DD-4FA6-9A56-34A765049E9D}">
      <dgm:prSet/>
      <dgm:spPr/>
      <dgm:t>
        <a:bodyPr/>
        <a:lstStyle/>
        <a:p>
          <a:r>
            <a:rPr lang="en-US"/>
            <a:t>To test major version upgrades – take snapshot, create new DB from snapshot, initiate upgrade to test</a:t>
          </a:r>
        </a:p>
      </dgm:t>
    </dgm:pt>
    <dgm:pt modelId="{B049A229-5A13-4E74-BD5E-2A48DF41E1DF}" type="parTrans" cxnId="{A81249FA-8865-4B79-A320-2086A6CA739B}">
      <dgm:prSet/>
      <dgm:spPr/>
      <dgm:t>
        <a:bodyPr/>
        <a:lstStyle/>
        <a:p>
          <a:endParaRPr lang="en-US"/>
        </a:p>
      </dgm:t>
    </dgm:pt>
    <dgm:pt modelId="{AEA104F6-3BEE-4497-8384-4F68D74E44F1}" type="sibTrans" cxnId="{A81249FA-8865-4B79-A320-2086A6CA739B}">
      <dgm:prSet/>
      <dgm:spPr/>
      <dgm:t>
        <a:bodyPr/>
        <a:lstStyle/>
        <a:p>
          <a:endParaRPr lang="en-US"/>
        </a:p>
      </dgm:t>
    </dgm:pt>
    <dgm:pt modelId="{CD934D9E-A534-4C68-848E-978B7F47E750}">
      <dgm:prSet/>
      <dgm:spPr/>
      <dgm:t>
        <a:bodyPr/>
        <a:lstStyle/>
        <a:p>
          <a:r>
            <a:rPr lang="en-US"/>
            <a:t>Major versions supported 3 years after release and minor versions supported 1 year after release</a:t>
          </a:r>
        </a:p>
      </dgm:t>
    </dgm:pt>
    <dgm:pt modelId="{0CFEAB05-E665-47E7-BB93-02B52B6719B8}" type="parTrans" cxnId="{769867E2-A178-4790-8FEE-17E1707FA779}">
      <dgm:prSet/>
      <dgm:spPr/>
      <dgm:t>
        <a:bodyPr/>
        <a:lstStyle/>
        <a:p>
          <a:endParaRPr lang="en-US"/>
        </a:p>
      </dgm:t>
    </dgm:pt>
    <dgm:pt modelId="{6CA1327D-DE09-443E-B2CF-C6B251F8D5EC}" type="sibTrans" cxnId="{769867E2-A178-4790-8FEE-17E1707FA779}">
      <dgm:prSet/>
      <dgm:spPr/>
      <dgm:t>
        <a:bodyPr/>
        <a:lstStyle/>
        <a:p>
          <a:endParaRPr lang="en-US"/>
        </a:p>
      </dgm:t>
    </dgm:pt>
    <dgm:pt modelId="{56B215CB-9D62-47F4-890B-D6DC241ADFF5}">
      <dgm:prSet/>
      <dgm:spPr/>
      <dgm:t>
        <a:bodyPr/>
        <a:lstStyle/>
        <a:p>
          <a:r>
            <a:rPr lang="en-US"/>
            <a:t>When deprecated a grace period is provided major version (6 months), minor version (3 months)</a:t>
          </a:r>
        </a:p>
      </dgm:t>
    </dgm:pt>
    <dgm:pt modelId="{0E2A7B35-D868-466C-81C4-762B038CA91F}" type="parTrans" cxnId="{C01A0355-F4E7-4299-A977-C71ADE4D0882}">
      <dgm:prSet/>
      <dgm:spPr/>
      <dgm:t>
        <a:bodyPr/>
        <a:lstStyle/>
        <a:p>
          <a:endParaRPr lang="en-US"/>
        </a:p>
      </dgm:t>
    </dgm:pt>
    <dgm:pt modelId="{A1AE86D7-A977-4B47-A5C4-05E79C2D88AE}" type="sibTrans" cxnId="{C01A0355-F4E7-4299-A977-C71ADE4D0882}">
      <dgm:prSet/>
      <dgm:spPr/>
      <dgm:t>
        <a:bodyPr/>
        <a:lstStyle/>
        <a:p>
          <a:endParaRPr lang="en-US"/>
        </a:p>
      </dgm:t>
    </dgm:pt>
    <dgm:pt modelId="{62A5D69D-86F0-8B46-A520-107671AA5339}" type="pres">
      <dgm:prSet presAssocID="{0A4F79E4-48F8-4915-BDB2-04D4570B9D21}" presName="linear" presStyleCnt="0">
        <dgm:presLayoutVars>
          <dgm:animLvl val="lvl"/>
          <dgm:resizeHandles val="exact"/>
        </dgm:presLayoutVars>
      </dgm:prSet>
      <dgm:spPr/>
    </dgm:pt>
    <dgm:pt modelId="{C4F25312-15CF-9146-B6CB-FED8508033EC}" type="pres">
      <dgm:prSet presAssocID="{7700C821-F427-499E-AE9D-32656DC7C5B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98758B5-8A11-284A-A786-8B6BDB2F4228}" type="pres">
      <dgm:prSet presAssocID="{69C7EEE6-F1D4-4F94-9516-7978E8348E93}" presName="spacer" presStyleCnt="0"/>
      <dgm:spPr/>
    </dgm:pt>
    <dgm:pt modelId="{AB18B6FA-D353-3E46-9079-6DE36694A43C}" type="pres">
      <dgm:prSet presAssocID="{0A30DD4D-7DC6-43F4-852A-508FFE5F085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FF31952-EB09-014E-90C2-2ADDD738AC31}" type="pres">
      <dgm:prSet presAssocID="{FB7E85FE-9030-4330-BF33-D4D430AC2C83}" presName="spacer" presStyleCnt="0"/>
      <dgm:spPr/>
    </dgm:pt>
    <dgm:pt modelId="{475C5273-24D7-A341-AF27-96CD36D07898}" type="pres">
      <dgm:prSet presAssocID="{6ECA5994-80B4-4C2F-9B1B-FD6EBFC7648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B634A1E-5BC3-A544-8018-6AF8CC76EB89}" type="pres">
      <dgm:prSet presAssocID="{8B438D61-888F-47F5-9913-85E032F48DB5}" presName="spacer" presStyleCnt="0"/>
      <dgm:spPr/>
    </dgm:pt>
    <dgm:pt modelId="{64596D18-8617-3746-9439-017E7F32C33C}" type="pres">
      <dgm:prSet presAssocID="{66AB4DC7-41DD-4FA6-9A56-34A765049E9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4A36FB8-8CF4-DB4E-A073-D81C15D59601}" type="pres">
      <dgm:prSet presAssocID="{AEA104F6-3BEE-4497-8384-4F68D74E44F1}" presName="spacer" presStyleCnt="0"/>
      <dgm:spPr/>
    </dgm:pt>
    <dgm:pt modelId="{B9181678-D825-3045-9CB9-F2D66FEE7B7F}" type="pres">
      <dgm:prSet presAssocID="{CD934D9E-A534-4C68-848E-978B7F47E75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CA2E206-A23F-AB44-8C84-57AAD181A48C}" type="pres">
      <dgm:prSet presAssocID="{6CA1327D-DE09-443E-B2CF-C6B251F8D5EC}" presName="spacer" presStyleCnt="0"/>
      <dgm:spPr/>
    </dgm:pt>
    <dgm:pt modelId="{7D4DA547-6BED-764C-828C-7E45A7F71006}" type="pres">
      <dgm:prSet presAssocID="{56B215CB-9D62-47F4-890B-D6DC241ADFF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4C41F20-EB80-8946-ADC2-6A8A6D5D2EB0}" type="presOf" srcId="{56B215CB-9D62-47F4-890B-D6DC241ADFF5}" destId="{7D4DA547-6BED-764C-828C-7E45A7F71006}" srcOrd="0" destOrd="0" presId="urn:microsoft.com/office/officeart/2005/8/layout/vList2"/>
    <dgm:cxn modelId="{59E58B3A-0742-A14E-B5C2-005DF6F22CA7}" type="presOf" srcId="{0A4F79E4-48F8-4915-BDB2-04D4570B9D21}" destId="{62A5D69D-86F0-8B46-A520-107671AA5339}" srcOrd="0" destOrd="0" presId="urn:microsoft.com/office/officeart/2005/8/layout/vList2"/>
    <dgm:cxn modelId="{C01A0355-F4E7-4299-A977-C71ADE4D0882}" srcId="{0A4F79E4-48F8-4915-BDB2-04D4570B9D21}" destId="{56B215CB-9D62-47F4-890B-D6DC241ADFF5}" srcOrd="5" destOrd="0" parTransId="{0E2A7B35-D868-466C-81C4-762B038CA91F}" sibTransId="{A1AE86D7-A977-4B47-A5C4-05E79C2D88AE}"/>
    <dgm:cxn modelId="{4F2C8D62-6E86-46A2-BE10-9EB3CC1BE1A1}" srcId="{0A4F79E4-48F8-4915-BDB2-04D4570B9D21}" destId="{0A30DD4D-7DC6-43F4-852A-508FFE5F0851}" srcOrd="1" destOrd="0" parTransId="{A7983011-892D-4376-BE9A-84E677AE2C22}" sibTransId="{FB7E85FE-9030-4330-BF33-D4D430AC2C83}"/>
    <dgm:cxn modelId="{85B73295-EAFC-5A46-AE7B-196C391AE6B2}" type="presOf" srcId="{7700C821-F427-499E-AE9D-32656DC7C5B4}" destId="{C4F25312-15CF-9146-B6CB-FED8508033EC}" srcOrd="0" destOrd="0" presId="urn:microsoft.com/office/officeart/2005/8/layout/vList2"/>
    <dgm:cxn modelId="{2E866EB3-7454-554D-8035-B6BC621B088A}" type="presOf" srcId="{6ECA5994-80B4-4C2F-9B1B-FD6EBFC76482}" destId="{475C5273-24D7-A341-AF27-96CD36D07898}" srcOrd="0" destOrd="0" presId="urn:microsoft.com/office/officeart/2005/8/layout/vList2"/>
    <dgm:cxn modelId="{823353CD-8E90-434A-A147-98F4D278928F}" type="presOf" srcId="{66AB4DC7-41DD-4FA6-9A56-34A765049E9D}" destId="{64596D18-8617-3746-9439-017E7F32C33C}" srcOrd="0" destOrd="0" presId="urn:microsoft.com/office/officeart/2005/8/layout/vList2"/>
    <dgm:cxn modelId="{4D7D5BCF-C787-EE47-942D-830D98982936}" type="presOf" srcId="{0A30DD4D-7DC6-43F4-852A-508FFE5F0851}" destId="{AB18B6FA-D353-3E46-9079-6DE36694A43C}" srcOrd="0" destOrd="0" presId="urn:microsoft.com/office/officeart/2005/8/layout/vList2"/>
    <dgm:cxn modelId="{769867E2-A178-4790-8FEE-17E1707FA779}" srcId="{0A4F79E4-48F8-4915-BDB2-04D4570B9D21}" destId="{CD934D9E-A534-4C68-848E-978B7F47E750}" srcOrd="4" destOrd="0" parTransId="{0CFEAB05-E665-47E7-BB93-02B52B6719B8}" sibTransId="{6CA1327D-DE09-443E-B2CF-C6B251F8D5EC}"/>
    <dgm:cxn modelId="{E27075E8-C94E-4FA4-88CD-26B1CF0755E2}" srcId="{0A4F79E4-48F8-4915-BDB2-04D4570B9D21}" destId="{6ECA5994-80B4-4C2F-9B1B-FD6EBFC76482}" srcOrd="2" destOrd="0" parTransId="{7197573D-6BD6-4355-B500-B208F6ABCD01}" sibTransId="{8B438D61-888F-47F5-9913-85E032F48DB5}"/>
    <dgm:cxn modelId="{CA3291F6-D418-492C-82D9-4A717FE936AD}" srcId="{0A4F79E4-48F8-4915-BDB2-04D4570B9D21}" destId="{7700C821-F427-499E-AE9D-32656DC7C5B4}" srcOrd="0" destOrd="0" parTransId="{C447EEA9-B6A3-41CB-A4D6-F4AF6D5E798F}" sibTransId="{69C7EEE6-F1D4-4F94-9516-7978E8348E93}"/>
    <dgm:cxn modelId="{A81249FA-8865-4B79-A320-2086A6CA739B}" srcId="{0A4F79E4-48F8-4915-BDB2-04D4570B9D21}" destId="{66AB4DC7-41DD-4FA6-9A56-34A765049E9D}" srcOrd="3" destOrd="0" parTransId="{B049A229-5A13-4E74-BD5E-2A48DF41E1DF}" sibTransId="{AEA104F6-3BEE-4497-8384-4F68D74E44F1}"/>
    <dgm:cxn modelId="{162D18FF-3FFF-AC40-88DF-4BA7256022CF}" type="presOf" srcId="{CD934D9E-A534-4C68-848E-978B7F47E750}" destId="{B9181678-D825-3045-9CB9-F2D66FEE7B7F}" srcOrd="0" destOrd="0" presId="urn:microsoft.com/office/officeart/2005/8/layout/vList2"/>
    <dgm:cxn modelId="{AD58174F-D85D-7045-946A-AE4382446047}" type="presParOf" srcId="{62A5D69D-86F0-8B46-A520-107671AA5339}" destId="{C4F25312-15CF-9146-B6CB-FED8508033EC}" srcOrd="0" destOrd="0" presId="urn:microsoft.com/office/officeart/2005/8/layout/vList2"/>
    <dgm:cxn modelId="{38B02EAF-DCE8-EA4E-8C98-A47FC9BC0DAE}" type="presParOf" srcId="{62A5D69D-86F0-8B46-A520-107671AA5339}" destId="{998758B5-8A11-284A-A786-8B6BDB2F4228}" srcOrd="1" destOrd="0" presId="urn:microsoft.com/office/officeart/2005/8/layout/vList2"/>
    <dgm:cxn modelId="{8FB4C5E6-530E-7344-ABD9-973568BF6098}" type="presParOf" srcId="{62A5D69D-86F0-8B46-A520-107671AA5339}" destId="{AB18B6FA-D353-3E46-9079-6DE36694A43C}" srcOrd="2" destOrd="0" presId="urn:microsoft.com/office/officeart/2005/8/layout/vList2"/>
    <dgm:cxn modelId="{AD1EE350-5465-5244-98CB-5F6A6039DD48}" type="presParOf" srcId="{62A5D69D-86F0-8B46-A520-107671AA5339}" destId="{9FF31952-EB09-014E-90C2-2ADDD738AC31}" srcOrd="3" destOrd="0" presId="urn:microsoft.com/office/officeart/2005/8/layout/vList2"/>
    <dgm:cxn modelId="{736A4D95-3E97-0242-A238-37C4D356BF93}" type="presParOf" srcId="{62A5D69D-86F0-8B46-A520-107671AA5339}" destId="{475C5273-24D7-A341-AF27-96CD36D07898}" srcOrd="4" destOrd="0" presId="urn:microsoft.com/office/officeart/2005/8/layout/vList2"/>
    <dgm:cxn modelId="{2236F3FF-24F3-144E-9862-5CD2A0674B3B}" type="presParOf" srcId="{62A5D69D-86F0-8B46-A520-107671AA5339}" destId="{0B634A1E-5BC3-A544-8018-6AF8CC76EB89}" srcOrd="5" destOrd="0" presId="urn:microsoft.com/office/officeart/2005/8/layout/vList2"/>
    <dgm:cxn modelId="{AE2E4A25-6F40-1842-9539-21CB9F7973EE}" type="presParOf" srcId="{62A5D69D-86F0-8B46-A520-107671AA5339}" destId="{64596D18-8617-3746-9439-017E7F32C33C}" srcOrd="6" destOrd="0" presId="urn:microsoft.com/office/officeart/2005/8/layout/vList2"/>
    <dgm:cxn modelId="{762D65DF-6B7F-5440-B702-678241D62B9F}" type="presParOf" srcId="{62A5D69D-86F0-8B46-A520-107671AA5339}" destId="{E4A36FB8-8CF4-DB4E-A073-D81C15D59601}" srcOrd="7" destOrd="0" presId="urn:microsoft.com/office/officeart/2005/8/layout/vList2"/>
    <dgm:cxn modelId="{4B7A145F-3E6A-D34E-B2EA-080B8D11E0E5}" type="presParOf" srcId="{62A5D69D-86F0-8B46-A520-107671AA5339}" destId="{B9181678-D825-3045-9CB9-F2D66FEE7B7F}" srcOrd="8" destOrd="0" presId="urn:microsoft.com/office/officeart/2005/8/layout/vList2"/>
    <dgm:cxn modelId="{4DBA44F1-AD40-B54F-B618-CE135C67350E}" type="presParOf" srcId="{62A5D69D-86F0-8B46-A520-107671AA5339}" destId="{CCA2E206-A23F-AB44-8C84-57AAD181A48C}" srcOrd="9" destOrd="0" presId="urn:microsoft.com/office/officeart/2005/8/layout/vList2"/>
    <dgm:cxn modelId="{1BCD113C-89A6-F440-AF4A-808DA16FAB8F}" type="presParOf" srcId="{62A5D69D-86F0-8B46-A520-107671AA5339}" destId="{7D4DA547-6BED-764C-828C-7E45A7F7100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9A51A8-63B7-4D71-AA23-DE499C11AE16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00F657-28C8-4614-B0D3-94ED4F92F0A7}">
      <dgm:prSet/>
      <dgm:spPr/>
      <dgm:t>
        <a:bodyPr/>
        <a:lstStyle/>
        <a:p>
          <a:pPr>
            <a:defRPr cap="all"/>
          </a:pPr>
          <a:r>
            <a:rPr lang="en-US"/>
            <a:t>DB Instance running hours (higher for higher class)</a:t>
          </a:r>
        </a:p>
      </dgm:t>
    </dgm:pt>
    <dgm:pt modelId="{5585D61E-2508-413F-842F-EBAD6FB191A7}" type="parTrans" cxnId="{B523A5C8-F32A-4BD6-BF02-656F2EDB0CEC}">
      <dgm:prSet/>
      <dgm:spPr/>
      <dgm:t>
        <a:bodyPr/>
        <a:lstStyle/>
        <a:p>
          <a:endParaRPr lang="en-US"/>
        </a:p>
      </dgm:t>
    </dgm:pt>
    <dgm:pt modelId="{688F2344-270C-4802-B16A-B1051316A0AB}" type="sibTrans" cxnId="{B523A5C8-F32A-4BD6-BF02-656F2EDB0CEC}">
      <dgm:prSet/>
      <dgm:spPr/>
      <dgm:t>
        <a:bodyPr/>
        <a:lstStyle/>
        <a:p>
          <a:endParaRPr lang="en-US"/>
        </a:p>
      </dgm:t>
    </dgm:pt>
    <dgm:pt modelId="{A241779D-D359-4226-8AD6-450AAD0B117E}">
      <dgm:prSet/>
      <dgm:spPr/>
      <dgm:t>
        <a:bodyPr/>
        <a:lstStyle/>
        <a:p>
          <a:pPr>
            <a:defRPr cap="all"/>
          </a:pPr>
          <a:r>
            <a:rPr lang="en-US"/>
            <a:t>Storage per GB per month</a:t>
          </a:r>
        </a:p>
      </dgm:t>
    </dgm:pt>
    <dgm:pt modelId="{1B3714FA-9C99-4471-B511-DAD1C14429DB}" type="parTrans" cxnId="{EC09830D-01E6-4D3F-82B4-D0CBF85BAD67}">
      <dgm:prSet/>
      <dgm:spPr/>
      <dgm:t>
        <a:bodyPr/>
        <a:lstStyle/>
        <a:p>
          <a:endParaRPr lang="en-US"/>
        </a:p>
      </dgm:t>
    </dgm:pt>
    <dgm:pt modelId="{A8400669-C300-42D0-B527-0EFA01D9A9C0}" type="sibTrans" cxnId="{EC09830D-01E6-4D3F-82B4-D0CBF85BAD67}">
      <dgm:prSet/>
      <dgm:spPr/>
      <dgm:t>
        <a:bodyPr/>
        <a:lstStyle/>
        <a:p>
          <a:endParaRPr lang="en-US"/>
        </a:p>
      </dgm:t>
    </dgm:pt>
    <dgm:pt modelId="{E864A263-C009-47C1-9985-C1AD45B994C0}">
      <dgm:prSet/>
      <dgm:spPr/>
      <dgm:t>
        <a:bodyPr/>
        <a:lstStyle/>
        <a:p>
          <a:pPr>
            <a:defRPr cap="all"/>
          </a:pPr>
          <a:r>
            <a:rPr lang="en-US"/>
            <a:t>I/O requests</a:t>
          </a:r>
        </a:p>
      </dgm:t>
    </dgm:pt>
    <dgm:pt modelId="{FA980BA9-06B8-411A-BCF2-4217F05EF134}" type="parTrans" cxnId="{84392F53-8E05-40C1-AC18-782E4FD1026F}">
      <dgm:prSet/>
      <dgm:spPr/>
      <dgm:t>
        <a:bodyPr/>
        <a:lstStyle/>
        <a:p>
          <a:endParaRPr lang="en-US"/>
        </a:p>
      </dgm:t>
    </dgm:pt>
    <dgm:pt modelId="{AED1521F-71FD-4B9F-9FE7-5658289AAD7E}" type="sibTrans" cxnId="{84392F53-8E05-40C1-AC18-782E4FD1026F}">
      <dgm:prSet/>
      <dgm:spPr/>
      <dgm:t>
        <a:bodyPr/>
        <a:lstStyle/>
        <a:p>
          <a:endParaRPr lang="en-US"/>
        </a:p>
      </dgm:t>
    </dgm:pt>
    <dgm:pt modelId="{8CFD8D3A-8096-4104-BE59-B696B40D170E}">
      <dgm:prSet/>
      <dgm:spPr/>
      <dgm:t>
        <a:bodyPr/>
        <a:lstStyle/>
        <a:p>
          <a:pPr>
            <a:defRPr cap="all"/>
          </a:pPr>
          <a:r>
            <a:rPr lang="en-US"/>
            <a:t>IOPS requests per month</a:t>
          </a:r>
        </a:p>
      </dgm:t>
    </dgm:pt>
    <dgm:pt modelId="{D4C11556-55D5-45BB-B8CF-C9E59B9622B7}" type="parTrans" cxnId="{5F159226-E14C-4822-8CD0-351FDEA4964C}">
      <dgm:prSet/>
      <dgm:spPr/>
      <dgm:t>
        <a:bodyPr/>
        <a:lstStyle/>
        <a:p>
          <a:endParaRPr lang="en-US"/>
        </a:p>
      </dgm:t>
    </dgm:pt>
    <dgm:pt modelId="{905DD789-B469-4E2D-9E6F-1D52043A1B8A}" type="sibTrans" cxnId="{5F159226-E14C-4822-8CD0-351FDEA4964C}">
      <dgm:prSet/>
      <dgm:spPr/>
      <dgm:t>
        <a:bodyPr/>
        <a:lstStyle/>
        <a:p>
          <a:endParaRPr lang="en-US"/>
        </a:p>
      </dgm:t>
    </dgm:pt>
    <dgm:pt modelId="{8B58CAC6-F7EF-4AAD-A66D-870E475D22A6}">
      <dgm:prSet/>
      <dgm:spPr/>
      <dgm:t>
        <a:bodyPr/>
        <a:lstStyle/>
        <a:p>
          <a:pPr>
            <a:defRPr cap="all"/>
          </a:pPr>
          <a:r>
            <a:rPr lang="en-US"/>
            <a:t>Data transfer</a:t>
          </a:r>
        </a:p>
      </dgm:t>
    </dgm:pt>
    <dgm:pt modelId="{F09CFB3F-43EE-4887-AB4C-4E8A3CB5A5C0}" type="parTrans" cxnId="{9246836A-568D-4C3B-9108-EB9CF95C19F6}">
      <dgm:prSet/>
      <dgm:spPr/>
      <dgm:t>
        <a:bodyPr/>
        <a:lstStyle/>
        <a:p>
          <a:endParaRPr lang="en-US"/>
        </a:p>
      </dgm:t>
    </dgm:pt>
    <dgm:pt modelId="{1241B071-A4CA-4FA2-A03A-59967C01D85B}" type="sibTrans" cxnId="{9246836A-568D-4C3B-9108-EB9CF95C19F6}">
      <dgm:prSet/>
      <dgm:spPr/>
      <dgm:t>
        <a:bodyPr/>
        <a:lstStyle/>
        <a:p>
          <a:endParaRPr lang="en-US"/>
        </a:p>
      </dgm:t>
    </dgm:pt>
    <dgm:pt modelId="{6761F782-97AD-451E-8D14-F15F55029C64}">
      <dgm:prSet/>
      <dgm:spPr/>
      <dgm:t>
        <a:bodyPr/>
        <a:lstStyle/>
        <a:p>
          <a:pPr>
            <a:defRPr cap="all"/>
          </a:pPr>
          <a:r>
            <a:rPr lang="en-US"/>
            <a:t>Backup Storage</a:t>
          </a:r>
        </a:p>
      </dgm:t>
    </dgm:pt>
    <dgm:pt modelId="{6A3A9CDC-A410-4A6A-8C89-5E85094848DB}" type="parTrans" cxnId="{612D6C6C-52B0-4D15-A696-D6B9BD66B4A9}">
      <dgm:prSet/>
      <dgm:spPr/>
      <dgm:t>
        <a:bodyPr/>
        <a:lstStyle/>
        <a:p>
          <a:endParaRPr lang="en-US"/>
        </a:p>
      </dgm:t>
    </dgm:pt>
    <dgm:pt modelId="{34F55B11-33CE-47AB-8E49-D69C990E1096}" type="sibTrans" cxnId="{612D6C6C-52B0-4D15-A696-D6B9BD66B4A9}">
      <dgm:prSet/>
      <dgm:spPr/>
      <dgm:t>
        <a:bodyPr/>
        <a:lstStyle/>
        <a:p>
          <a:endParaRPr lang="en-US"/>
        </a:p>
      </dgm:t>
    </dgm:pt>
    <dgm:pt modelId="{B2C7D6F0-9276-4FBA-8045-AF748F2D9E04}" type="pres">
      <dgm:prSet presAssocID="{3D9A51A8-63B7-4D71-AA23-DE499C11AE16}" presName="root" presStyleCnt="0">
        <dgm:presLayoutVars>
          <dgm:dir/>
          <dgm:resizeHandles val="exact"/>
        </dgm:presLayoutVars>
      </dgm:prSet>
      <dgm:spPr/>
    </dgm:pt>
    <dgm:pt modelId="{4400B5C9-3293-4719-B822-9BCB77E321AD}" type="pres">
      <dgm:prSet presAssocID="{7A00F657-28C8-4614-B0D3-94ED4F92F0A7}" presName="compNode" presStyleCnt="0"/>
      <dgm:spPr/>
    </dgm:pt>
    <dgm:pt modelId="{A45E503F-0BA2-430D-BAA2-0AAA1F86FEB3}" type="pres">
      <dgm:prSet presAssocID="{7A00F657-28C8-4614-B0D3-94ED4F92F0A7}" presName="iconBgRect" presStyleLbl="bgShp" presStyleIdx="0" presStyleCnt="6"/>
      <dgm:spPr/>
    </dgm:pt>
    <dgm:pt modelId="{B632948E-58FB-4F0F-B8F2-1A828A3293A3}" type="pres">
      <dgm:prSet presAssocID="{7A00F657-28C8-4614-B0D3-94ED4F92F0A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14B1FC3-0178-4DAD-BC17-C8E437030B24}" type="pres">
      <dgm:prSet presAssocID="{7A00F657-28C8-4614-B0D3-94ED4F92F0A7}" presName="spaceRect" presStyleCnt="0"/>
      <dgm:spPr/>
    </dgm:pt>
    <dgm:pt modelId="{D97F6203-0131-4977-9A26-7AE13DB400DD}" type="pres">
      <dgm:prSet presAssocID="{7A00F657-28C8-4614-B0D3-94ED4F92F0A7}" presName="textRect" presStyleLbl="revTx" presStyleIdx="0" presStyleCnt="6">
        <dgm:presLayoutVars>
          <dgm:chMax val="1"/>
          <dgm:chPref val="1"/>
        </dgm:presLayoutVars>
      </dgm:prSet>
      <dgm:spPr/>
    </dgm:pt>
    <dgm:pt modelId="{050CCCC8-7CF0-419A-B3D0-F9DA95D5B187}" type="pres">
      <dgm:prSet presAssocID="{688F2344-270C-4802-B16A-B1051316A0AB}" presName="sibTrans" presStyleCnt="0"/>
      <dgm:spPr/>
    </dgm:pt>
    <dgm:pt modelId="{86671A7E-32D0-45D6-A794-D91918CF141B}" type="pres">
      <dgm:prSet presAssocID="{A241779D-D359-4226-8AD6-450AAD0B117E}" presName="compNode" presStyleCnt="0"/>
      <dgm:spPr/>
    </dgm:pt>
    <dgm:pt modelId="{3169B4D9-DEEC-4F50-B815-C17A4223B265}" type="pres">
      <dgm:prSet presAssocID="{A241779D-D359-4226-8AD6-450AAD0B117E}" presName="iconBgRect" presStyleLbl="bgShp" presStyleIdx="1" presStyleCnt="6"/>
      <dgm:spPr/>
    </dgm:pt>
    <dgm:pt modelId="{4658D711-60D2-4468-AB6C-FAB85FD26C94}" type="pres">
      <dgm:prSet presAssocID="{A241779D-D359-4226-8AD6-450AAD0B117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76C095E-B1EA-4CD9-A4D8-BA980442FCE5}" type="pres">
      <dgm:prSet presAssocID="{A241779D-D359-4226-8AD6-450AAD0B117E}" presName="spaceRect" presStyleCnt="0"/>
      <dgm:spPr/>
    </dgm:pt>
    <dgm:pt modelId="{7F90D50F-9FAF-41CD-B25C-97CEDF63A986}" type="pres">
      <dgm:prSet presAssocID="{A241779D-D359-4226-8AD6-450AAD0B117E}" presName="textRect" presStyleLbl="revTx" presStyleIdx="1" presStyleCnt="6">
        <dgm:presLayoutVars>
          <dgm:chMax val="1"/>
          <dgm:chPref val="1"/>
        </dgm:presLayoutVars>
      </dgm:prSet>
      <dgm:spPr/>
    </dgm:pt>
    <dgm:pt modelId="{F12C0905-A6F2-461E-A83A-3FC58DA4EDFA}" type="pres">
      <dgm:prSet presAssocID="{A8400669-C300-42D0-B527-0EFA01D9A9C0}" presName="sibTrans" presStyleCnt="0"/>
      <dgm:spPr/>
    </dgm:pt>
    <dgm:pt modelId="{BA37DF74-174C-4131-AE8F-E966034CF004}" type="pres">
      <dgm:prSet presAssocID="{E864A263-C009-47C1-9985-C1AD45B994C0}" presName="compNode" presStyleCnt="0"/>
      <dgm:spPr/>
    </dgm:pt>
    <dgm:pt modelId="{E94F4242-8153-4770-AF5C-A9996C6191E6}" type="pres">
      <dgm:prSet presAssocID="{E864A263-C009-47C1-9985-C1AD45B994C0}" presName="iconBgRect" presStyleLbl="bgShp" presStyleIdx="2" presStyleCnt="6"/>
      <dgm:spPr/>
    </dgm:pt>
    <dgm:pt modelId="{F6361E50-CD25-428B-B73B-EAC577D39779}" type="pres">
      <dgm:prSet presAssocID="{E864A263-C009-47C1-9985-C1AD45B994C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C0DE1BA8-2BD5-47CB-9E86-20C1558EA469}" type="pres">
      <dgm:prSet presAssocID="{E864A263-C009-47C1-9985-C1AD45B994C0}" presName="spaceRect" presStyleCnt="0"/>
      <dgm:spPr/>
    </dgm:pt>
    <dgm:pt modelId="{2F97871E-9596-4CBF-B7E0-36111EB30FB9}" type="pres">
      <dgm:prSet presAssocID="{E864A263-C009-47C1-9985-C1AD45B994C0}" presName="textRect" presStyleLbl="revTx" presStyleIdx="2" presStyleCnt="6">
        <dgm:presLayoutVars>
          <dgm:chMax val="1"/>
          <dgm:chPref val="1"/>
        </dgm:presLayoutVars>
      </dgm:prSet>
      <dgm:spPr/>
    </dgm:pt>
    <dgm:pt modelId="{44AC979F-8F9D-4717-8B36-BE3E94448D32}" type="pres">
      <dgm:prSet presAssocID="{AED1521F-71FD-4B9F-9FE7-5658289AAD7E}" presName="sibTrans" presStyleCnt="0"/>
      <dgm:spPr/>
    </dgm:pt>
    <dgm:pt modelId="{10C51072-1006-4A3C-8346-5E1D5B9216D5}" type="pres">
      <dgm:prSet presAssocID="{8CFD8D3A-8096-4104-BE59-B696B40D170E}" presName="compNode" presStyleCnt="0"/>
      <dgm:spPr/>
    </dgm:pt>
    <dgm:pt modelId="{CEB389C0-A617-4CC8-8277-2447908A932A}" type="pres">
      <dgm:prSet presAssocID="{8CFD8D3A-8096-4104-BE59-B696B40D170E}" presName="iconBgRect" presStyleLbl="bgShp" presStyleIdx="3" presStyleCnt="6"/>
      <dgm:spPr/>
    </dgm:pt>
    <dgm:pt modelId="{8F967152-A02B-4F5C-89FA-392EEA46E666}" type="pres">
      <dgm:prSet presAssocID="{8CFD8D3A-8096-4104-BE59-B696B40D170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4DA92ED-F776-4663-8DCC-1A196798725E}" type="pres">
      <dgm:prSet presAssocID="{8CFD8D3A-8096-4104-BE59-B696B40D170E}" presName="spaceRect" presStyleCnt="0"/>
      <dgm:spPr/>
    </dgm:pt>
    <dgm:pt modelId="{452626C6-6D98-4639-BF5D-8B0E52B2834A}" type="pres">
      <dgm:prSet presAssocID="{8CFD8D3A-8096-4104-BE59-B696B40D170E}" presName="textRect" presStyleLbl="revTx" presStyleIdx="3" presStyleCnt="6">
        <dgm:presLayoutVars>
          <dgm:chMax val="1"/>
          <dgm:chPref val="1"/>
        </dgm:presLayoutVars>
      </dgm:prSet>
      <dgm:spPr/>
    </dgm:pt>
    <dgm:pt modelId="{0B9FA94E-EBCB-40C0-8B94-B7766D1A48DF}" type="pres">
      <dgm:prSet presAssocID="{905DD789-B469-4E2D-9E6F-1D52043A1B8A}" presName="sibTrans" presStyleCnt="0"/>
      <dgm:spPr/>
    </dgm:pt>
    <dgm:pt modelId="{6E911379-5EC1-486D-8A85-A0CDF3DE41BF}" type="pres">
      <dgm:prSet presAssocID="{8B58CAC6-F7EF-4AAD-A66D-870E475D22A6}" presName="compNode" presStyleCnt="0"/>
      <dgm:spPr/>
    </dgm:pt>
    <dgm:pt modelId="{DF038AF7-1543-429B-9C13-48DAFCB945BB}" type="pres">
      <dgm:prSet presAssocID="{8B58CAC6-F7EF-4AAD-A66D-870E475D22A6}" presName="iconBgRect" presStyleLbl="bgShp" presStyleIdx="4" presStyleCnt="6"/>
      <dgm:spPr/>
    </dgm:pt>
    <dgm:pt modelId="{EBC236F6-9983-4BA9-9C7E-096043991A85}" type="pres">
      <dgm:prSet presAssocID="{8B58CAC6-F7EF-4AAD-A66D-870E475D22A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DFE9F26E-083F-486C-97E6-816F4B4577E0}" type="pres">
      <dgm:prSet presAssocID="{8B58CAC6-F7EF-4AAD-A66D-870E475D22A6}" presName="spaceRect" presStyleCnt="0"/>
      <dgm:spPr/>
    </dgm:pt>
    <dgm:pt modelId="{64032E2D-212A-499A-9C93-9F65DDB42E12}" type="pres">
      <dgm:prSet presAssocID="{8B58CAC6-F7EF-4AAD-A66D-870E475D22A6}" presName="textRect" presStyleLbl="revTx" presStyleIdx="4" presStyleCnt="6">
        <dgm:presLayoutVars>
          <dgm:chMax val="1"/>
          <dgm:chPref val="1"/>
        </dgm:presLayoutVars>
      </dgm:prSet>
      <dgm:spPr/>
    </dgm:pt>
    <dgm:pt modelId="{968A561F-FAF3-4006-8DCD-E99ABFEA8B60}" type="pres">
      <dgm:prSet presAssocID="{1241B071-A4CA-4FA2-A03A-59967C01D85B}" presName="sibTrans" presStyleCnt="0"/>
      <dgm:spPr/>
    </dgm:pt>
    <dgm:pt modelId="{71DC26CE-DEC5-4C19-B0C9-BB0CFD6DBABC}" type="pres">
      <dgm:prSet presAssocID="{6761F782-97AD-451E-8D14-F15F55029C64}" presName="compNode" presStyleCnt="0"/>
      <dgm:spPr/>
    </dgm:pt>
    <dgm:pt modelId="{F514B7CC-8FBD-4EC4-8B44-93482912C0CA}" type="pres">
      <dgm:prSet presAssocID="{6761F782-97AD-451E-8D14-F15F55029C64}" presName="iconBgRect" presStyleLbl="bgShp" presStyleIdx="5" presStyleCnt="6"/>
      <dgm:spPr/>
    </dgm:pt>
    <dgm:pt modelId="{F12B2CE4-8AE2-4A6B-B0E3-21EACB605050}" type="pres">
      <dgm:prSet presAssocID="{6761F782-97AD-451E-8D14-F15F55029C6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A5221F4-AF97-4629-BFD3-0F7677E24750}" type="pres">
      <dgm:prSet presAssocID="{6761F782-97AD-451E-8D14-F15F55029C64}" presName="spaceRect" presStyleCnt="0"/>
      <dgm:spPr/>
    </dgm:pt>
    <dgm:pt modelId="{014247D3-9E72-41C4-A2D9-A19CAC42489D}" type="pres">
      <dgm:prSet presAssocID="{6761F782-97AD-451E-8D14-F15F55029C6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C09830D-01E6-4D3F-82B4-D0CBF85BAD67}" srcId="{3D9A51A8-63B7-4D71-AA23-DE499C11AE16}" destId="{A241779D-D359-4226-8AD6-450AAD0B117E}" srcOrd="1" destOrd="0" parTransId="{1B3714FA-9C99-4471-B511-DAD1C14429DB}" sibTransId="{A8400669-C300-42D0-B527-0EFA01D9A9C0}"/>
    <dgm:cxn modelId="{5F159226-E14C-4822-8CD0-351FDEA4964C}" srcId="{3D9A51A8-63B7-4D71-AA23-DE499C11AE16}" destId="{8CFD8D3A-8096-4104-BE59-B696B40D170E}" srcOrd="3" destOrd="0" parTransId="{D4C11556-55D5-45BB-B8CF-C9E59B9622B7}" sibTransId="{905DD789-B469-4E2D-9E6F-1D52043A1B8A}"/>
    <dgm:cxn modelId="{4C3CE22C-F842-4B91-91DB-7AE458F2E75F}" type="presOf" srcId="{A241779D-D359-4226-8AD6-450AAD0B117E}" destId="{7F90D50F-9FAF-41CD-B25C-97CEDF63A986}" srcOrd="0" destOrd="0" presId="urn:microsoft.com/office/officeart/2018/5/layout/IconCircleLabelList"/>
    <dgm:cxn modelId="{84392F53-8E05-40C1-AC18-782E4FD1026F}" srcId="{3D9A51A8-63B7-4D71-AA23-DE499C11AE16}" destId="{E864A263-C009-47C1-9985-C1AD45B994C0}" srcOrd="2" destOrd="0" parTransId="{FA980BA9-06B8-411A-BCF2-4217F05EF134}" sibTransId="{AED1521F-71FD-4B9F-9FE7-5658289AAD7E}"/>
    <dgm:cxn modelId="{9246836A-568D-4C3B-9108-EB9CF95C19F6}" srcId="{3D9A51A8-63B7-4D71-AA23-DE499C11AE16}" destId="{8B58CAC6-F7EF-4AAD-A66D-870E475D22A6}" srcOrd="4" destOrd="0" parTransId="{F09CFB3F-43EE-4887-AB4C-4E8A3CB5A5C0}" sibTransId="{1241B071-A4CA-4FA2-A03A-59967C01D85B}"/>
    <dgm:cxn modelId="{612D6C6C-52B0-4D15-A696-D6B9BD66B4A9}" srcId="{3D9A51A8-63B7-4D71-AA23-DE499C11AE16}" destId="{6761F782-97AD-451E-8D14-F15F55029C64}" srcOrd="5" destOrd="0" parTransId="{6A3A9CDC-A410-4A6A-8C89-5E85094848DB}" sibTransId="{34F55B11-33CE-47AB-8E49-D69C990E1096}"/>
    <dgm:cxn modelId="{CA2D098D-6327-4F38-9024-28906CCB252F}" type="presOf" srcId="{3D9A51A8-63B7-4D71-AA23-DE499C11AE16}" destId="{B2C7D6F0-9276-4FBA-8045-AF748F2D9E04}" srcOrd="0" destOrd="0" presId="urn:microsoft.com/office/officeart/2018/5/layout/IconCircleLabelList"/>
    <dgm:cxn modelId="{882BD293-77EE-4FC8-9442-77401A063146}" type="presOf" srcId="{7A00F657-28C8-4614-B0D3-94ED4F92F0A7}" destId="{D97F6203-0131-4977-9A26-7AE13DB400DD}" srcOrd="0" destOrd="0" presId="urn:microsoft.com/office/officeart/2018/5/layout/IconCircleLabelList"/>
    <dgm:cxn modelId="{44E40FC7-7BBA-47E1-8FE7-B265512FEBE0}" type="presOf" srcId="{8CFD8D3A-8096-4104-BE59-B696B40D170E}" destId="{452626C6-6D98-4639-BF5D-8B0E52B2834A}" srcOrd="0" destOrd="0" presId="urn:microsoft.com/office/officeart/2018/5/layout/IconCircleLabelList"/>
    <dgm:cxn modelId="{B523A5C8-F32A-4BD6-BF02-656F2EDB0CEC}" srcId="{3D9A51A8-63B7-4D71-AA23-DE499C11AE16}" destId="{7A00F657-28C8-4614-B0D3-94ED4F92F0A7}" srcOrd="0" destOrd="0" parTransId="{5585D61E-2508-413F-842F-EBAD6FB191A7}" sibTransId="{688F2344-270C-4802-B16A-B1051316A0AB}"/>
    <dgm:cxn modelId="{558799D1-19D8-4FA2-B5B9-8EDDA1CBEB41}" type="presOf" srcId="{E864A263-C009-47C1-9985-C1AD45B994C0}" destId="{2F97871E-9596-4CBF-B7E0-36111EB30FB9}" srcOrd="0" destOrd="0" presId="urn:microsoft.com/office/officeart/2018/5/layout/IconCircleLabelList"/>
    <dgm:cxn modelId="{207097DE-BEA7-4081-85A6-A7CEF080E953}" type="presOf" srcId="{8B58CAC6-F7EF-4AAD-A66D-870E475D22A6}" destId="{64032E2D-212A-499A-9C93-9F65DDB42E12}" srcOrd="0" destOrd="0" presId="urn:microsoft.com/office/officeart/2018/5/layout/IconCircleLabelList"/>
    <dgm:cxn modelId="{8F3752E8-85A5-4AA8-93F4-D290690496B8}" type="presOf" srcId="{6761F782-97AD-451E-8D14-F15F55029C64}" destId="{014247D3-9E72-41C4-A2D9-A19CAC42489D}" srcOrd="0" destOrd="0" presId="urn:microsoft.com/office/officeart/2018/5/layout/IconCircleLabelList"/>
    <dgm:cxn modelId="{B1CC851E-9A5A-4160-A561-FD47825DC366}" type="presParOf" srcId="{B2C7D6F0-9276-4FBA-8045-AF748F2D9E04}" destId="{4400B5C9-3293-4719-B822-9BCB77E321AD}" srcOrd="0" destOrd="0" presId="urn:microsoft.com/office/officeart/2018/5/layout/IconCircleLabelList"/>
    <dgm:cxn modelId="{2A3F73AB-6E99-424F-80CF-A46979886ADE}" type="presParOf" srcId="{4400B5C9-3293-4719-B822-9BCB77E321AD}" destId="{A45E503F-0BA2-430D-BAA2-0AAA1F86FEB3}" srcOrd="0" destOrd="0" presId="urn:microsoft.com/office/officeart/2018/5/layout/IconCircleLabelList"/>
    <dgm:cxn modelId="{182B2E5B-AD64-4335-AB6C-B8693547ECF4}" type="presParOf" srcId="{4400B5C9-3293-4719-B822-9BCB77E321AD}" destId="{B632948E-58FB-4F0F-B8F2-1A828A3293A3}" srcOrd="1" destOrd="0" presId="urn:microsoft.com/office/officeart/2018/5/layout/IconCircleLabelList"/>
    <dgm:cxn modelId="{BB9592E5-5A4D-4F75-A8AE-142AF44AB241}" type="presParOf" srcId="{4400B5C9-3293-4719-B822-9BCB77E321AD}" destId="{214B1FC3-0178-4DAD-BC17-C8E437030B24}" srcOrd="2" destOrd="0" presId="urn:microsoft.com/office/officeart/2018/5/layout/IconCircleLabelList"/>
    <dgm:cxn modelId="{29885FF0-0DD6-4E9C-9500-ED9F51F899A5}" type="presParOf" srcId="{4400B5C9-3293-4719-B822-9BCB77E321AD}" destId="{D97F6203-0131-4977-9A26-7AE13DB400DD}" srcOrd="3" destOrd="0" presId="urn:microsoft.com/office/officeart/2018/5/layout/IconCircleLabelList"/>
    <dgm:cxn modelId="{85720973-C8FE-4315-8050-1D17D2E2FDA7}" type="presParOf" srcId="{B2C7D6F0-9276-4FBA-8045-AF748F2D9E04}" destId="{050CCCC8-7CF0-419A-B3D0-F9DA95D5B187}" srcOrd="1" destOrd="0" presId="urn:microsoft.com/office/officeart/2018/5/layout/IconCircleLabelList"/>
    <dgm:cxn modelId="{671438CF-172A-40CF-9D7A-9B526562A84F}" type="presParOf" srcId="{B2C7D6F0-9276-4FBA-8045-AF748F2D9E04}" destId="{86671A7E-32D0-45D6-A794-D91918CF141B}" srcOrd="2" destOrd="0" presId="urn:microsoft.com/office/officeart/2018/5/layout/IconCircleLabelList"/>
    <dgm:cxn modelId="{DA638FEF-8F7E-4C9C-8A88-1F72D2974D77}" type="presParOf" srcId="{86671A7E-32D0-45D6-A794-D91918CF141B}" destId="{3169B4D9-DEEC-4F50-B815-C17A4223B265}" srcOrd="0" destOrd="0" presId="urn:microsoft.com/office/officeart/2018/5/layout/IconCircleLabelList"/>
    <dgm:cxn modelId="{2CA85384-E9E0-4FBD-A249-C3AACFA91F9A}" type="presParOf" srcId="{86671A7E-32D0-45D6-A794-D91918CF141B}" destId="{4658D711-60D2-4468-AB6C-FAB85FD26C94}" srcOrd="1" destOrd="0" presId="urn:microsoft.com/office/officeart/2018/5/layout/IconCircleLabelList"/>
    <dgm:cxn modelId="{9C3BC242-341D-4468-AC7C-3DE43C3521F9}" type="presParOf" srcId="{86671A7E-32D0-45D6-A794-D91918CF141B}" destId="{476C095E-B1EA-4CD9-A4D8-BA980442FCE5}" srcOrd="2" destOrd="0" presId="urn:microsoft.com/office/officeart/2018/5/layout/IconCircleLabelList"/>
    <dgm:cxn modelId="{229535CC-350F-4890-A522-154E3D35EBDC}" type="presParOf" srcId="{86671A7E-32D0-45D6-A794-D91918CF141B}" destId="{7F90D50F-9FAF-41CD-B25C-97CEDF63A986}" srcOrd="3" destOrd="0" presId="urn:microsoft.com/office/officeart/2018/5/layout/IconCircleLabelList"/>
    <dgm:cxn modelId="{D696C45C-21FD-4F70-B791-65E4421D5FE1}" type="presParOf" srcId="{B2C7D6F0-9276-4FBA-8045-AF748F2D9E04}" destId="{F12C0905-A6F2-461E-A83A-3FC58DA4EDFA}" srcOrd="3" destOrd="0" presId="urn:microsoft.com/office/officeart/2018/5/layout/IconCircleLabelList"/>
    <dgm:cxn modelId="{D77B6107-ED0B-4329-AB76-B82666DB852F}" type="presParOf" srcId="{B2C7D6F0-9276-4FBA-8045-AF748F2D9E04}" destId="{BA37DF74-174C-4131-AE8F-E966034CF004}" srcOrd="4" destOrd="0" presId="urn:microsoft.com/office/officeart/2018/5/layout/IconCircleLabelList"/>
    <dgm:cxn modelId="{C7AC0298-9376-4935-B9A1-72D4BF79B9D8}" type="presParOf" srcId="{BA37DF74-174C-4131-AE8F-E966034CF004}" destId="{E94F4242-8153-4770-AF5C-A9996C6191E6}" srcOrd="0" destOrd="0" presId="urn:microsoft.com/office/officeart/2018/5/layout/IconCircleLabelList"/>
    <dgm:cxn modelId="{B243D000-E8C4-4563-8001-7DDCA8A27660}" type="presParOf" srcId="{BA37DF74-174C-4131-AE8F-E966034CF004}" destId="{F6361E50-CD25-428B-B73B-EAC577D39779}" srcOrd="1" destOrd="0" presId="urn:microsoft.com/office/officeart/2018/5/layout/IconCircleLabelList"/>
    <dgm:cxn modelId="{C1F963B0-4181-4F7F-A3DC-A7B4636F5F58}" type="presParOf" srcId="{BA37DF74-174C-4131-AE8F-E966034CF004}" destId="{C0DE1BA8-2BD5-47CB-9E86-20C1558EA469}" srcOrd="2" destOrd="0" presId="urn:microsoft.com/office/officeart/2018/5/layout/IconCircleLabelList"/>
    <dgm:cxn modelId="{EA17B8BD-7E6B-4DBF-A4EF-74BC33396AC6}" type="presParOf" srcId="{BA37DF74-174C-4131-AE8F-E966034CF004}" destId="{2F97871E-9596-4CBF-B7E0-36111EB30FB9}" srcOrd="3" destOrd="0" presId="urn:microsoft.com/office/officeart/2018/5/layout/IconCircleLabelList"/>
    <dgm:cxn modelId="{8D44A8DF-0971-4C59-A5A2-6778C49DF170}" type="presParOf" srcId="{B2C7D6F0-9276-4FBA-8045-AF748F2D9E04}" destId="{44AC979F-8F9D-4717-8B36-BE3E94448D32}" srcOrd="5" destOrd="0" presId="urn:microsoft.com/office/officeart/2018/5/layout/IconCircleLabelList"/>
    <dgm:cxn modelId="{E79A80CA-5CBF-4B5C-AB9B-20832A4BB67A}" type="presParOf" srcId="{B2C7D6F0-9276-4FBA-8045-AF748F2D9E04}" destId="{10C51072-1006-4A3C-8346-5E1D5B9216D5}" srcOrd="6" destOrd="0" presId="urn:microsoft.com/office/officeart/2018/5/layout/IconCircleLabelList"/>
    <dgm:cxn modelId="{3CC2DE30-E3D0-418A-9224-B3FDD740D28E}" type="presParOf" srcId="{10C51072-1006-4A3C-8346-5E1D5B9216D5}" destId="{CEB389C0-A617-4CC8-8277-2447908A932A}" srcOrd="0" destOrd="0" presId="urn:microsoft.com/office/officeart/2018/5/layout/IconCircleLabelList"/>
    <dgm:cxn modelId="{75D5B9C2-36F6-412D-A28C-2D95B024F779}" type="presParOf" srcId="{10C51072-1006-4A3C-8346-5E1D5B9216D5}" destId="{8F967152-A02B-4F5C-89FA-392EEA46E666}" srcOrd="1" destOrd="0" presId="urn:microsoft.com/office/officeart/2018/5/layout/IconCircleLabelList"/>
    <dgm:cxn modelId="{7ACE5302-5657-47AB-9EC6-91AE50378BE3}" type="presParOf" srcId="{10C51072-1006-4A3C-8346-5E1D5B9216D5}" destId="{24DA92ED-F776-4663-8DCC-1A196798725E}" srcOrd="2" destOrd="0" presId="urn:microsoft.com/office/officeart/2018/5/layout/IconCircleLabelList"/>
    <dgm:cxn modelId="{DDD98060-F21F-49A4-A842-7C2DE8BC1699}" type="presParOf" srcId="{10C51072-1006-4A3C-8346-5E1D5B9216D5}" destId="{452626C6-6D98-4639-BF5D-8B0E52B2834A}" srcOrd="3" destOrd="0" presId="urn:microsoft.com/office/officeart/2018/5/layout/IconCircleLabelList"/>
    <dgm:cxn modelId="{497D2C82-3ABE-4A18-9FCD-31D83E0CE7A9}" type="presParOf" srcId="{B2C7D6F0-9276-4FBA-8045-AF748F2D9E04}" destId="{0B9FA94E-EBCB-40C0-8B94-B7766D1A48DF}" srcOrd="7" destOrd="0" presId="urn:microsoft.com/office/officeart/2018/5/layout/IconCircleLabelList"/>
    <dgm:cxn modelId="{39F63F8F-7DAF-4288-AF2D-3FA886F26380}" type="presParOf" srcId="{B2C7D6F0-9276-4FBA-8045-AF748F2D9E04}" destId="{6E911379-5EC1-486D-8A85-A0CDF3DE41BF}" srcOrd="8" destOrd="0" presId="urn:microsoft.com/office/officeart/2018/5/layout/IconCircleLabelList"/>
    <dgm:cxn modelId="{31421CD2-DA07-4B87-B7D4-DC2BAC079F74}" type="presParOf" srcId="{6E911379-5EC1-486D-8A85-A0CDF3DE41BF}" destId="{DF038AF7-1543-429B-9C13-48DAFCB945BB}" srcOrd="0" destOrd="0" presId="urn:microsoft.com/office/officeart/2018/5/layout/IconCircleLabelList"/>
    <dgm:cxn modelId="{568BE851-E7BA-4BD2-B315-50DBF5BFE811}" type="presParOf" srcId="{6E911379-5EC1-486D-8A85-A0CDF3DE41BF}" destId="{EBC236F6-9983-4BA9-9C7E-096043991A85}" srcOrd="1" destOrd="0" presId="urn:microsoft.com/office/officeart/2018/5/layout/IconCircleLabelList"/>
    <dgm:cxn modelId="{89ABE3C1-B4C8-4AD8-8B14-18E3DE68D338}" type="presParOf" srcId="{6E911379-5EC1-486D-8A85-A0CDF3DE41BF}" destId="{DFE9F26E-083F-486C-97E6-816F4B4577E0}" srcOrd="2" destOrd="0" presId="urn:microsoft.com/office/officeart/2018/5/layout/IconCircleLabelList"/>
    <dgm:cxn modelId="{5793689C-E12A-4108-B21D-E9CB6253AADF}" type="presParOf" srcId="{6E911379-5EC1-486D-8A85-A0CDF3DE41BF}" destId="{64032E2D-212A-499A-9C93-9F65DDB42E12}" srcOrd="3" destOrd="0" presId="urn:microsoft.com/office/officeart/2018/5/layout/IconCircleLabelList"/>
    <dgm:cxn modelId="{E2B41C61-48DA-483D-A0D0-D2A52C55728A}" type="presParOf" srcId="{B2C7D6F0-9276-4FBA-8045-AF748F2D9E04}" destId="{968A561F-FAF3-4006-8DCD-E99ABFEA8B60}" srcOrd="9" destOrd="0" presId="urn:microsoft.com/office/officeart/2018/5/layout/IconCircleLabelList"/>
    <dgm:cxn modelId="{8F2FB6BF-9686-4DE5-9E74-1850B2D64503}" type="presParOf" srcId="{B2C7D6F0-9276-4FBA-8045-AF748F2D9E04}" destId="{71DC26CE-DEC5-4C19-B0C9-BB0CFD6DBABC}" srcOrd="10" destOrd="0" presId="urn:microsoft.com/office/officeart/2018/5/layout/IconCircleLabelList"/>
    <dgm:cxn modelId="{2B6D407F-666D-42BD-AF8C-7ABEA284F4FC}" type="presParOf" srcId="{71DC26CE-DEC5-4C19-B0C9-BB0CFD6DBABC}" destId="{F514B7CC-8FBD-4EC4-8B44-93482912C0CA}" srcOrd="0" destOrd="0" presId="urn:microsoft.com/office/officeart/2018/5/layout/IconCircleLabelList"/>
    <dgm:cxn modelId="{2188B131-1DFD-4BF7-BF0D-E0E3B11FC4B6}" type="presParOf" srcId="{71DC26CE-DEC5-4C19-B0C9-BB0CFD6DBABC}" destId="{F12B2CE4-8AE2-4A6B-B0E3-21EACB605050}" srcOrd="1" destOrd="0" presId="urn:microsoft.com/office/officeart/2018/5/layout/IconCircleLabelList"/>
    <dgm:cxn modelId="{4B93DA27-1993-4DEF-9D08-0AD81F686B26}" type="presParOf" srcId="{71DC26CE-DEC5-4C19-B0C9-BB0CFD6DBABC}" destId="{2A5221F4-AF97-4629-BFD3-0F7677E24750}" srcOrd="2" destOrd="0" presId="urn:microsoft.com/office/officeart/2018/5/layout/IconCircleLabelList"/>
    <dgm:cxn modelId="{022715FC-BA28-4076-8A94-5590E88C1BC0}" type="presParOf" srcId="{71DC26CE-DEC5-4C19-B0C9-BB0CFD6DBABC}" destId="{014247D3-9E72-41C4-A2D9-A19CAC42489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96E18E-D58D-4DA7-9974-F0B58CFC499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D2509B-7B0F-4CA3-B6FA-861EDBC63AE5}">
      <dgm:prSet/>
      <dgm:spPr/>
      <dgm:t>
        <a:bodyPr/>
        <a:lstStyle/>
        <a:p>
          <a:r>
            <a:rPr lang="en-US"/>
            <a:t>Automated</a:t>
          </a:r>
        </a:p>
      </dgm:t>
    </dgm:pt>
    <dgm:pt modelId="{25E6B08A-067B-4144-AA87-D5C85DDE89F4}" type="parTrans" cxnId="{5B3390CF-47A2-4FB9-9EB0-DC308C68E603}">
      <dgm:prSet/>
      <dgm:spPr/>
      <dgm:t>
        <a:bodyPr/>
        <a:lstStyle/>
        <a:p>
          <a:endParaRPr lang="en-US"/>
        </a:p>
      </dgm:t>
    </dgm:pt>
    <dgm:pt modelId="{26B9E55B-D661-4B15-A50E-6D20F3D8ACF1}" type="sibTrans" cxnId="{5B3390CF-47A2-4FB9-9EB0-DC308C68E603}">
      <dgm:prSet/>
      <dgm:spPr/>
      <dgm:t>
        <a:bodyPr/>
        <a:lstStyle/>
        <a:p>
          <a:endParaRPr lang="en-US"/>
        </a:p>
      </dgm:t>
    </dgm:pt>
    <dgm:pt modelId="{C86C208D-FE10-41A7-A46B-A756EB9D4321}">
      <dgm:prSet/>
      <dgm:spPr/>
      <dgm:t>
        <a:bodyPr/>
        <a:lstStyle/>
        <a:p>
          <a:r>
            <a:rPr lang="en-US"/>
            <a:t>Daily backup during maintenance window</a:t>
          </a:r>
        </a:p>
      </dgm:t>
    </dgm:pt>
    <dgm:pt modelId="{AA9DB4BE-A60A-4975-9467-7DB1F423C8CC}" type="parTrans" cxnId="{9ECD57B6-3BA3-47DC-8394-1C8A2B920A5E}">
      <dgm:prSet/>
      <dgm:spPr/>
      <dgm:t>
        <a:bodyPr/>
        <a:lstStyle/>
        <a:p>
          <a:endParaRPr lang="en-US"/>
        </a:p>
      </dgm:t>
    </dgm:pt>
    <dgm:pt modelId="{E7F08B9F-46A7-46F8-818D-D4E4D704B772}" type="sibTrans" cxnId="{9ECD57B6-3BA3-47DC-8394-1C8A2B920A5E}">
      <dgm:prSet/>
      <dgm:spPr/>
      <dgm:t>
        <a:bodyPr/>
        <a:lstStyle/>
        <a:p>
          <a:endParaRPr lang="en-US"/>
        </a:p>
      </dgm:t>
    </dgm:pt>
    <dgm:pt modelId="{4BF44812-9079-47CF-A7EA-F4264A7CBECE}">
      <dgm:prSet/>
      <dgm:spPr/>
      <dgm:t>
        <a:bodyPr/>
        <a:lstStyle/>
        <a:p>
          <a:r>
            <a:rPr lang="en-US"/>
            <a:t>Provides point in time recovery snapshots</a:t>
          </a:r>
        </a:p>
      </dgm:t>
    </dgm:pt>
    <dgm:pt modelId="{6E2C6C3E-9AE2-42F4-9C88-224FE2706D0C}" type="parTrans" cxnId="{048CFA64-D1A4-40A5-A8BA-E90147E2E936}">
      <dgm:prSet/>
      <dgm:spPr/>
      <dgm:t>
        <a:bodyPr/>
        <a:lstStyle/>
        <a:p>
          <a:endParaRPr lang="en-US"/>
        </a:p>
      </dgm:t>
    </dgm:pt>
    <dgm:pt modelId="{F9F0523F-0330-4C8D-B5A7-B68064D229FD}" type="sibTrans" cxnId="{048CFA64-D1A4-40A5-A8BA-E90147E2E936}">
      <dgm:prSet/>
      <dgm:spPr/>
      <dgm:t>
        <a:bodyPr/>
        <a:lstStyle/>
        <a:p>
          <a:endParaRPr lang="en-US"/>
        </a:p>
      </dgm:t>
    </dgm:pt>
    <dgm:pt modelId="{AD39D915-CAF4-462E-ACA1-AE998D51AB56}">
      <dgm:prSet/>
      <dgm:spPr/>
      <dgm:t>
        <a:bodyPr/>
        <a:lstStyle/>
        <a:p>
          <a:r>
            <a:rPr lang="en-US"/>
            <a:t>Of type ‘automated’</a:t>
          </a:r>
        </a:p>
      </dgm:t>
    </dgm:pt>
    <dgm:pt modelId="{A06CF913-0612-4603-A7B5-AB368E59C85E}" type="parTrans" cxnId="{A5BA836B-A705-4C6E-8FC0-F422A1880FDD}">
      <dgm:prSet/>
      <dgm:spPr/>
      <dgm:t>
        <a:bodyPr/>
        <a:lstStyle/>
        <a:p>
          <a:endParaRPr lang="en-US"/>
        </a:p>
      </dgm:t>
    </dgm:pt>
    <dgm:pt modelId="{94A90D55-7F3B-4DD1-9700-51E3AACB202C}" type="sibTrans" cxnId="{A5BA836B-A705-4C6E-8FC0-F422A1880FDD}">
      <dgm:prSet/>
      <dgm:spPr/>
      <dgm:t>
        <a:bodyPr/>
        <a:lstStyle/>
        <a:p>
          <a:endParaRPr lang="en-US"/>
        </a:p>
      </dgm:t>
    </dgm:pt>
    <dgm:pt modelId="{E4C318E0-150C-4188-BF2C-A5AEE5B3CA00}">
      <dgm:prSet/>
      <dgm:spPr/>
      <dgm:t>
        <a:bodyPr/>
        <a:lstStyle/>
        <a:p>
          <a:r>
            <a:rPr lang="en-US"/>
            <a:t>Enabled by default. Data retained for 7 days , can be extended to 35 days</a:t>
          </a:r>
        </a:p>
      </dgm:t>
    </dgm:pt>
    <dgm:pt modelId="{98950001-DB2E-4165-8102-E635FEBF845D}" type="parTrans" cxnId="{9F0C845F-E318-4FF2-838D-9E7E5A646A14}">
      <dgm:prSet/>
      <dgm:spPr/>
      <dgm:t>
        <a:bodyPr/>
        <a:lstStyle/>
        <a:p>
          <a:endParaRPr lang="en-US"/>
        </a:p>
      </dgm:t>
    </dgm:pt>
    <dgm:pt modelId="{F84BE892-660E-4248-869B-F3F88EA2A5FA}" type="sibTrans" cxnId="{9F0C845F-E318-4FF2-838D-9E7E5A646A14}">
      <dgm:prSet/>
      <dgm:spPr/>
      <dgm:t>
        <a:bodyPr/>
        <a:lstStyle/>
        <a:p>
          <a:endParaRPr lang="en-US"/>
        </a:p>
      </dgm:t>
    </dgm:pt>
    <dgm:pt modelId="{8DACB382-175D-4921-8B33-AA5EDBE8E508}">
      <dgm:prSet/>
      <dgm:spPr/>
      <dgm:t>
        <a:bodyPr/>
        <a:lstStyle/>
        <a:p>
          <a:r>
            <a:rPr lang="en-US"/>
            <a:t>Brief elevated latency during backup window due to I/O suspension (few seconds) only for single AZ, no effect for multi AZ</a:t>
          </a:r>
        </a:p>
      </dgm:t>
    </dgm:pt>
    <dgm:pt modelId="{6D7AE12F-F7D7-4A0B-90FF-BA54F66D1BFC}" type="parTrans" cxnId="{1F42F6D4-BE16-41C9-9EC0-801D4D97C370}">
      <dgm:prSet/>
      <dgm:spPr/>
      <dgm:t>
        <a:bodyPr/>
        <a:lstStyle/>
        <a:p>
          <a:endParaRPr lang="en-US"/>
        </a:p>
      </dgm:t>
    </dgm:pt>
    <dgm:pt modelId="{93A9AC52-F9D4-40DC-8E73-8D38A4F84797}" type="sibTrans" cxnId="{1F42F6D4-BE16-41C9-9EC0-801D4D97C370}">
      <dgm:prSet/>
      <dgm:spPr/>
      <dgm:t>
        <a:bodyPr/>
        <a:lstStyle/>
        <a:p>
          <a:endParaRPr lang="en-US"/>
        </a:p>
      </dgm:t>
    </dgm:pt>
    <dgm:pt modelId="{DC80EEDC-9E56-4DF0-8212-649D8D82BF30}">
      <dgm:prSet/>
      <dgm:spPr/>
      <dgm:t>
        <a:bodyPr/>
        <a:lstStyle/>
        <a:p>
          <a:r>
            <a:rPr lang="en-US"/>
            <a:t>User initiated (createdbsnapshot API or AWS console)</a:t>
          </a:r>
        </a:p>
      </dgm:t>
    </dgm:pt>
    <dgm:pt modelId="{9F9FA4F7-3357-4A42-8A94-2F0EA07A7C16}" type="parTrans" cxnId="{D45B9AAE-FEC9-4F2F-99FA-37BFC1DC0648}">
      <dgm:prSet/>
      <dgm:spPr/>
      <dgm:t>
        <a:bodyPr/>
        <a:lstStyle/>
        <a:p>
          <a:endParaRPr lang="en-US"/>
        </a:p>
      </dgm:t>
    </dgm:pt>
    <dgm:pt modelId="{FF40D940-845A-4112-B47A-21823D30FECD}" type="sibTrans" cxnId="{D45B9AAE-FEC9-4F2F-99FA-37BFC1DC0648}">
      <dgm:prSet/>
      <dgm:spPr/>
      <dgm:t>
        <a:bodyPr/>
        <a:lstStyle/>
        <a:p>
          <a:endParaRPr lang="en-US"/>
        </a:p>
      </dgm:t>
    </dgm:pt>
    <dgm:pt modelId="{7929AA94-CD84-44C7-AF62-B2B05DB45795}">
      <dgm:prSet/>
      <dgm:spPr/>
      <dgm:t>
        <a:bodyPr/>
        <a:lstStyle/>
        <a:p>
          <a:r>
            <a:rPr lang="en-US"/>
            <a:t>Stored as snapshots as well</a:t>
          </a:r>
        </a:p>
      </dgm:t>
    </dgm:pt>
    <dgm:pt modelId="{2A54975F-9A4E-464F-8BA4-3A8E4C25ADEB}" type="parTrans" cxnId="{5D7B0E76-7ACC-4249-B3EF-D2F24AA4B19B}">
      <dgm:prSet/>
      <dgm:spPr/>
      <dgm:t>
        <a:bodyPr/>
        <a:lstStyle/>
        <a:p>
          <a:endParaRPr lang="en-US"/>
        </a:p>
      </dgm:t>
    </dgm:pt>
    <dgm:pt modelId="{9E830B14-06CC-46EE-938E-CD43023C922E}" type="sibTrans" cxnId="{5D7B0E76-7ACC-4249-B3EF-D2F24AA4B19B}">
      <dgm:prSet/>
      <dgm:spPr/>
      <dgm:t>
        <a:bodyPr/>
        <a:lstStyle/>
        <a:p>
          <a:endParaRPr lang="en-US"/>
        </a:p>
      </dgm:t>
    </dgm:pt>
    <dgm:pt modelId="{ADFA2D08-8DF6-44A9-A78F-47EF54BDDE0D}">
      <dgm:prSet/>
      <dgm:spPr/>
      <dgm:t>
        <a:bodyPr/>
        <a:lstStyle/>
        <a:p>
          <a:r>
            <a:rPr lang="en-US"/>
            <a:t>Automated snapshots stored in S3, modify retention by modifyDBisntance API</a:t>
          </a:r>
        </a:p>
      </dgm:t>
    </dgm:pt>
    <dgm:pt modelId="{64A0E8F5-53C7-4F1D-BD73-8B5FB86FD70D}" type="parTrans" cxnId="{08810FA6-D999-4C25-B329-D15E3B9E681E}">
      <dgm:prSet/>
      <dgm:spPr/>
      <dgm:t>
        <a:bodyPr/>
        <a:lstStyle/>
        <a:p>
          <a:endParaRPr lang="en-US"/>
        </a:p>
      </dgm:t>
    </dgm:pt>
    <dgm:pt modelId="{75386E05-60EA-40E3-92AC-4BD3598A6222}" type="sibTrans" cxnId="{08810FA6-D999-4C25-B329-D15E3B9E681E}">
      <dgm:prSet/>
      <dgm:spPr/>
      <dgm:t>
        <a:bodyPr/>
        <a:lstStyle/>
        <a:p>
          <a:endParaRPr lang="en-US"/>
        </a:p>
      </dgm:t>
    </dgm:pt>
    <dgm:pt modelId="{F37AC643-0851-44C6-9DA2-29C7C666DE2A}">
      <dgm:prSet/>
      <dgm:spPr/>
      <dgm:t>
        <a:bodyPr/>
        <a:lstStyle/>
        <a:p>
          <a:r>
            <a:rPr lang="en-US"/>
            <a:t>During instance deletion you can create final snapshot</a:t>
          </a:r>
        </a:p>
      </dgm:t>
    </dgm:pt>
    <dgm:pt modelId="{147D0A83-4337-42C1-B907-56E68702616C}" type="parTrans" cxnId="{CC2463F7-8D17-44FB-B822-35939EF2DD5E}">
      <dgm:prSet/>
      <dgm:spPr/>
      <dgm:t>
        <a:bodyPr/>
        <a:lstStyle/>
        <a:p>
          <a:endParaRPr lang="en-US"/>
        </a:p>
      </dgm:t>
    </dgm:pt>
    <dgm:pt modelId="{2057C7BF-186D-4129-9DE7-645020043E69}" type="sibTrans" cxnId="{CC2463F7-8D17-44FB-B822-35939EF2DD5E}">
      <dgm:prSet/>
      <dgm:spPr/>
      <dgm:t>
        <a:bodyPr/>
        <a:lstStyle/>
        <a:p>
          <a:endParaRPr lang="en-US"/>
        </a:p>
      </dgm:t>
    </dgm:pt>
    <dgm:pt modelId="{88CF6DC7-7909-9046-ADE6-58FB43AB1427}" type="pres">
      <dgm:prSet presAssocID="{5E96E18E-D58D-4DA7-9974-F0B58CFC4998}" presName="linear" presStyleCnt="0">
        <dgm:presLayoutVars>
          <dgm:animLvl val="lvl"/>
          <dgm:resizeHandles val="exact"/>
        </dgm:presLayoutVars>
      </dgm:prSet>
      <dgm:spPr/>
    </dgm:pt>
    <dgm:pt modelId="{7337E16F-D1FB-564A-8109-902374499127}" type="pres">
      <dgm:prSet presAssocID="{71D2509B-7B0F-4CA3-B6FA-861EDBC63A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D8931A2-424B-B84E-9ECF-2414BED84835}" type="pres">
      <dgm:prSet presAssocID="{71D2509B-7B0F-4CA3-B6FA-861EDBC63AE5}" presName="childText" presStyleLbl="revTx" presStyleIdx="0" presStyleCnt="2">
        <dgm:presLayoutVars>
          <dgm:bulletEnabled val="1"/>
        </dgm:presLayoutVars>
      </dgm:prSet>
      <dgm:spPr/>
    </dgm:pt>
    <dgm:pt modelId="{3B41F4F6-BFE0-4A4F-8F30-2FACC7C1D9BD}" type="pres">
      <dgm:prSet presAssocID="{DC80EEDC-9E56-4DF0-8212-649D8D82BF3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71279AB-09EA-634E-8C1D-5C55E7C727F0}" type="pres">
      <dgm:prSet presAssocID="{DC80EEDC-9E56-4DF0-8212-649D8D82BF30}" presName="childText" presStyleLbl="revTx" presStyleIdx="1" presStyleCnt="2">
        <dgm:presLayoutVars>
          <dgm:bulletEnabled val="1"/>
        </dgm:presLayoutVars>
      </dgm:prSet>
      <dgm:spPr/>
    </dgm:pt>
    <dgm:pt modelId="{7094C56C-B816-3D41-A806-5D48D16DEF28}" type="pres">
      <dgm:prSet presAssocID="{ADFA2D08-8DF6-44A9-A78F-47EF54BDDE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847FE0-4AB7-6847-9496-F46DCE7D6E2D}" type="pres">
      <dgm:prSet presAssocID="{75386E05-60EA-40E3-92AC-4BD3598A6222}" presName="spacer" presStyleCnt="0"/>
      <dgm:spPr/>
    </dgm:pt>
    <dgm:pt modelId="{AAB6948E-7F9A-CE40-8BAD-8262C590A44D}" type="pres">
      <dgm:prSet presAssocID="{F37AC643-0851-44C6-9DA2-29C7C666DE2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F4F6A05-34B1-8F4C-BB50-CE130128364F}" type="presOf" srcId="{DC80EEDC-9E56-4DF0-8212-649D8D82BF30}" destId="{3B41F4F6-BFE0-4A4F-8F30-2FACC7C1D9BD}" srcOrd="0" destOrd="0" presId="urn:microsoft.com/office/officeart/2005/8/layout/vList2"/>
    <dgm:cxn modelId="{A4967C1E-A2B2-8A44-B36B-3C1168E9D1A3}" type="presOf" srcId="{ADFA2D08-8DF6-44A9-A78F-47EF54BDDE0D}" destId="{7094C56C-B816-3D41-A806-5D48D16DEF28}" srcOrd="0" destOrd="0" presId="urn:microsoft.com/office/officeart/2005/8/layout/vList2"/>
    <dgm:cxn modelId="{8BE34449-0D7E-C242-AAF7-C31EE1F22592}" type="presOf" srcId="{F37AC643-0851-44C6-9DA2-29C7C666DE2A}" destId="{AAB6948E-7F9A-CE40-8BAD-8262C590A44D}" srcOrd="0" destOrd="0" presId="urn:microsoft.com/office/officeart/2005/8/layout/vList2"/>
    <dgm:cxn modelId="{1E18D54B-1E0D-5147-AA44-42C417EB525C}" type="presOf" srcId="{8DACB382-175D-4921-8B33-AA5EDBE8E508}" destId="{BD8931A2-424B-B84E-9ECF-2414BED84835}" srcOrd="0" destOrd="4" presId="urn:microsoft.com/office/officeart/2005/8/layout/vList2"/>
    <dgm:cxn modelId="{9733355C-B69C-3F4F-A385-D1B420E51B98}" type="presOf" srcId="{AD39D915-CAF4-462E-ACA1-AE998D51AB56}" destId="{BD8931A2-424B-B84E-9ECF-2414BED84835}" srcOrd="0" destOrd="2" presId="urn:microsoft.com/office/officeart/2005/8/layout/vList2"/>
    <dgm:cxn modelId="{9F0C845F-E318-4FF2-838D-9E7E5A646A14}" srcId="{71D2509B-7B0F-4CA3-B6FA-861EDBC63AE5}" destId="{E4C318E0-150C-4188-BF2C-A5AEE5B3CA00}" srcOrd="3" destOrd="0" parTransId="{98950001-DB2E-4165-8102-E635FEBF845D}" sibTransId="{F84BE892-660E-4248-869B-F3F88EA2A5FA}"/>
    <dgm:cxn modelId="{048CFA64-D1A4-40A5-A8BA-E90147E2E936}" srcId="{71D2509B-7B0F-4CA3-B6FA-861EDBC63AE5}" destId="{4BF44812-9079-47CF-A7EA-F4264A7CBECE}" srcOrd="1" destOrd="0" parTransId="{6E2C6C3E-9AE2-42F4-9C88-224FE2706D0C}" sibTransId="{F9F0523F-0330-4C8D-B5A7-B68064D229FD}"/>
    <dgm:cxn modelId="{A9070E68-1C29-AA49-A8D0-40741F922166}" type="presOf" srcId="{7929AA94-CD84-44C7-AF62-B2B05DB45795}" destId="{A71279AB-09EA-634E-8C1D-5C55E7C727F0}" srcOrd="0" destOrd="0" presId="urn:microsoft.com/office/officeart/2005/8/layout/vList2"/>
    <dgm:cxn modelId="{EFB9A868-D95B-7146-A6DB-0A90B8235ABA}" type="presOf" srcId="{4BF44812-9079-47CF-A7EA-F4264A7CBECE}" destId="{BD8931A2-424B-B84E-9ECF-2414BED84835}" srcOrd="0" destOrd="1" presId="urn:microsoft.com/office/officeart/2005/8/layout/vList2"/>
    <dgm:cxn modelId="{A5BA836B-A705-4C6E-8FC0-F422A1880FDD}" srcId="{71D2509B-7B0F-4CA3-B6FA-861EDBC63AE5}" destId="{AD39D915-CAF4-462E-ACA1-AE998D51AB56}" srcOrd="2" destOrd="0" parTransId="{A06CF913-0612-4603-A7B5-AB368E59C85E}" sibTransId="{94A90D55-7F3B-4DD1-9700-51E3AACB202C}"/>
    <dgm:cxn modelId="{5D7B0E76-7ACC-4249-B3EF-D2F24AA4B19B}" srcId="{DC80EEDC-9E56-4DF0-8212-649D8D82BF30}" destId="{7929AA94-CD84-44C7-AF62-B2B05DB45795}" srcOrd="0" destOrd="0" parTransId="{2A54975F-9A4E-464F-8BA4-3A8E4C25ADEB}" sibTransId="{9E830B14-06CC-46EE-938E-CD43023C922E}"/>
    <dgm:cxn modelId="{BE8E9B79-50F0-2B4D-AC7D-CD72F0205A96}" type="presOf" srcId="{E4C318E0-150C-4188-BF2C-A5AEE5B3CA00}" destId="{BD8931A2-424B-B84E-9ECF-2414BED84835}" srcOrd="0" destOrd="3" presId="urn:microsoft.com/office/officeart/2005/8/layout/vList2"/>
    <dgm:cxn modelId="{08810FA6-D999-4C25-B329-D15E3B9E681E}" srcId="{5E96E18E-D58D-4DA7-9974-F0B58CFC4998}" destId="{ADFA2D08-8DF6-44A9-A78F-47EF54BDDE0D}" srcOrd="2" destOrd="0" parTransId="{64A0E8F5-53C7-4F1D-BD73-8B5FB86FD70D}" sibTransId="{75386E05-60EA-40E3-92AC-4BD3598A6222}"/>
    <dgm:cxn modelId="{D45B9AAE-FEC9-4F2F-99FA-37BFC1DC0648}" srcId="{5E96E18E-D58D-4DA7-9974-F0B58CFC4998}" destId="{DC80EEDC-9E56-4DF0-8212-649D8D82BF30}" srcOrd="1" destOrd="0" parTransId="{9F9FA4F7-3357-4A42-8A94-2F0EA07A7C16}" sibTransId="{FF40D940-845A-4112-B47A-21823D30FECD}"/>
    <dgm:cxn modelId="{9ECD57B6-3BA3-47DC-8394-1C8A2B920A5E}" srcId="{71D2509B-7B0F-4CA3-B6FA-861EDBC63AE5}" destId="{C86C208D-FE10-41A7-A46B-A756EB9D4321}" srcOrd="0" destOrd="0" parTransId="{AA9DB4BE-A60A-4975-9467-7DB1F423C8CC}" sibTransId="{E7F08B9F-46A7-46F8-818D-D4E4D704B772}"/>
    <dgm:cxn modelId="{B143BAB8-C0FF-8440-AE7E-2969E5D69CF7}" type="presOf" srcId="{5E96E18E-D58D-4DA7-9974-F0B58CFC4998}" destId="{88CF6DC7-7909-9046-ADE6-58FB43AB1427}" srcOrd="0" destOrd="0" presId="urn:microsoft.com/office/officeart/2005/8/layout/vList2"/>
    <dgm:cxn modelId="{5B3390CF-47A2-4FB9-9EB0-DC308C68E603}" srcId="{5E96E18E-D58D-4DA7-9974-F0B58CFC4998}" destId="{71D2509B-7B0F-4CA3-B6FA-861EDBC63AE5}" srcOrd="0" destOrd="0" parTransId="{25E6B08A-067B-4144-AA87-D5C85DDE89F4}" sibTransId="{26B9E55B-D661-4B15-A50E-6D20F3D8ACF1}"/>
    <dgm:cxn modelId="{1F42F6D4-BE16-41C9-9EC0-801D4D97C370}" srcId="{71D2509B-7B0F-4CA3-B6FA-861EDBC63AE5}" destId="{8DACB382-175D-4921-8B33-AA5EDBE8E508}" srcOrd="4" destOrd="0" parTransId="{6D7AE12F-F7D7-4A0B-90FF-BA54F66D1BFC}" sibTransId="{93A9AC52-F9D4-40DC-8E73-8D38A4F84797}"/>
    <dgm:cxn modelId="{6F6A02D6-EC25-5040-A566-E47407A0F96C}" type="presOf" srcId="{C86C208D-FE10-41A7-A46B-A756EB9D4321}" destId="{BD8931A2-424B-B84E-9ECF-2414BED84835}" srcOrd="0" destOrd="0" presId="urn:microsoft.com/office/officeart/2005/8/layout/vList2"/>
    <dgm:cxn modelId="{E0238FE7-5F75-DF42-A4F2-0E7448B7B823}" type="presOf" srcId="{71D2509B-7B0F-4CA3-B6FA-861EDBC63AE5}" destId="{7337E16F-D1FB-564A-8109-902374499127}" srcOrd="0" destOrd="0" presId="urn:microsoft.com/office/officeart/2005/8/layout/vList2"/>
    <dgm:cxn modelId="{CC2463F7-8D17-44FB-B822-35939EF2DD5E}" srcId="{5E96E18E-D58D-4DA7-9974-F0B58CFC4998}" destId="{F37AC643-0851-44C6-9DA2-29C7C666DE2A}" srcOrd="3" destOrd="0" parTransId="{147D0A83-4337-42C1-B907-56E68702616C}" sibTransId="{2057C7BF-186D-4129-9DE7-645020043E69}"/>
    <dgm:cxn modelId="{26DBD9C3-E01F-1A4A-A193-FF6ABA0B2E6D}" type="presParOf" srcId="{88CF6DC7-7909-9046-ADE6-58FB43AB1427}" destId="{7337E16F-D1FB-564A-8109-902374499127}" srcOrd="0" destOrd="0" presId="urn:microsoft.com/office/officeart/2005/8/layout/vList2"/>
    <dgm:cxn modelId="{4ECE1212-C696-F14F-9B98-B5F0B59C5EF8}" type="presParOf" srcId="{88CF6DC7-7909-9046-ADE6-58FB43AB1427}" destId="{BD8931A2-424B-B84E-9ECF-2414BED84835}" srcOrd="1" destOrd="0" presId="urn:microsoft.com/office/officeart/2005/8/layout/vList2"/>
    <dgm:cxn modelId="{8DB4509B-F752-B34C-A142-8C254E470F91}" type="presParOf" srcId="{88CF6DC7-7909-9046-ADE6-58FB43AB1427}" destId="{3B41F4F6-BFE0-4A4F-8F30-2FACC7C1D9BD}" srcOrd="2" destOrd="0" presId="urn:microsoft.com/office/officeart/2005/8/layout/vList2"/>
    <dgm:cxn modelId="{8DDE7F5D-ACCE-B241-ADFA-2FF5DEFBA229}" type="presParOf" srcId="{88CF6DC7-7909-9046-ADE6-58FB43AB1427}" destId="{A71279AB-09EA-634E-8C1D-5C55E7C727F0}" srcOrd="3" destOrd="0" presId="urn:microsoft.com/office/officeart/2005/8/layout/vList2"/>
    <dgm:cxn modelId="{DC47E1DA-7FBE-E847-A7AD-345862CD097B}" type="presParOf" srcId="{88CF6DC7-7909-9046-ADE6-58FB43AB1427}" destId="{7094C56C-B816-3D41-A806-5D48D16DEF28}" srcOrd="4" destOrd="0" presId="urn:microsoft.com/office/officeart/2005/8/layout/vList2"/>
    <dgm:cxn modelId="{AD086F8F-C440-5145-9F14-9A19259E50DA}" type="presParOf" srcId="{88CF6DC7-7909-9046-ADE6-58FB43AB1427}" destId="{BD847FE0-4AB7-6847-9496-F46DCE7D6E2D}" srcOrd="5" destOrd="0" presId="urn:microsoft.com/office/officeart/2005/8/layout/vList2"/>
    <dgm:cxn modelId="{07C394B4-AFE1-9C4A-962B-04261D516AF2}" type="presParOf" srcId="{88CF6DC7-7909-9046-ADE6-58FB43AB1427}" destId="{AAB6948E-7F9A-CE40-8BAD-8262C590A44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0C0322-FB0E-4EDB-9BC8-11586312F92D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19D201-9FC9-481C-91E7-A55E0D7D144E}">
      <dgm:prSet/>
      <dgm:spPr/>
      <dgm:t>
        <a:bodyPr/>
        <a:lstStyle/>
        <a:p>
          <a:pPr>
            <a:defRPr b="1"/>
          </a:pPr>
          <a:r>
            <a:rPr lang="en-US"/>
            <a:t>Configuration</a:t>
          </a:r>
        </a:p>
      </dgm:t>
    </dgm:pt>
    <dgm:pt modelId="{24D6E801-C1E2-43FD-9642-5D68DA8C3F29}" type="parTrans" cxnId="{816EF6ED-E77C-4963-B14B-C04C1AA78FFC}">
      <dgm:prSet/>
      <dgm:spPr/>
      <dgm:t>
        <a:bodyPr/>
        <a:lstStyle/>
        <a:p>
          <a:endParaRPr lang="en-US"/>
        </a:p>
      </dgm:t>
    </dgm:pt>
    <dgm:pt modelId="{A5FD3C39-2B88-4A7D-B86F-372F6BD79C65}" type="sibTrans" cxnId="{816EF6ED-E77C-4963-B14B-C04C1AA78FFC}">
      <dgm:prSet/>
      <dgm:spPr/>
      <dgm:t>
        <a:bodyPr/>
        <a:lstStyle/>
        <a:p>
          <a:endParaRPr lang="en-US"/>
        </a:p>
      </dgm:t>
    </dgm:pt>
    <dgm:pt modelId="{2AE3B34A-03A5-4CF0-98AA-9855DDF5F0E7}">
      <dgm:prSet/>
      <dgm:spPr/>
      <dgm:t>
        <a:bodyPr/>
        <a:lstStyle/>
        <a:p>
          <a:r>
            <a:rPr lang="en-US"/>
            <a:t>DB parameter group: container for engine configuration</a:t>
          </a:r>
        </a:p>
      </dgm:t>
    </dgm:pt>
    <dgm:pt modelId="{39CE8937-A237-4330-BFC6-22D88BC17155}" type="parTrans" cxnId="{FD1E855F-18DC-4B6B-9307-1EFAB3016107}">
      <dgm:prSet/>
      <dgm:spPr/>
      <dgm:t>
        <a:bodyPr/>
        <a:lstStyle/>
        <a:p>
          <a:endParaRPr lang="en-US"/>
        </a:p>
      </dgm:t>
    </dgm:pt>
    <dgm:pt modelId="{4A86B6CB-6DD5-4EE2-9AEF-BC4A7ED5A86B}" type="sibTrans" cxnId="{FD1E855F-18DC-4B6B-9307-1EFAB3016107}">
      <dgm:prSet/>
      <dgm:spPr/>
      <dgm:t>
        <a:bodyPr/>
        <a:lstStyle/>
        <a:p>
          <a:endParaRPr lang="en-US"/>
        </a:p>
      </dgm:t>
    </dgm:pt>
    <dgm:pt modelId="{C8545A46-362D-42D1-B921-7A86FDF29E15}">
      <dgm:prSet/>
      <dgm:spPr/>
      <dgm:t>
        <a:bodyPr/>
        <a:lstStyle/>
        <a:p>
          <a:r>
            <a:rPr lang="en-US"/>
            <a:t>AWS Config to monitor config changes</a:t>
          </a:r>
        </a:p>
      </dgm:t>
    </dgm:pt>
    <dgm:pt modelId="{0B17EADC-3782-4F27-A100-BCE48FD5B61F}" type="parTrans" cxnId="{7D09697A-1C98-46C9-A569-3A6F69FB783D}">
      <dgm:prSet/>
      <dgm:spPr/>
      <dgm:t>
        <a:bodyPr/>
        <a:lstStyle/>
        <a:p>
          <a:endParaRPr lang="en-US"/>
        </a:p>
      </dgm:t>
    </dgm:pt>
    <dgm:pt modelId="{6814821E-5A59-4050-BE9D-DDD97B276A43}" type="sibTrans" cxnId="{7D09697A-1C98-46C9-A569-3A6F69FB783D}">
      <dgm:prSet/>
      <dgm:spPr/>
      <dgm:t>
        <a:bodyPr/>
        <a:lstStyle/>
        <a:p>
          <a:endParaRPr lang="en-US"/>
        </a:p>
      </dgm:t>
    </dgm:pt>
    <dgm:pt modelId="{4722FD0F-5337-47AA-A8E9-317BD26F873B}">
      <dgm:prSet/>
      <dgm:spPr/>
      <dgm:t>
        <a:bodyPr/>
        <a:lstStyle/>
        <a:p>
          <a:pPr>
            <a:defRPr b="1"/>
          </a:pPr>
          <a:r>
            <a:rPr lang="en-US" dirty="0"/>
            <a:t>Multi AZ</a:t>
          </a:r>
        </a:p>
      </dgm:t>
    </dgm:pt>
    <dgm:pt modelId="{7CCE99EB-DF07-4BCB-B4FB-D07C71E9900E}" type="parTrans" cxnId="{DE1DC7BA-54E4-4232-89E4-6B2D54B26D56}">
      <dgm:prSet/>
      <dgm:spPr/>
      <dgm:t>
        <a:bodyPr/>
        <a:lstStyle/>
        <a:p>
          <a:endParaRPr lang="en-US"/>
        </a:p>
      </dgm:t>
    </dgm:pt>
    <dgm:pt modelId="{D50750BC-EBE3-4D3C-9DC4-C442DECE058B}" type="sibTrans" cxnId="{DE1DC7BA-54E4-4232-89E4-6B2D54B26D56}">
      <dgm:prSet/>
      <dgm:spPr/>
      <dgm:t>
        <a:bodyPr/>
        <a:lstStyle/>
        <a:p>
          <a:endParaRPr lang="en-US"/>
        </a:p>
      </dgm:t>
    </dgm:pt>
    <dgm:pt modelId="{326B98EF-3644-4DC0-BCFF-A0D6537B88E6}">
      <dgm:prSet/>
      <dgm:spPr/>
      <dgm:t>
        <a:bodyPr/>
        <a:lstStyle/>
        <a:p>
          <a:r>
            <a:rPr lang="en-US" dirty="0"/>
            <a:t>Standby is a read replica in different AZ, same region (for fault tolerance)</a:t>
          </a:r>
        </a:p>
      </dgm:t>
    </dgm:pt>
    <dgm:pt modelId="{452AC7AC-C475-472C-8C8C-68350B8F4018}" type="parTrans" cxnId="{B2884E1B-EC2A-48EA-AE56-81B2FE0900E3}">
      <dgm:prSet/>
      <dgm:spPr/>
      <dgm:t>
        <a:bodyPr/>
        <a:lstStyle/>
        <a:p>
          <a:endParaRPr lang="en-US"/>
        </a:p>
      </dgm:t>
    </dgm:pt>
    <dgm:pt modelId="{227C0FA6-2280-489B-9129-3155FA402503}" type="sibTrans" cxnId="{B2884E1B-EC2A-48EA-AE56-81B2FE0900E3}">
      <dgm:prSet/>
      <dgm:spPr/>
      <dgm:t>
        <a:bodyPr/>
        <a:lstStyle/>
        <a:p>
          <a:endParaRPr lang="en-US"/>
        </a:p>
      </dgm:t>
    </dgm:pt>
    <dgm:pt modelId="{2AAB2F1F-476B-459B-918C-478F79FE009D}">
      <dgm:prSet/>
      <dgm:spPr/>
      <dgm:t>
        <a:bodyPr/>
        <a:lstStyle/>
        <a:p>
          <a:r>
            <a:rPr lang="en-US"/>
            <a:t>Stand by replica can’t interact directly with standby used purely for failover.  It is managed and promoted to primary by AWS. Additional read replicas can be created if needed</a:t>
          </a:r>
        </a:p>
      </dgm:t>
    </dgm:pt>
    <dgm:pt modelId="{67FB31EA-27D9-4265-A52E-EEC6D82A158A}" type="parTrans" cxnId="{1393840E-E059-4C7C-A6EC-739B3875E350}">
      <dgm:prSet/>
      <dgm:spPr/>
      <dgm:t>
        <a:bodyPr/>
        <a:lstStyle/>
        <a:p>
          <a:endParaRPr lang="en-US"/>
        </a:p>
      </dgm:t>
    </dgm:pt>
    <dgm:pt modelId="{DA697624-A464-43E8-8DF3-2FDF3C605823}" type="sibTrans" cxnId="{1393840E-E059-4C7C-A6EC-739B3875E350}">
      <dgm:prSet/>
      <dgm:spPr/>
      <dgm:t>
        <a:bodyPr/>
        <a:lstStyle/>
        <a:p>
          <a:endParaRPr lang="en-US"/>
        </a:p>
      </dgm:t>
    </dgm:pt>
    <dgm:pt modelId="{16FE1B77-BF4B-4BD1-B5A5-49C73723A064}">
      <dgm:prSet/>
      <dgm:spPr/>
      <dgm:t>
        <a:bodyPr/>
        <a:lstStyle/>
        <a:p>
          <a:r>
            <a:rPr lang="en-US"/>
            <a:t>Benefits: no downtime even during maintenance because backups are taken from standby</a:t>
          </a:r>
        </a:p>
      </dgm:t>
    </dgm:pt>
    <dgm:pt modelId="{4B0165D3-32DF-4FFA-B4D8-B586ABD38D1B}" type="parTrans" cxnId="{2C7A6634-0EA6-428D-A8F2-4E0A9863D620}">
      <dgm:prSet/>
      <dgm:spPr/>
      <dgm:t>
        <a:bodyPr/>
        <a:lstStyle/>
        <a:p>
          <a:endParaRPr lang="en-US"/>
        </a:p>
      </dgm:t>
    </dgm:pt>
    <dgm:pt modelId="{206FEF3C-1453-4044-A2FD-9DD4930A5833}" type="sibTrans" cxnId="{2C7A6634-0EA6-428D-A8F2-4E0A9863D620}">
      <dgm:prSet/>
      <dgm:spPr/>
      <dgm:t>
        <a:bodyPr/>
        <a:lstStyle/>
        <a:p>
          <a:endParaRPr lang="en-US"/>
        </a:p>
      </dgm:t>
    </dgm:pt>
    <dgm:pt modelId="{7E092DEB-2983-4174-8998-CC7332861346}">
      <dgm:prSet/>
      <dgm:spPr/>
      <dgm:t>
        <a:bodyPr/>
        <a:lstStyle/>
        <a:p>
          <a:r>
            <a:rPr lang="en-US"/>
            <a:t>Cons: may experience elevated latency</a:t>
          </a:r>
        </a:p>
      </dgm:t>
    </dgm:pt>
    <dgm:pt modelId="{A7DE3AE3-CB25-4BFE-B97E-A2C396B63228}" type="parTrans" cxnId="{A52764EF-D45B-4630-BBBE-80BAC55D0623}">
      <dgm:prSet/>
      <dgm:spPr/>
      <dgm:t>
        <a:bodyPr/>
        <a:lstStyle/>
        <a:p>
          <a:endParaRPr lang="en-US"/>
        </a:p>
      </dgm:t>
    </dgm:pt>
    <dgm:pt modelId="{05962564-2A5C-4729-A10B-D5C77739138A}" type="sibTrans" cxnId="{A52764EF-D45B-4630-BBBE-80BAC55D0623}">
      <dgm:prSet/>
      <dgm:spPr/>
      <dgm:t>
        <a:bodyPr/>
        <a:lstStyle/>
        <a:p>
          <a:endParaRPr lang="en-US"/>
        </a:p>
      </dgm:t>
    </dgm:pt>
    <dgm:pt modelId="{322351CE-CD83-427E-A22A-3F797612987A}">
      <dgm:prSet/>
      <dgm:spPr/>
      <dgm:t>
        <a:bodyPr/>
        <a:lstStyle/>
        <a:p>
          <a:r>
            <a:rPr lang="en-US"/>
            <a:t>Can be enabled on single AZ. May experience latency, no downtime</a:t>
          </a:r>
        </a:p>
      </dgm:t>
    </dgm:pt>
    <dgm:pt modelId="{2EDCE74C-2379-4D79-A364-80EE6F77E675}" type="parTrans" cxnId="{401872E4-7729-4A80-9B06-36881EBAB809}">
      <dgm:prSet/>
      <dgm:spPr/>
      <dgm:t>
        <a:bodyPr/>
        <a:lstStyle/>
        <a:p>
          <a:endParaRPr lang="en-US"/>
        </a:p>
      </dgm:t>
    </dgm:pt>
    <dgm:pt modelId="{DBFC814F-EB9C-436B-808F-772756423104}" type="sibTrans" cxnId="{401872E4-7729-4A80-9B06-36881EBAB809}">
      <dgm:prSet/>
      <dgm:spPr/>
      <dgm:t>
        <a:bodyPr/>
        <a:lstStyle/>
        <a:p>
          <a:endParaRPr lang="en-US"/>
        </a:p>
      </dgm:t>
    </dgm:pt>
    <dgm:pt modelId="{D6103DBB-06AC-4B05-AC17-A8A741334CB0}" type="pres">
      <dgm:prSet presAssocID="{880C0322-FB0E-4EDB-9BC8-11586312F92D}" presName="root" presStyleCnt="0">
        <dgm:presLayoutVars>
          <dgm:dir/>
          <dgm:resizeHandles val="exact"/>
        </dgm:presLayoutVars>
      </dgm:prSet>
      <dgm:spPr/>
    </dgm:pt>
    <dgm:pt modelId="{9CFBF775-2F59-4F95-A012-3E5C2A506965}" type="pres">
      <dgm:prSet presAssocID="{C619D201-9FC9-481C-91E7-A55E0D7D144E}" presName="compNode" presStyleCnt="0"/>
      <dgm:spPr/>
    </dgm:pt>
    <dgm:pt modelId="{FE4B597F-EED6-48BE-9EAE-77F3EB42FB70}" type="pres">
      <dgm:prSet presAssocID="{C619D201-9FC9-481C-91E7-A55E0D7D14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3CCD054-C395-4106-A59C-0EC63240A840}" type="pres">
      <dgm:prSet presAssocID="{C619D201-9FC9-481C-91E7-A55E0D7D144E}" presName="iconSpace" presStyleCnt="0"/>
      <dgm:spPr/>
    </dgm:pt>
    <dgm:pt modelId="{12D40C83-78C2-4C11-8A0A-1C82251AF5E9}" type="pres">
      <dgm:prSet presAssocID="{C619D201-9FC9-481C-91E7-A55E0D7D144E}" presName="parTx" presStyleLbl="revTx" presStyleIdx="0" presStyleCnt="4">
        <dgm:presLayoutVars>
          <dgm:chMax val="0"/>
          <dgm:chPref val="0"/>
        </dgm:presLayoutVars>
      </dgm:prSet>
      <dgm:spPr/>
    </dgm:pt>
    <dgm:pt modelId="{9CDBA2B1-CB25-462C-8A62-0FE4B04EED90}" type="pres">
      <dgm:prSet presAssocID="{C619D201-9FC9-481C-91E7-A55E0D7D144E}" presName="txSpace" presStyleCnt="0"/>
      <dgm:spPr/>
    </dgm:pt>
    <dgm:pt modelId="{FA98FEBE-0E8D-4BF5-A435-E2D05D6330FD}" type="pres">
      <dgm:prSet presAssocID="{C619D201-9FC9-481C-91E7-A55E0D7D144E}" presName="desTx" presStyleLbl="revTx" presStyleIdx="1" presStyleCnt="4">
        <dgm:presLayoutVars/>
      </dgm:prSet>
      <dgm:spPr/>
    </dgm:pt>
    <dgm:pt modelId="{B8DA4036-084A-454C-B67B-53034FDE85FF}" type="pres">
      <dgm:prSet presAssocID="{A5FD3C39-2B88-4A7D-B86F-372F6BD79C65}" presName="sibTrans" presStyleCnt="0"/>
      <dgm:spPr/>
    </dgm:pt>
    <dgm:pt modelId="{2BB2DB63-9C6E-409F-811E-26298679DBE6}" type="pres">
      <dgm:prSet presAssocID="{4722FD0F-5337-47AA-A8E9-317BD26F873B}" presName="compNode" presStyleCnt="0"/>
      <dgm:spPr/>
    </dgm:pt>
    <dgm:pt modelId="{1C6A3FC5-7A2C-40A8-A869-12DAFE4555C4}" type="pres">
      <dgm:prSet presAssocID="{4722FD0F-5337-47AA-A8E9-317BD26F873B}" presName="iconRect" presStyleLbl="node1" presStyleIdx="1" presStyleCnt="2" custLinFactNeighborY="-3688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70A317F-77D5-43A7-A06A-092A4DE05B8C}" type="pres">
      <dgm:prSet presAssocID="{4722FD0F-5337-47AA-A8E9-317BD26F873B}" presName="iconSpace" presStyleCnt="0"/>
      <dgm:spPr/>
    </dgm:pt>
    <dgm:pt modelId="{1D76AFCD-FCC3-4AF1-8208-AF471FF2C03A}" type="pres">
      <dgm:prSet presAssocID="{4722FD0F-5337-47AA-A8E9-317BD26F873B}" presName="parTx" presStyleLbl="revTx" presStyleIdx="2" presStyleCnt="4" custLinFactNeighborY="-69446">
        <dgm:presLayoutVars>
          <dgm:chMax val="0"/>
          <dgm:chPref val="0"/>
        </dgm:presLayoutVars>
      </dgm:prSet>
      <dgm:spPr/>
    </dgm:pt>
    <dgm:pt modelId="{BDD170D3-1E3F-4AD3-AADD-EE067A0CFF86}" type="pres">
      <dgm:prSet presAssocID="{4722FD0F-5337-47AA-A8E9-317BD26F873B}" presName="txSpace" presStyleCnt="0"/>
      <dgm:spPr/>
    </dgm:pt>
    <dgm:pt modelId="{15A00C11-5E91-48F7-AF2D-70D667A3DC02}" type="pres">
      <dgm:prSet presAssocID="{4722FD0F-5337-47AA-A8E9-317BD26F873B}" presName="desTx" presStyleLbl="revTx" presStyleIdx="3" presStyleCnt="4" custLinFactNeighborY="-23426">
        <dgm:presLayoutVars/>
      </dgm:prSet>
      <dgm:spPr/>
    </dgm:pt>
  </dgm:ptLst>
  <dgm:cxnLst>
    <dgm:cxn modelId="{1393840E-E059-4C7C-A6EC-739B3875E350}" srcId="{4722FD0F-5337-47AA-A8E9-317BD26F873B}" destId="{2AAB2F1F-476B-459B-918C-478F79FE009D}" srcOrd="1" destOrd="0" parTransId="{67FB31EA-27D9-4265-A52E-EEC6D82A158A}" sibTransId="{DA697624-A464-43E8-8DF3-2FDF3C605823}"/>
    <dgm:cxn modelId="{B2884E1B-EC2A-48EA-AE56-81B2FE0900E3}" srcId="{4722FD0F-5337-47AA-A8E9-317BD26F873B}" destId="{326B98EF-3644-4DC0-BCFF-A0D6537B88E6}" srcOrd="0" destOrd="0" parTransId="{452AC7AC-C475-472C-8C8C-68350B8F4018}" sibTransId="{227C0FA6-2280-489B-9129-3155FA402503}"/>
    <dgm:cxn modelId="{C1D12E1D-DD55-4F12-A6C3-2AE13B37C50B}" type="presOf" srcId="{880C0322-FB0E-4EDB-9BC8-11586312F92D}" destId="{D6103DBB-06AC-4B05-AC17-A8A741334CB0}" srcOrd="0" destOrd="0" presId="urn:microsoft.com/office/officeart/2018/5/layout/CenteredIconLabelDescriptionList"/>
    <dgm:cxn modelId="{B53F281E-7417-4EBD-B432-0A0871E21ACF}" type="presOf" srcId="{16FE1B77-BF4B-4BD1-B5A5-49C73723A064}" destId="{15A00C11-5E91-48F7-AF2D-70D667A3DC02}" srcOrd="0" destOrd="2" presId="urn:microsoft.com/office/officeart/2018/5/layout/CenteredIconLabelDescriptionList"/>
    <dgm:cxn modelId="{DCBF4423-2D3E-455F-AE2C-C6919872D764}" type="presOf" srcId="{2AAB2F1F-476B-459B-918C-478F79FE009D}" destId="{15A00C11-5E91-48F7-AF2D-70D667A3DC02}" srcOrd="0" destOrd="1" presId="urn:microsoft.com/office/officeart/2018/5/layout/CenteredIconLabelDescriptionList"/>
    <dgm:cxn modelId="{8AF3F92F-4D06-45B3-9BA9-1E2AA7C4ED3C}" type="presOf" srcId="{C619D201-9FC9-481C-91E7-A55E0D7D144E}" destId="{12D40C83-78C2-4C11-8A0A-1C82251AF5E9}" srcOrd="0" destOrd="0" presId="urn:microsoft.com/office/officeart/2018/5/layout/CenteredIconLabelDescriptionList"/>
    <dgm:cxn modelId="{2C7A6634-0EA6-428D-A8F2-4E0A9863D620}" srcId="{4722FD0F-5337-47AA-A8E9-317BD26F873B}" destId="{16FE1B77-BF4B-4BD1-B5A5-49C73723A064}" srcOrd="2" destOrd="0" parTransId="{4B0165D3-32DF-4FFA-B4D8-B586ABD38D1B}" sibTransId="{206FEF3C-1453-4044-A2FD-9DD4930A5833}"/>
    <dgm:cxn modelId="{26809955-2081-4651-8805-CBFE2B6FCBE0}" type="presOf" srcId="{4722FD0F-5337-47AA-A8E9-317BD26F873B}" destId="{1D76AFCD-FCC3-4AF1-8208-AF471FF2C03A}" srcOrd="0" destOrd="0" presId="urn:microsoft.com/office/officeart/2018/5/layout/CenteredIconLabelDescriptionList"/>
    <dgm:cxn modelId="{FD1E855F-18DC-4B6B-9307-1EFAB3016107}" srcId="{C619D201-9FC9-481C-91E7-A55E0D7D144E}" destId="{2AE3B34A-03A5-4CF0-98AA-9855DDF5F0E7}" srcOrd="0" destOrd="0" parTransId="{39CE8937-A237-4330-BFC6-22D88BC17155}" sibTransId="{4A86B6CB-6DD5-4EE2-9AEF-BC4A7ED5A86B}"/>
    <dgm:cxn modelId="{08CB7565-FB99-4EDC-8781-863677DA3BB2}" type="presOf" srcId="{322351CE-CD83-427E-A22A-3F797612987A}" destId="{15A00C11-5E91-48F7-AF2D-70D667A3DC02}" srcOrd="0" destOrd="4" presId="urn:microsoft.com/office/officeart/2018/5/layout/CenteredIconLabelDescriptionList"/>
    <dgm:cxn modelId="{7D09697A-1C98-46C9-A569-3A6F69FB783D}" srcId="{C619D201-9FC9-481C-91E7-A55E0D7D144E}" destId="{C8545A46-362D-42D1-B921-7A86FDF29E15}" srcOrd="1" destOrd="0" parTransId="{0B17EADC-3782-4F27-A100-BCE48FD5B61F}" sibTransId="{6814821E-5A59-4050-BE9D-DDD97B276A43}"/>
    <dgm:cxn modelId="{6486978B-18BD-4A98-AD99-DFD2593E56B1}" type="presOf" srcId="{C8545A46-362D-42D1-B921-7A86FDF29E15}" destId="{FA98FEBE-0E8D-4BF5-A435-E2D05D6330FD}" srcOrd="0" destOrd="1" presId="urn:microsoft.com/office/officeart/2018/5/layout/CenteredIconLabelDescriptionList"/>
    <dgm:cxn modelId="{0B544D8D-AE0F-490A-BBCA-355D05503183}" type="presOf" srcId="{7E092DEB-2983-4174-8998-CC7332861346}" destId="{15A00C11-5E91-48F7-AF2D-70D667A3DC02}" srcOrd="0" destOrd="3" presId="urn:microsoft.com/office/officeart/2018/5/layout/CenteredIconLabelDescriptionList"/>
    <dgm:cxn modelId="{D278B6A1-8ED9-4A4F-9247-83A8D4E34FE3}" type="presOf" srcId="{326B98EF-3644-4DC0-BCFF-A0D6537B88E6}" destId="{15A00C11-5E91-48F7-AF2D-70D667A3DC02}" srcOrd="0" destOrd="0" presId="urn:microsoft.com/office/officeart/2018/5/layout/CenteredIconLabelDescriptionList"/>
    <dgm:cxn modelId="{DE1DC7BA-54E4-4232-89E4-6B2D54B26D56}" srcId="{880C0322-FB0E-4EDB-9BC8-11586312F92D}" destId="{4722FD0F-5337-47AA-A8E9-317BD26F873B}" srcOrd="1" destOrd="0" parTransId="{7CCE99EB-DF07-4BCB-B4FB-D07C71E9900E}" sibTransId="{D50750BC-EBE3-4D3C-9DC4-C442DECE058B}"/>
    <dgm:cxn modelId="{F8AD3AD2-46BD-4F8C-BC67-15BE22D5054A}" type="presOf" srcId="{2AE3B34A-03A5-4CF0-98AA-9855DDF5F0E7}" destId="{FA98FEBE-0E8D-4BF5-A435-E2D05D6330FD}" srcOrd="0" destOrd="0" presId="urn:microsoft.com/office/officeart/2018/5/layout/CenteredIconLabelDescriptionList"/>
    <dgm:cxn modelId="{401872E4-7729-4A80-9B06-36881EBAB809}" srcId="{4722FD0F-5337-47AA-A8E9-317BD26F873B}" destId="{322351CE-CD83-427E-A22A-3F797612987A}" srcOrd="4" destOrd="0" parTransId="{2EDCE74C-2379-4D79-A364-80EE6F77E675}" sibTransId="{DBFC814F-EB9C-436B-808F-772756423104}"/>
    <dgm:cxn modelId="{816EF6ED-E77C-4963-B14B-C04C1AA78FFC}" srcId="{880C0322-FB0E-4EDB-9BC8-11586312F92D}" destId="{C619D201-9FC9-481C-91E7-A55E0D7D144E}" srcOrd="0" destOrd="0" parTransId="{24D6E801-C1E2-43FD-9642-5D68DA8C3F29}" sibTransId="{A5FD3C39-2B88-4A7D-B86F-372F6BD79C65}"/>
    <dgm:cxn modelId="{A52764EF-D45B-4630-BBBE-80BAC55D0623}" srcId="{4722FD0F-5337-47AA-A8E9-317BD26F873B}" destId="{7E092DEB-2983-4174-8998-CC7332861346}" srcOrd="3" destOrd="0" parTransId="{A7DE3AE3-CB25-4BFE-B97E-A2C396B63228}" sibTransId="{05962564-2A5C-4729-A10B-D5C77739138A}"/>
    <dgm:cxn modelId="{70ACCFC1-2AB7-4C0B-B18D-54BE0A3C456A}" type="presParOf" srcId="{D6103DBB-06AC-4B05-AC17-A8A741334CB0}" destId="{9CFBF775-2F59-4F95-A012-3E5C2A506965}" srcOrd="0" destOrd="0" presId="urn:microsoft.com/office/officeart/2018/5/layout/CenteredIconLabelDescriptionList"/>
    <dgm:cxn modelId="{97E56F59-9325-4AF3-A633-C6F4028117EC}" type="presParOf" srcId="{9CFBF775-2F59-4F95-A012-3E5C2A506965}" destId="{FE4B597F-EED6-48BE-9EAE-77F3EB42FB70}" srcOrd="0" destOrd="0" presId="urn:microsoft.com/office/officeart/2018/5/layout/CenteredIconLabelDescriptionList"/>
    <dgm:cxn modelId="{0920391F-2D0C-4804-9E5D-C7FB4012DA0A}" type="presParOf" srcId="{9CFBF775-2F59-4F95-A012-3E5C2A506965}" destId="{13CCD054-C395-4106-A59C-0EC63240A840}" srcOrd="1" destOrd="0" presId="urn:microsoft.com/office/officeart/2018/5/layout/CenteredIconLabelDescriptionList"/>
    <dgm:cxn modelId="{409CD6E8-DFC6-4484-83CF-E855A0AD3FA0}" type="presParOf" srcId="{9CFBF775-2F59-4F95-A012-3E5C2A506965}" destId="{12D40C83-78C2-4C11-8A0A-1C82251AF5E9}" srcOrd="2" destOrd="0" presId="urn:microsoft.com/office/officeart/2018/5/layout/CenteredIconLabelDescriptionList"/>
    <dgm:cxn modelId="{1A722A2B-2DB4-4D14-81AE-BEAFF2C5F2AB}" type="presParOf" srcId="{9CFBF775-2F59-4F95-A012-3E5C2A506965}" destId="{9CDBA2B1-CB25-462C-8A62-0FE4B04EED90}" srcOrd="3" destOrd="0" presId="urn:microsoft.com/office/officeart/2018/5/layout/CenteredIconLabelDescriptionList"/>
    <dgm:cxn modelId="{D905AB7B-3FAA-42AC-8D2B-27A7A69AE3B6}" type="presParOf" srcId="{9CFBF775-2F59-4F95-A012-3E5C2A506965}" destId="{FA98FEBE-0E8D-4BF5-A435-E2D05D6330FD}" srcOrd="4" destOrd="0" presId="urn:microsoft.com/office/officeart/2018/5/layout/CenteredIconLabelDescriptionList"/>
    <dgm:cxn modelId="{BC9B04E0-A4DC-4F45-A83A-92DC9F8D4E2E}" type="presParOf" srcId="{D6103DBB-06AC-4B05-AC17-A8A741334CB0}" destId="{B8DA4036-084A-454C-B67B-53034FDE85FF}" srcOrd="1" destOrd="0" presId="urn:microsoft.com/office/officeart/2018/5/layout/CenteredIconLabelDescriptionList"/>
    <dgm:cxn modelId="{6E88553D-81DE-403A-98B4-F4159CA9FA52}" type="presParOf" srcId="{D6103DBB-06AC-4B05-AC17-A8A741334CB0}" destId="{2BB2DB63-9C6E-409F-811E-26298679DBE6}" srcOrd="2" destOrd="0" presId="urn:microsoft.com/office/officeart/2018/5/layout/CenteredIconLabelDescriptionList"/>
    <dgm:cxn modelId="{C4F29706-E380-4935-A3E2-1082CCB273E0}" type="presParOf" srcId="{2BB2DB63-9C6E-409F-811E-26298679DBE6}" destId="{1C6A3FC5-7A2C-40A8-A869-12DAFE4555C4}" srcOrd="0" destOrd="0" presId="urn:microsoft.com/office/officeart/2018/5/layout/CenteredIconLabelDescriptionList"/>
    <dgm:cxn modelId="{E148C971-C4A5-43D8-AF26-D21BBC244B4E}" type="presParOf" srcId="{2BB2DB63-9C6E-409F-811E-26298679DBE6}" destId="{D70A317F-77D5-43A7-A06A-092A4DE05B8C}" srcOrd="1" destOrd="0" presId="urn:microsoft.com/office/officeart/2018/5/layout/CenteredIconLabelDescriptionList"/>
    <dgm:cxn modelId="{486111C2-0B27-4502-9951-8484E9EDB851}" type="presParOf" srcId="{2BB2DB63-9C6E-409F-811E-26298679DBE6}" destId="{1D76AFCD-FCC3-4AF1-8208-AF471FF2C03A}" srcOrd="2" destOrd="0" presId="urn:microsoft.com/office/officeart/2018/5/layout/CenteredIconLabelDescriptionList"/>
    <dgm:cxn modelId="{86B07EFB-0371-4D5E-BB20-BD8AFB0405E2}" type="presParOf" srcId="{2BB2DB63-9C6E-409F-811E-26298679DBE6}" destId="{BDD170D3-1E3F-4AD3-AADD-EE067A0CFF86}" srcOrd="3" destOrd="0" presId="urn:microsoft.com/office/officeart/2018/5/layout/CenteredIconLabelDescriptionList"/>
    <dgm:cxn modelId="{D518ACB6-6C2E-400D-B91B-457B99A54ED7}" type="presParOf" srcId="{2BB2DB63-9C6E-409F-811E-26298679DBE6}" destId="{15A00C11-5E91-48F7-AF2D-70D667A3DC0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7F951-6F83-4C46-976B-9C5989B0C4D7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61360-8437-DB44-AB83-F5F54EF1E0B0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Microsoft SQL server</a:t>
          </a:r>
        </a:p>
      </dsp:txBody>
      <dsp:txXfrm>
        <a:off x="0" y="2492"/>
        <a:ext cx="6492875" cy="850069"/>
      </dsp:txXfrm>
    </dsp:sp>
    <dsp:sp modelId="{2C16D085-FD19-4943-8816-81D03FEFE1EA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1671D-69E0-5447-808D-B244645412F4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Oracle</a:t>
          </a:r>
        </a:p>
      </dsp:txBody>
      <dsp:txXfrm>
        <a:off x="0" y="852561"/>
        <a:ext cx="6492875" cy="850069"/>
      </dsp:txXfrm>
    </dsp:sp>
    <dsp:sp modelId="{C3E23A7E-085F-684F-B337-DEFBE421BBF5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06F17-C799-DE4F-B01E-795857F0E66D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Postgres</a:t>
          </a:r>
        </a:p>
      </dsp:txBody>
      <dsp:txXfrm>
        <a:off x="0" y="1702630"/>
        <a:ext cx="6492875" cy="850069"/>
      </dsp:txXfrm>
    </dsp:sp>
    <dsp:sp modelId="{62CD6C2C-5D87-A649-92D9-1528ABA071A0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DB91F-7E53-7B4E-BF09-205E73A78CD3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mySQL</a:t>
          </a:r>
        </a:p>
      </dsp:txBody>
      <dsp:txXfrm>
        <a:off x="0" y="2552699"/>
        <a:ext cx="6492875" cy="850069"/>
      </dsp:txXfrm>
    </dsp:sp>
    <dsp:sp modelId="{FD18961E-56C3-D048-8724-8D6B8A0DC617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754D2-C7A3-2B4E-A39B-770C7E3D0579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Aurora</a:t>
          </a:r>
          <a:endParaRPr lang="en-US" sz="3900" kern="1200" dirty="0"/>
        </a:p>
      </dsp:txBody>
      <dsp:txXfrm>
        <a:off x="0" y="3402769"/>
        <a:ext cx="6492875" cy="850069"/>
      </dsp:txXfrm>
    </dsp:sp>
    <dsp:sp modelId="{067AC5D6-783C-1B49-BB10-71AE713D19C4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D0E23-1235-1D47-8E9B-6F50849583F4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MariaDB</a:t>
          </a:r>
        </a:p>
      </dsp:txBody>
      <dsp:txXfrm>
        <a:off x="0" y="4252838"/>
        <a:ext cx="6492875" cy="8500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BC331-B5CA-9E4F-A3D6-ABBA757DBC6D}">
      <dsp:nvSpPr>
        <dsp:cNvPr id="0" name=""/>
        <dsp:cNvSpPr/>
      </dsp:nvSpPr>
      <dsp:spPr>
        <a:xfrm>
          <a:off x="0" y="336044"/>
          <a:ext cx="6492875" cy="3357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Distribute read traffic amongst </a:t>
          </a:r>
        </a:p>
      </dsp:txBody>
      <dsp:txXfrm>
        <a:off x="16392" y="352436"/>
        <a:ext cx="6460091" cy="303006"/>
      </dsp:txXfrm>
    </dsp:sp>
    <dsp:sp modelId="{B3FC4143-E4B5-0844-ABD3-75F29F5D96D8}">
      <dsp:nvSpPr>
        <dsp:cNvPr id="0" name=""/>
        <dsp:cNvSpPr/>
      </dsp:nvSpPr>
      <dsp:spPr>
        <a:xfrm>
          <a:off x="0" y="712154"/>
          <a:ext cx="6492875" cy="335790"/>
        </a:xfrm>
        <a:prstGeom prst="roundRect">
          <a:avLst/>
        </a:prstGeom>
        <a:solidFill>
          <a:schemeClr val="accent5">
            <a:hueOff val="-675854"/>
            <a:satOff val="-1742"/>
            <a:lumOff val="-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cases:</a:t>
          </a:r>
        </a:p>
      </dsp:txBody>
      <dsp:txXfrm>
        <a:off x="16392" y="728546"/>
        <a:ext cx="6460091" cy="303006"/>
      </dsp:txXfrm>
    </dsp:sp>
    <dsp:sp modelId="{7CF12EA6-EAEC-B742-8935-A17748E2913A}">
      <dsp:nvSpPr>
        <dsp:cNvPr id="0" name=""/>
        <dsp:cNvSpPr/>
      </dsp:nvSpPr>
      <dsp:spPr>
        <a:xfrm>
          <a:off x="0" y="1047944"/>
          <a:ext cx="6492875" cy="376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Heavy read workload needing added I/O capacity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Business reporting queries against read replica</a:t>
          </a:r>
        </a:p>
      </dsp:txBody>
      <dsp:txXfrm>
        <a:off x="0" y="1047944"/>
        <a:ext cx="6492875" cy="376740"/>
      </dsp:txXfrm>
    </dsp:sp>
    <dsp:sp modelId="{DF20A491-7FA7-D743-9CE4-2E2ABEC9E9E8}">
      <dsp:nvSpPr>
        <dsp:cNvPr id="0" name=""/>
        <dsp:cNvSpPr/>
      </dsp:nvSpPr>
      <dsp:spPr>
        <a:xfrm>
          <a:off x="0" y="1424684"/>
          <a:ext cx="6492875" cy="33579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Prerequisite to enable backups</a:t>
          </a:r>
        </a:p>
      </dsp:txBody>
      <dsp:txXfrm>
        <a:off x="16392" y="1441076"/>
        <a:ext cx="6460091" cy="303006"/>
      </dsp:txXfrm>
    </dsp:sp>
    <dsp:sp modelId="{DE362F5A-7405-B143-AAD0-F8454746835C}">
      <dsp:nvSpPr>
        <dsp:cNvPr id="0" name=""/>
        <dsp:cNvSpPr/>
      </dsp:nvSpPr>
      <dsp:spPr>
        <a:xfrm>
          <a:off x="0" y="1800794"/>
          <a:ext cx="6492875" cy="335790"/>
        </a:xfrm>
        <a:prstGeom prst="roundRect">
          <a:avLst/>
        </a:prstGeom>
        <a:solidFill>
          <a:schemeClr val="accent5">
            <a:hueOff val="-2027563"/>
            <a:satOff val="-5226"/>
            <a:lumOff val="-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Aurora Limit of 15 read replicas for given DB cluster</a:t>
          </a:r>
        </a:p>
      </dsp:txBody>
      <dsp:txXfrm>
        <a:off x="16392" y="1817186"/>
        <a:ext cx="6460091" cy="303006"/>
      </dsp:txXfrm>
    </dsp:sp>
    <dsp:sp modelId="{3CD83776-0067-C74E-9BC2-BA6BE74452E2}">
      <dsp:nvSpPr>
        <dsp:cNvPr id="0" name=""/>
        <dsp:cNvSpPr/>
      </dsp:nvSpPr>
      <dsp:spPr>
        <a:xfrm>
          <a:off x="0" y="2176904"/>
          <a:ext cx="6492875" cy="33579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Amazon RDS for MySQL, MariaDB and PostgreSQL limited to 5 read replicas</a:t>
          </a:r>
        </a:p>
      </dsp:txBody>
      <dsp:txXfrm>
        <a:off x="16392" y="2193296"/>
        <a:ext cx="6460091" cy="303006"/>
      </dsp:txXfrm>
    </dsp:sp>
    <dsp:sp modelId="{B9AAB6AC-E726-FD4D-AB06-8A86056B2C63}">
      <dsp:nvSpPr>
        <dsp:cNvPr id="0" name=""/>
        <dsp:cNvSpPr/>
      </dsp:nvSpPr>
      <dsp:spPr>
        <a:xfrm>
          <a:off x="0" y="2553014"/>
          <a:ext cx="6492875" cy="3357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Instance has to be running to be bale to create read replica</a:t>
          </a:r>
        </a:p>
      </dsp:txBody>
      <dsp:txXfrm>
        <a:off x="16392" y="2569406"/>
        <a:ext cx="6460091" cy="303006"/>
      </dsp:txXfrm>
    </dsp:sp>
    <dsp:sp modelId="{35D9B4B4-9505-1B42-91FF-E83850C01B8D}">
      <dsp:nvSpPr>
        <dsp:cNvPr id="0" name=""/>
        <dsp:cNvSpPr/>
      </dsp:nvSpPr>
      <dsp:spPr>
        <a:xfrm>
          <a:off x="0" y="2929124"/>
          <a:ext cx="6492875" cy="33579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Cross region read replicas possible</a:t>
          </a:r>
        </a:p>
      </dsp:txBody>
      <dsp:txXfrm>
        <a:off x="16392" y="2945516"/>
        <a:ext cx="6460091" cy="303006"/>
      </dsp:txXfrm>
    </dsp:sp>
    <dsp:sp modelId="{B2C672B4-3D2D-F440-A6CD-824E4763F99E}">
      <dsp:nvSpPr>
        <dsp:cNvPr id="0" name=""/>
        <dsp:cNvSpPr/>
      </dsp:nvSpPr>
      <dsp:spPr>
        <a:xfrm>
          <a:off x="0" y="3305235"/>
          <a:ext cx="6492875" cy="335790"/>
        </a:xfrm>
        <a:prstGeom prst="roundRect">
          <a:avLst/>
        </a:prstGeom>
        <a:solidFill>
          <a:schemeClr val="accent5">
            <a:hueOff val="-4730980"/>
            <a:satOff val="-12193"/>
            <a:lumOff val="-82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Read replicas can be promoted as standalone DB</a:t>
          </a:r>
        </a:p>
      </dsp:txBody>
      <dsp:txXfrm>
        <a:off x="16392" y="3321627"/>
        <a:ext cx="6460091" cy="303006"/>
      </dsp:txXfrm>
    </dsp:sp>
    <dsp:sp modelId="{7E546B4E-FC89-F947-BEF3-A600254077F8}">
      <dsp:nvSpPr>
        <dsp:cNvPr id="0" name=""/>
        <dsp:cNvSpPr/>
      </dsp:nvSpPr>
      <dsp:spPr>
        <a:xfrm>
          <a:off x="0" y="3681345"/>
          <a:ext cx="6492875" cy="33579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Read replicas may fall behind source DB due to latency</a:t>
          </a:r>
        </a:p>
      </dsp:txBody>
      <dsp:txXfrm>
        <a:off x="16392" y="3697737"/>
        <a:ext cx="6460091" cy="303006"/>
      </dsp:txXfrm>
    </dsp:sp>
    <dsp:sp modelId="{4B844F74-2F92-9E4F-B958-A4560C207C53}">
      <dsp:nvSpPr>
        <dsp:cNvPr id="0" name=""/>
        <dsp:cNvSpPr/>
      </dsp:nvSpPr>
      <dsp:spPr>
        <a:xfrm>
          <a:off x="0" y="4057455"/>
          <a:ext cx="6492875" cy="335790"/>
        </a:xfrm>
        <a:prstGeom prst="roundRect">
          <a:avLst/>
        </a:prstGeom>
        <a:solidFill>
          <a:schemeClr val="accent5">
            <a:hueOff val="-6082688"/>
            <a:satOff val="-15677"/>
            <a:lumOff val="-10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Read replicas ideally should match compute and storage of source DB to avoid latency</a:t>
          </a:r>
        </a:p>
      </dsp:txBody>
      <dsp:txXfrm>
        <a:off x="16392" y="4073847"/>
        <a:ext cx="6460091" cy="303006"/>
      </dsp:txXfrm>
    </dsp:sp>
    <dsp:sp modelId="{F3351716-F7CB-474E-AA1E-407BA2C72264}">
      <dsp:nvSpPr>
        <dsp:cNvPr id="0" name=""/>
        <dsp:cNvSpPr/>
      </dsp:nvSpPr>
      <dsp:spPr>
        <a:xfrm>
          <a:off x="0" y="4433565"/>
          <a:ext cx="6492875" cy="3357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Billed at standard DB rates</a:t>
          </a:r>
        </a:p>
      </dsp:txBody>
      <dsp:txXfrm>
        <a:off x="16392" y="4449957"/>
        <a:ext cx="6460091" cy="303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3E965-8A56-FC43-8576-FBF18C9DEA16}">
      <dsp:nvSpPr>
        <dsp:cNvPr id="0" name=""/>
        <dsp:cNvSpPr/>
      </dsp:nvSpPr>
      <dsp:spPr>
        <a:xfrm rot="5400000">
          <a:off x="3419003" y="-832468"/>
          <a:ext cx="1992302" cy="4155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Table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Row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Columns (Fields)</a:t>
          </a:r>
        </a:p>
      </dsp:txBody>
      <dsp:txXfrm rot="-5400000">
        <a:off x="2337434" y="346357"/>
        <a:ext cx="4058184" cy="1797790"/>
      </dsp:txXfrm>
    </dsp:sp>
    <dsp:sp modelId="{8AA0B81F-2DAF-1C49-8CD4-25C67225E254}">
      <dsp:nvSpPr>
        <dsp:cNvPr id="0" name=""/>
        <dsp:cNvSpPr/>
      </dsp:nvSpPr>
      <dsp:spPr>
        <a:xfrm>
          <a:off x="0" y="62"/>
          <a:ext cx="2337435" cy="24903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Relational (been there since the 70s)</a:t>
          </a:r>
        </a:p>
      </dsp:txBody>
      <dsp:txXfrm>
        <a:off x="114104" y="114166"/>
        <a:ext cx="2109227" cy="2262170"/>
      </dsp:txXfrm>
    </dsp:sp>
    <dsp:sp modelId="{8C59D4FB-8CC6-CE4E-B435-8E0CB0A613C4}">
      <dsp:nvSpPr>
        <dsp:cNvPr id="0" name=""/>
        <dsp:cNvSpPr/>
      </dsp:nvSpPr>
      <dsp:spPr>
        <a:xfrm rot="5400000">
          <a:off x="3419003" y="1782428"/>
          <a:ext cx="1992302" cy="415544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Collection = Table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Document = Row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Kay Value Pairs = Fields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Stored as Dicts (JSON)</a:t>
          </a:r>
        </a:p>
      </dsp:txBody>
      <dsp:txXfrm rot="-5400000">
        <a:off x="2337434" y="2961253"/>
        <a:ext cx="4058184" cy="1797790"/>
      </dsp:txXfrm>
    </dsp:sp>
    <dsp:sp modelId="{ECAFC608-84DD-B146-99FF-71AC4F2761AA}">
      <dsp:nvSpPr>
        <dsp:cNvPr id="0" name=""/>
        <dsp:cNvSpPr/>
      </dsp:nvSpPr>
      <dsp:spPr>
        <a:xfrm>
          <a:off x="0" y="2614959"/>
          <a:ext cx="2337435" cy="249037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Non relational</a:t>
          </a:r>
        </a:p>
      </dsp:txBody>
      <dsp:txXfrm>
        <a:off x="114104" y="2729063"/>
        <a:ext cx="2109227" cy="22621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04EE1-5A66-4695-B437-A472CD8D7FE6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CD1483-E844-4EC8-A88E-B9E78377F28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84EAED-0A24-4E15-80A5-E622031DAEAB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mysqldump or mysqlimport utilities for MySQL</a:t>
          </a:r>
        </a:p>
      </dsp:txBody>
      <dsp:txXfrm>
        <a:off x="1429899" y="2442"/>
        <a:ext cx="5083704" cy="1238008"/>
      </dsp:txXfrm>
    </dsp:sp>
    <dsp:sp modelId="{A30252DE-C119-4719-B6AE-A4F03FEBEAC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56E447-F670-4AE9-BF16-6A545D0877DE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375FF3-6550-4403-84DD-EB73BAE1506B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Pump, import/export or SQL Loader for Oracle</a:t>
          </a:r>
        </a:p>
      </dsp:txBody>
      <dsp:txXfrm>
        <a:off x="1429899" y="1549953"/>
        <a:ext cx="5083704" cy="1238008"/>
      </dsp:txXfrm>
    </dsp:sp>
    <dsp:sp modelId="{90F13E04-A4A2-446B-841C-7599C1F2BA6D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2795EB-D6F9-4397-ADE7-F8D5FA073C67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6FE5EB-B76C-4BD2-A80A-34DC57FB58EA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Import/Export wizard, full backup files (.bak files) or Bulk Copy Program (BCP) for SQL Server</a:t>
          </a:r>
        </a:p>
      </dsp:txBody>
      <dsp:txXfrm>
        <a:off x="1429899" y="3097464"/>
        <a:ext cx="5083704" cy="1238008"/>
      </dsp:txXfrm>
    </dsp:sp>
    <dsp:sp modelId="{DAD9E211-E6DC-4140-A4A2-397D7AA294C5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A16FDD-58B7-41F5-AF92-14C889F6D423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EB1C97-A9EC-4D2E-A393-E976188EF5AF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pg_dump for PostgreSQL</a:t>
          </a:r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35B04-9C74-4D96-89E9-CE425F5D4AB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617083-B6BB-4CEF-9721-9180BF3EE2D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A097E7-1FC9-49FE-8A8B-E17E066567DB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opportunity to control when DB instance modifications, database engine version upgrades, and software patching occur</a:t>
          </a:r>
        </a:p>
      </dsp:txBody>
      <dsp:txXfrm>
        <a:off x="1941716" y="718"/>
        <a:ext cx="4571887" cy="1681139"/>
      </dsp:txXfrm>
    </dsp:sp>
    <dsp:sp modelId="{E27F3028-A297-4451-A5C0-8E5490199A3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8345D2-37FD-400A-9FEA-35F67DB1FDD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268174-00C8-43EA-8D82-A46BDF51B710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Software patching automatically scheduled</a:t>
          </a:r>
        </a:p>
      </dsp:txBody>
      <dsp:txXfrm>
        <a:off x="1941716" y="2102143"/>
        <a:ext cx="4571887" cy="1681139"/>
      </dsp:txXfrm>
    </dsp:sp>
    <dsp:sp modelId="{08A6E20A-F0CD-4C81-AE33-8215252EC38E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E05FDB-834F-4F49-AE0E-B54C1579317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06F932-2C47-4A87-BAC2-6247C7E8F58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If not specified default 30 minute window is assigned</a:t>
          </a:r>
        </a:p>
      </dsp:txBody>
      <dsp:txXfrm>
        <a:off x="1941716" y="4203567"/>
        <a:ext cx="4571887" cy="168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A23CC-DF25-7A43-9587-2201ECAE6A90}">
      <dsp:nvSpPr>
        <dsp:cNvPr id="0" name=""/>
        <dsp:cNvSpPr/>
      </dsp:nvSpPr>
      <dsp:spPr>
        <a:xfrm>
          <a:off x="1235" y="1046996"/>
          <a:ext cx="1400800" cy="889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F3BB03-9CBD-3541-B605-0D1558DCE6F6}">
      <dsp:nvSpPr>
        <dsp:cNvPr id="0" name=""/>
        <dsp:cNvSpPr/>
      </dsp:nvSpPr>
      <dsp:spPr>
        <a:xfrm>
          <a:off x="156879" y="1194859"/>
          <a:ext cx="1400800" cy="88950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MySQL</a:t>
          </a:r>
        </a:p>
      </dsp:txBody>
      <dsp:txXfrm>
        <a:off x="182932" y="1220912"/>
        <a:ext cx="1348694" cy="837402"/>
      </dsp:txXfrm>
    </dsp:sp>
    <dsp:sp modelId="{A44995F4-85E8-D24C-9686-BC2B3BC7FFDD}">
      <dsp:nvSpPr>
        <dsp:cNvPr id="0" name=""/>
        <dsp:cNvSpPr/>
      </dsp:nvSpPr>
      <dsp:spPr>
        <a:xfrm>
          <a:off x="1713324" y="1046996"/>
          <a:ext cx="1400800" cy="889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90CE35-AD3D-DB4A-AEB3-49AB59EDEEF5}">
      <dsp:nvSpPr>
        <dsp:cNvPr id="0" name=""/>
        <dsp:cNvSpPr/>
      </dsp:nvSpPr>
      <dsp:spPr>
        <a:xfrm>
          <a:off x="1868968" y="1194859"/>
          <a:ext cx="1400800" cy="88950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Oracle</a:t>
          </a:r>
        </a:p>
      </dsp:txBody>
      <dsp:txXfrm>
        <a:off x="1895021" y="1220912"/>
        <a:ext cx="1348694" cy="837402"/>
      </dsp:txXfrm>
    </dsp:sp>
    <dsp:sp modelId="{CF123B3B-8E64-C347-831E-21990CC9BB9E}">
      <dsp:nvSpPr>
        <dsp:cNvPr id="0" name=""/>
        <dsp:cNvSpPr/>
      </dsp:nvSpPr>
      <dsp:spPr>
        <a:xfrm>
          <a:off x="3425413" y="1046996"/>
          <a:ext cx="1400800" cy="889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E4B299-CA75-3749-8250-4C654FD1E920}">
      <dsp:nvSpPr>
        <dsp:cNvPr id="0" name=""/>
        <dsp:cNvSpPr/>
      </dsp:nvSpPr>
      <dsp:spPr>
        <a:xfrm>
          <a:off x="3581057" y="1194859"/>
          <a:ext cx="1400800" cy="88950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Postgres</a:t>
          </a:r>
        </a:p>
      </dsp:txBody>
      <dsp:txXfrm>
        <a:off x="3607110" y="1220912"/>
        <a:ext cx="1348694" cy="837402"/>
      </dsp:txXfrm>
    </dsp:sp>
    <dsp:sp modelId="{919AFACC-37E5-0A46-A426-91750B6018CC}">
      <dsp:nvSpPr>
        <dsp:cNvPr id="0" name=""/>
        <dsp:cNvSpPr/>
      </dsp:nvSpPr>
      <dsp:spPr>
        <a:xfrm>
          <a:off x="5137502" y="1046996"/>
          <a:ext cx="1400800" cy="889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5F2254-0530-5E4F-A007-476912D0FDA2}">
      <dsp:nvSpPr>
        <dsp:cNvPr id="0" name=""/>
        <dsp:cNvSpPr/>
      </dsp:nvSpPr>
      <dsp:spPr>
        <a:xfrm>
          <a:off x="5293146" y="1194859"/>
          <a:ext cx="1400800" cy="88950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Aurora</a:t>
          </a:r>
        </a:p>
      </dsp:txBody>
      <dsp:txXfrm>
        <a:off x="5319199" y="1220912"/>
        <a:ext cx="1348694" cy="837402"/>
      </dsp:txXfrm>
    </dsp:sp>
    <dsp:sp modelId="{9E73B34A-8FA2-414A-9968-67DDF8166DCF}">
      <dsp:nvSpPr>
        <dsp:cNvPr id="0" name=""/>
        <dsp:cNvSpPr/>
      </dsp:nvSpPr>
      <dsp:spPr>
        <a:xfrm>
          <a:off x="6849591" y="1046996"/>
          <a:ext cx="1400800" cy="889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C9D797-D07B-024B-B1DD-8D7EC594C80B}">
      <dsp:nvSpPr>
        <dsp:cNvPr id="0" name=""/>
        <dsp:cNvSpPr/>
      </dsp:nvSpPr>
      <dsp:spPr>
        <a:xfrm>
          <a:off x="7005235" y="1194859"/>
          <a:ext cx="1400800" cy="88950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SQL Server</a:t>
          </a:r>
        </a:p>
      </dsp:txBody>
      <dsp:txXfrm>
        <a:off x="7031288" y="1220912"/>
        <a:ext cx="1348694" cy="837402"/>
      </dsp:txXfrm>
    </dsp:sp>
    <dsp:sp modelId="{AA4018C8-0DC0-FE41-84E8-270340E1705F}">
      <dsp:nvSpPr>
        <dsp:cNvPr id="0" name=""/>
        <dsp:cNvSpPr/>
      </dsp:nvSpPr>
      <dsp:spPr>
        <a:xfrm>
          <a:off x="8561680" y="1046996"/>
          <a:ext cx="1400800" cy="889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790302-6090-C841-A862-A2FA5B5B4AE6}">
      <dsp:nvSpPr>
        <dsp:cNvPr id="0" name=""/>
        <dsp:cNvSpPr/>
      </dsp:nvSpPr>
      <dsp:spPr>
        <a:xfrm>
          <a:off x="8717324" y="1194859"/>
          <a:ext cx="1400800" cy="88950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MariaDB</a:t>
          </a:r>
        </a:p>
      </dsp:txBody>
      <dsp:txXfrm>
        <a:off x="8743377" y="1220912"/>
        <a:ext cx="1348694" cy="8374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25312-15CF-9146-B6CB-FED8508033EC}">
      <dsp:nvSpPr>
        <dsp:cNvPr id="0" name=""/>
        <dsp:cNvSpPr/>
      </dsp:nvSpPr>
      <dsp:spPr>
        <a:xfrm>
          <a:off x="0" y="140891"/>
          <a:ext cx="10119359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CreateDBInstance API – allows you to choose DB engine</a:t>
          </a:r>
        </a:p>
      </dsp:txBody>
      <dsp:txXfrm>
        <a:off x="21075" y="161966"/>
        <a:ext cx="10077209" cy="389580"/>
      </dsp:txXfrm>
    </dsp:sp>
    <dsp:sp modelId="{AB18B6FA-D353-3E46-9079-6DE36694A43C}">
      <dsp:nvSpPr>
        <dsp:cNvPr id="0" name=""/>
        <dsp:cNvSpPr/>
      </dsp:nvSpPr>
      <dsp:spPr>
        <a:xfrm>
          <a:off x="0" y="624461"/>
          <a:ext cx="10119359" cy="43173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ModifyDBInstance API – to change DB engine, will apply in next maintenance window</a:t>
          </a:r>
        </a:p>
      </dsp:txBody>
      <dsp:txXfrm>
        <a:off x="21075" y="645536"/>
        <a:ext cx="10077209" cy="389580"/>
      </dsp:txXfrm>
    </dsp:sp>
    <dsp:sp modelId="{475C5273-24D7-A341-AF27-96CD36D07898}">
      <dsp:nvSpPr>
        <dsp:cNvPr id="0" name=""/>
        <dsp:cNvSpPr/>
      </dsp:nvSpPr>
      <dsp:spPr>
        <a:xfrm>
          <a:off x="0" y="1108032"/>
          <a:ext cx="10119359" cy="43173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Can set auto minor upgrades to true or false</a:t>
          </a:r>
        </a:p>
      </dsp:txBody>
      <dsp:txXfrm>
        <a:off x="21075" y="1129107"/>
        <a:ext cx="10077209" cy="389580"/>
      </dsp:txXfrm>
    </dsp:sp>
    <dsp:sp modelId="{64596D18-8617-3746-9439-017E7F32C33C}">
      <dsp:nvSpPr>
        <dsp:cNvPr id="0" name=""/>
        <dsp:cNvSpPr/>
      </dsp:nvSpPr>
      <dsp:spPr>
        <a:xfrm>
          <a:off x="0" y="1591601"/>
          <a:ext cx="10119359" cy="43173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test major version upgrades – take snapshot, create new DB from snapshot, initiate upgrade to test</a:t>
          </a:r>
        </a:p>
      </dsp:txBody>
      <dsp:txXfrm>
        <a:off x="21075" y="1612676"/>
        <a:ext cx="10077209" cy="389580"/>
      </dsp:txXfrm>
    </dsp:sp>
    <dsp:sp modelId="{B9181678-D825-3045-9CB9-F2D66FEE7B7F}">
      <dsp:nvSpPr>
        <dsp:cNvPr id="0" name=""/>
        <dsp:cNvSpPr/>
      </dsp:nvSpPr>
      <dsp:spPr>
        <a:xfrm>
          <a:off x="0" y="2075171"/>
          <a:ext cx="10119359" cy="43173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Major versions supported 3 years after release and minor versions supported 1 year after release</a:t>
          </a:r>
        </a:p>
      </dsp:txBody>
      <dsp:txXfrm>
        <a:off x="21075" y="2096246"/>
        <a:ext cx="10077209" cy="389580"/>
      </dsp:txXfrm>
    </dsp:sp>
    <dsp:sp modelId="{7D4DA547-6BED-764C-828C-7E45A7F71006}">
      <dsp:nvSpPr>
        <dsp:cNvPr id="0" name=""/>
        <dsp:cNvSpPr/>
      </dsp:nvSpPr>
      <dsp:spPr>
        <a:xfrm>
          <a:off x="0" y="2558742"/>
          <a:ext cx="10119359" cy="4317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When deprecated a grace period is provided major version (6 months), minor version (3 months)</a:t>
          </a:r>
        </a:p>
      </dsp:txBody>
      <dsp:txXfrm>
        <a:off x="21075" y="2579817"/>
        <a:ext cx="10077209" cy="3895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E503F-0BA2-430D-BAA2-0AAA1F86FEB3}">
      <dsp:nvSpPr>
        <dsp:cNvPr id="0" name=""/>
        <dsp:cNvSpPr/>
      </dsp:nvSpPr>
      <dsp:spPr>
        <a:xfrm>
          <a:off x="289025" y="682908"/>
          <a:ext cx="897486" cy="897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32948E-58FB-4F0F-B8F2-1A828A3293A3}">
      <dsp:nvSpPr>
        <dsp:cNvPr id="0" name=""/>
        <dsp:cNvSpPr/>
      </dsp:nvSpPr>
      <dsp:spPr>
        <a:xfrm>
          <a:off x="480292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7F6203-0131-4977-9A26-7AE13DB400DD}">
      <dsp:nvSpPr>
        <dsp:cNvPr id="0" name=""/>
        <dsp:cNvSpPr/>
      </dsp:nvSpPr>
      <dsp:spPr>
        <a:xfrm>
          <a:off x="2123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DB Instance running hours (higher for higher class)</a:t>
          </a:r>
        </a:p>
      </dsp:txBody>
      <dsp:txXfrm>
        <a:off x="2123" y="1859939"/>
        <a:ext cx="1471289" cy="588515"/>
      </dsp:txXfrm>
    </dsp:sp>
    <dsp:sp modelId="{3169B4D9-DEEC-4F50-B815-C17A4223B265}">
      <dsp:nvSpPr>
        <dsp:cNvPr id="0" name=""/>
        <dsp:cNvSpPr/>
      </dsp:nvSpPr>
      <dsp:spPr>
        <a:xfrm>
          <a:off x="2017789" y="682908"/>
          <a:ext cx="897486" cy="8974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58D711-60D2-4468-AB6C-FAB85FD26C94}">
      <dsp:nvSpPr>
        <dsp:cNvPr id="0" name=""/>
        <dsp:cNvSpPr/>
      </dsp:nvSpPr>
      <dsp:spPr>
        <a:xfrm>
          <a:off x="2209057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90D50F-9FAF-41CD-B25C-97CEDF63A986}">
      <dsp:nvSpPr>
        <dsp:cNvPr id="0" name=""/>
        <dsp:cNvSpPr/>
      </dsp:nvSpPr>
      <dsp:spPr>
        <a:xfrm>
          <a:off x="1730888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Storage per GB per month</a:t>
          </a:r>
        </a:p>
      </dsp:txBody>
      <dsp:txXfrm>
        <a:off x="1730888" y="1859939"/>
        <a:ext cx="1471289" cy="588515"/>
      </dsp:txXfrm>
    </dsp:sp>
    <dsp:sp modelId="{E94F4242-8153-4770-AF5C-A9996C6191E6}">
      <dsp:nvSpPr>
        <dsp:cNvPr id="0" name=""/>
        <dsp:cNvSpPr/>
      </dsp:nvSpPr>
      <dsp:spPr>
        <a:xfrm>
          <a:off x="3746554" y="682908"/>
          <a:ext cx="897486" cy="8974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361E50-CD25-428B-B73B-EAC577D39779}">
      <dsp:nvSpPr>
        <dsp:cNvPr id="0" name=""/>
        <dsp:cNvSpPr/>
      </dsp:nvSpPr>
      <dsp:spPr>
        <a:xfrm>
          <a:off x="3937822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97871E-9596-4CBF-B7E0-36111EB30FB9}">
      <dsp:nvSpPr>
        <dsp:cNvPr id="0" name=""/>
        <dsp:cNvSpPr/>
      </dsp:nvSpPr>
      <dsp:spPr>
        <a:xfrm>
          <a:off x="3459653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I/O requests</a:t>
          </a:r>
        </a:p>
      </dsp:txBody>
      <dsp:txXfrm>
        <a:off x="3459653" y="1859939"/>
        <a:ext cx="1471289" cy="588515"/>
      </dsp:txXfrm>
    </dsp:sp>
    <dsp:sp modelId="{CEB389C0-A617-4CC8-8277-2447908A932A}">
      <dsp:nvSpPr>
        <dsp:cNvPr id="0" name=""/>
        <dsp:cNvSpPr/>
      </dsp:nvSpPr>
      <dsp:spPr>
        <a:xfrm>
          <a:off x="5475319" y="682908"/>
          <a:ext cx="897486" cy="897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967152-A02B-4F5C-89FA-392EEA46E666}">
      <dsp:nvSpPr>
        <dsp:cNvPr id="0" name=""/>
        <dsp:cNvSpPr/>
      </dsp:nvSpPr>
      <dsp:spPr>
        <a:xfrm>
          <a:off x="5666586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626C6-6D98-4639-BF5D-8B0E52B2834A}">
      <dsp:nvSpPr>
        <dsp:cNvPr id="0" name=""/>
        <dsp:cNvSpPr/>
      </dsp:nvSpPr>
      <dsp:spPr>
        <a:xfrm>
          <a:off x="5188417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IOPS requests per month</a:t>
          </a:r>
        </a:p>
      </dsp:txBody>
      <dsp:txXfrm>
        <a:off x="5188417" y="1859939"/>
        <a:ext cx="1471289" cy="588515"/>
      </dsp:txXfrm>
    </dsp:sp>
    <dsp:sp modelId="{DF038AF7-1543-429B-9C13-48DAFCB945BB}">
      <dsp:nvSpPr>
        <dsp:cNvPr id="0" name=""/>
        <dsp:cNvSpPr/>
      </dsp:nvSpPr>
      <dsp:spPr>
        <a:xfrm>
          <a:off x="7204083" y="682908"/>
          <a:ext cx="897486" cy="8974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C236F6-9983-4BA9-9C7E-096043991A85}">
      <dsp:nvSpPr>
        <dsp:cNvPr id="0" name=""/>
        <dsp:cNvSpPr/>
      </dsp:nvSpPr>
      <dsp:spPr>
        <a:xfrm>
          <a:off x="7395351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032E2D-212A-499A-9C93-9F65DDB42E12}">
      <dsp:nvSpPr>
        <dsp:cNvPr id="0" name=""/>
        <dsp:cNvSpPr/>
      </dsp:nvSpPr>
      <dsp:spPr>
        <a:xfrm>
          <a:off x="6917182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Data transfer</a:t>
          </a:r>
        </a:p>
      </dsp:txBody>
      <dsp:txXfrm>
        <a:off x="6917182" y="1859939"/>
        <a:ext cx="1471289" cy="588515"/>
      </dsp:txXfrm>
    </dsp:sp>
    <dsp:sp modelId="{F514B7CC-8FBD-4EC4-8B44-93482912C0CA}">
      <dsp:nvSpPr>
        <dsp:cNvPr id="0" name=""/>
        <dsp:cNvSpPr/>
      </dsp:nvSpPr>
      <dsp:spPr>
        <a:xfrm>
          <a:off x="8932848" y="682908"/>
          <a:ext cx="897486" cy="897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2B2CE4-8AE2-4A6B-B0E3-21EACB605050}">
      <dsp:nvSpPr>
        <dsp:cNvPr id="0" name=""/>
        <dsp:cNvSpPr/>
      </dsp:nvSpPr>
      <dsp:spPr>
        <a:xfrm>
          <a:off x="9124116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4247D3-9E72-41C4-A2D9-A19CAC42489D}">
      <dsp:nvSpPr>
        <dsp:cNvPr id="0" name=""/>
        <dsp:cNvSpPr/>
      </dsp:nvSpPr>
      <dsp:spPr>
        <a:xfrm>
          <a:off x="8645947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Backup Storage</a:t>
          </a:r>
        </a:p>
      </dsp:txBody>
      <dsp:txXfrm>
        <a:off x="8645947" y="1859939"/>
        <a:ext cx="1471289" cy="5885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7E16F-D1FB-564A-8109-902374499127}">
      <dsp:nvSpPr>
        <dsp:cNvPr id="0" name=""/>
        <dsp:cNvSpPr/>
      </dsp:nvSpPr>
      <dsp:spPr>
        <a:xfrm>
          <a:off x="0" y="219023"/>
          <a:ext cx="5115491" cy="6753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Automated</a:t>
          </a:r>
        </a:p>
      </dsp:txBody>
      <dsp:txXfrm>
        <a:off x="32967" y="251990"/>
        <a:ext cx="5049557" cy="609393"/>
      </dsp:txXfrm>
    </dsp:sp>
    <dsp:sp modelId="{BD8931A2-424B-B84E-9ECF-2414BED84835}">
      <dsp:nvSpPr>
        <dsp:cNvPr id="0" name=""/>
        <dsp:cNvSpPr/>
      </dsp:nvSpPr>
      <dsp:spPr>
        <a:xfrm>
          <a:off x="0" y="894351"/>
          <a:ext cx="5115491" cy="147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1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Daily backup during maintenance window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Provides point in time recovery snapshots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Of type ‘automated’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Enabled by default. Data retained for 7 days , can be extended to 35 days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Brief elevated latency during backup window due to I/O suspension (few seconds) only for single AZ, no effect for multi AZ</a:t>
          </a:r>
        </a:p>
      </dsp:txBody>
      <dsp:txXfrm>
        <a:off x="0" y="894351"/>
        <a:ext cx="5115491" cy="1477980"/>
      </dsp:txXfrm>
    </dsp:sp>
    <dsp:sp modelId="{3B41F4F6-BFE0-4A4F-8F30-2FACC7C1D9BD}">
      <dsp:nvSpPr>
        <dsp:cNvPr id="0" name=""/>
        <dsp:cNvSpPr/>
      </dsp:nvSpPr>
      <dsp:spPr>
        <a:xfrm>
          <a:off x="0" y="2372331"/>
          <a:ext cx="5115491" cy="675327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 initiated (createdbsnapshot API or AWS console)</a:t>
          </a:r>
        </a:p>
      </dsp:txBody>
      <dsp:txXfrm>
        <a:off x="32967" y="2405298"/>
        <a:ext cx="5049557" cy="609393"/>
      </dsp:txXfrm>
    </dsp:sp>
    <dsp:sp modelId="{A71279AB-09EA-634E-8C1D-5C55E7C727F0}">
      <dsp:nvSpPr>
        <dsp:cNvPr id="0" name=""/>
        <dsp:cNvSpPr/>
      </dsp:nvSpPr>
      <dsp:spPr>
        <a:xfrm>
          <a:off x="0" y="3047659"/>
          <a:ext cx="5115491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1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Stored as snapshots as well</a:t>
          </a:r>
        </a:p>
      </dsp:txBody>
      <dsp:txXfrm>
        <a:off x="0" y="3047659"/>
        <a:ext cx="5115491" cy="281520"/>
      </dsp:txXfrm>
    </dsp:sp>
    <dsp:sp modelId="{7094C56C-B816-3D41-A806-5D48D16DEF28}">
      <dsp:nvSpPr>
        <dsp:cNvPr id="0" name=""/>
        <dsp:cNvSpPr/>
      </dsp:nvSpPr>
      <dsp:spPr>
        <a:xfrm>
          <a:off x="0" y="3329179"/>
          <a:ext cx="5115491" cy="675327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Automated snapshots stored in S3, modify retention by modifyDBisntance API</a:t>
          </a:r>
        </a:p>
      </dsp:txBody>
      <dsp:txXfrm>
        <a:off x="32967" y="3362146"/>
        <a:ext cx="5049557" cy="609393"/>
      </dsp:txXfrm>
    </dsp:sp>
    <dsp:sp modelId="{AAB6948E-7F9A-CE40-8BAD-8262C590A44D}">
      <dsp:nvSpPr>
        <dsp:cNvPr id="0" name=""/>
        <dsp:cNvSpPr/>
      </dsp:nvSpPr>
      <dsp:spPr>
        <a:xfrm>
          <a:off x="0" y="4053466"/>
          <a:ext cx="5115491" cy="67532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During instance deletion you can create final snapshot</a:t>
          </a:r>
        </a:p>
      </dsp:txBody>
      <dsp:txXfrm>
        <a:off x="32967" y="4086433"/>
        <a:ext cx="5049557" cy="6093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B597F-EED6-48BE-9EAE-77F3EB42FB70}">
      <dsp:nvSpPr>
        <dsp:cNvPr id="0" name=""/>
        <dsp:cNvSpPr/>
      </dsp:nvSpPr>
      <dsp:spPr>
        <a:xfrm>
          <a:off x="1967016" y="123521"/>
          <a:ext cx="1510523" cy="14394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D40C83-78C2-4C11-8A0A-1C82251AF5E9}">
      <dsp:nvSpPr>
        <dsp:cNvPr id="0" name=""/>
        <dsp:cNvSpPr/>
      </dsp:nvSpPr>
      <dsp:spPr>
        <a:xfrm>
          <a:off x="564387" y="1778322"/>
          <a:ext cx="4315781" cy="61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Configuration</a:t>
          </a:r>
        </a:p>
      </dsp:txBody>
      <dsp:txXfrm>
        <a:off x="564387" y="1778322"/>
        <a:ext cx="4315781" cy="616928"/>
      </dsp:txXfrm>
    </dsp:sp>
    <dsp:sp modelId="{FA98FEBE-0E8D-4BF5-A435-E2D05D6330FD}">
      <dsp:nvSpPr>
        <dsp:cNvPr id="0" name=""/>
        <dsp:cNvSpPr/>
      </dsp:nvSpPr>
      <dsp:spPr>
        <a:xfrm>
          <a:off x="564387" y="2495390"/>
          <a:ext cx="4315781" cy="2635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DB parameter group: container for engine configuration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AWS Config to monitor config changes</a:t>
          </a:r>
        </a:p>
      </dsp:txBody>
      <dsp:txXfrm>
        <a:off x="564387" y="2495390"/>
        <a:ext cx="4315781" cy="2635135"/>
      </dsp:txXfrm>
    </dsp:sp>
    <dsp:sp modelId="{1C6A3FC5-7A2C-40A8-A869-12DAFE4555C4}">
      <dsp:nvSpPr>
        <dsp:cNvPr id="0" name=""/>
        <dsp:cNvSpPr/>
      </dsp:nvSpPr>
      <dsp:spPr>
        <a:xfrm>
          <a:off x="7038059" y="0"/>
          <a:ext cx="1510523" cy="14394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76AFCD-FCC3-4AF1-8208-AF471FF2C03A}">
      <dsp:nvSpPr>
        <dsp:cNvPr id="0" name=""/>
        <dsp:cNvSpPr/>
      </dsp:nvSpPr>
      <dsp:spPr>
        <a:xfrm>
          <a:off x="5635430" y="1349890"/>
          <a:ext cx="4315781" cy="61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Multi AZ</a:t>
          </a:r>
        </a:p>
      </dsp:txBody>
      <dsp:txXfrm>
        <a:off x="5635430" y="1349890"/>
        <a:ext cx="4315781" cy="616928"/>
      </dsp:txXfrm>
    </dsp:sp>
    <dsp:sp modelId="{15A00C11-5E91-48F7-AF2D-70D667A3DC02}">
      <dsp:nvSpPr>
        <dsp:cNvPr id="0" name=""/>
        <dsp:cNvSpPr/>
      </dsp:nvSpPr>
      <dsp:spPr>
        <a:xfrm>
          <a:off x="5635430" y="1878083"/>
          <a:ext cx="4315781" cy="2635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Standby is a read replica in different AZ, same region (for fault tolerance)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Stand by replica can’t interact directly with standby used purely for failover.  It is managed and promoted to primary by AWS. Additional read replicas can be created if needed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Benefits: no downtime even during maintenance because backups are taken from standby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Cons: may experience elevated latency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 be enabled on single AZ. May experience latency, no downtime</a:t>
          </a:r>
        </a:p>
      </dsp:txBody>
      <dsp:txXfrm>
        <a:off x="5635430" y="1878083"/>
        <a:ext cx="4315781" cy="2635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0741-BA9B-2F49-9607-BF719BE2B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C99AC-8B7F-A847-BBFC-0C82BFBAB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CBA41-898F-9440-BD08-BC5BD77E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BB5C-FB1A-FD46-957E-F32C6460E01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6AAFA-AEA3-344E-A450-512EC1DB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AE94-F24B-F448-8C35-1FD7033E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FE0A-2985-FE45-8CBA-A904DE3F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9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47D9-57AB-0240-850A-D1D589B3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433FD-76FB-0F4F-8A6E-A8D2E1680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B6319-9DA5-8D4F-8634-B207CBB8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BB5C-FB1A-FD46-957E-F32C6460E01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A4274-A726-A74D-96B2-72C3331D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12DE-73B0-A849-AF01-D7269846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FE0A-2985-FE45-8CBA-A904DE3F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6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4BE98-F89D-4646-9FA6-F8A541274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16CA8-890D-C045-A845-3CFBE02FA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57FA2-7642-7D41-A9B3-85F72654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BB5C-FB1A-FD46-957E-F32C6460E01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1F8E2-D36E-4B49-81FE-857E277C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D68BD-BB95-8D4B-8F38-98D4981E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FE0A-2985-FE45-8CBA-A904DE3F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4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D08B-6471-2B49-9BA5-A29CD31D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8B652-00D3-DE45-B1B4-C258B47A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5CC5-2D61-3542-BF7F-1058D8EE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BB5C-FB1A-FD46-957E-F32C6460E01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4B4CB-6DB7-7143-A1CC-852B3CD6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58F8D-95D1-1D4A-AE54-DFBE3F69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FE0A-2985-FE45-8CBA-A904DE3F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C06E-4EDA-8F47-98D2-40647B97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2A1EB-D477-9149-A500-FE8398AA0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F07B-FCD7-184F-9F72-0FF751B3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BB5C-FB1A-FD46-957E-F32C6460E01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90E8F-B67C-6141-8A29-04187639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6119-9A30-F34E-A833-FCF1DE91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FE0A-2985-FE45-8CBA-A904DE3F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7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0647-5945-4A49-8AB6-946623AE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440D-677A-264F-9EBD-6722A0C90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FC2F1-2D5C-0944-BEF4-B01605888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3014D-B9B2-104A-BDB5-47C8A054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BB5C-FB1A-FD46-957E-F32C6460E01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3DB6A-F2C6-9B42-B8AF-6E66226D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37371-B257-1A48-B5F8-C99A22EE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FE0A-2985-FE45-8CBA-A904DE3F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9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3BF5-403D-2D47-8E62-450E67C0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F05F0-5E12-D043-8C9D-B0A76763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9A086-7212-2D4E-81BC-6D2695EA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6C3AE-B85E-674C-9D80-FD0D427EA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B14F-5DFB-354D-A957-8F37D2D0D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9F1BF-4CC2-054F-92B3-AC0CE5CC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BB5C-FB1A-FD46-957E-F32C6460E01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F3E03-11CB-D940-8814-E895EDBB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3988E-902B-4749-94CF-F723207B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FE0A-2985-FE45-8CBA-A904DE3F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22D4-0C1E-3349-8B78-4B7847FA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280EC-4919-8D4C-A973-442B5F8B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BB5C-FB1A-FD46-957E-F32C6460E01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534EF-D4AF-0C48-A9A4-A6689D9E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4DF10-D779-2C4F-A74C-A3A9B948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FE0A-2985-FE45-8CBA-A904DE3F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6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447CC-7797-C346-BC38-6A2AF720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BB5C-FB1A-FD46-957E-F32C6460E01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7A687-E8E5-494F-B688-EDBE3EF7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0F7E3-1FAF-A84C-A4FF-53CDDBDF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FE0A-2985-FE45-8CBA-A904DE3F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1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D410-8A8D-1341-A398-079C8600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6BDF-1DBA-2548-B929-5E9D1CF64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F4B20-E1E5-4B4A-816E-CF5AE2EA9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BEC5E-52EE-F145-B3B2-472F639A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BB5C-FB1A-FD46-957E-F32C6460E01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F26CA-61D5-CF42-927E-9DB83C57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733D3-3868-5642-9FB2-51E03F6B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FE0A-2985-FE45-8CBA-A904DE3F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31AF-2965-F541-A1F2-6B9B20FF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85BA6-84A4-274C-9337-D0C5F2942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ACC2E-A523-A948-9AAB-692BF586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422C9-98B5-EF44-86EA-947719B4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BB5C-FB1A-FD46-957E-F32C6460E01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020AF-BFFA-E14B-A8C0-0F356FEC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A56C-5DB4-C24F-AB34-09FBCFB6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FE0A-2985-FE45-8CBA-A904DE3F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5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CA3AB-0A28-E345-AF59-5EA285C9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94059-2EF7-5745-B5CC-49E9A6E43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42C20-E80F-7B41-B6E9-DF65BBE7A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BB5C-FB1A-FD46-957E-F32C6460E01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A1FC3-ADB3-E04B-BBDA-E3E9C463C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1475-43D9-0043-AC9B-777933A6A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FE0A-2985-FE45-8CBA-A904DE3F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5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dm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A995-6D55-DD4F-A809-E9A5FE4C5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5962C-8D4F-5148-AD1E-F7754C4DC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4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1FB25-DA7B-674F-A8B4-1A4616E1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RDS DB Engines (new engines supported within 5 months of release)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917368-B08D-4933-95AA-D4AB5A0FF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95765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487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08225A-C828-8F40-B75A-D9174766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823DEF8-7C26-4FAF-97F7-92E2378A0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628911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679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A0E0D8-144D-BB46-A0E6-FED5628B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Billing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08046B-4993-414E-AC55-E7E6C75A6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47819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695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F2236-ECFE-8041-BAE6-FE0BA1B4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Reserved Instances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BA64C9-BF12-1B42-A5EF-279D32A4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Why backups may cost more than actual storage – because backup data is replicated cross AZ for high durability</a:t>
            </a:r>
          </a:p>
          <a:p>
            <a:r>
              <a:rPr lang="en-US" sz="2000">
                <a:solidFill>
                  <a:srgbClr val="000000"/>
                </a:solidFill>
              </a:rPr>
              <a:t>Reserved DB Instances: 1 or 3 year term with discounted price, purchased by region not AZ, different from Capacity reservation done by AZ</a:t>
            </a:r>
          </a:p>
          <a:p>
            <a:r>
              <a:rPr lang="en-US" sz="2000">
                <a:solidFill>
                  <a:srgbClr val="000000"/>
                </a:solidFill>
              </a:rPr>
              <a:t>Purchase limit: 40 reserved DB instances</a:t>
            </a:r>
          </a:p>
          <a:p>
            <a:r>
              <a:rPr lang="en-US" sz="2000">
                <a:solidFill>
                  <a:srgbClr val="000000"/>
                </a:solidFill>
              </a:rPr>
              <a:t>RI discounted price will apply to current running instances once payment is made</a:t>
            </a:r>
          </a:p>
          <a:p>
            <a:r>
              <a:rPr lang="en-US" sz="2000">
                <a:solidFill>
                  <a:srgbClr val="000000"/>
                </a:solidFill>
              </a:rPr>
              <a:t>RI cannot be moved across region but can be moved within Azs of region</a:t>
            </a:r>
          </a:p>
          <a:p>
            <a:r>
              <a:rPr lang="en-US" sz="2000">
                <a:solidFill>
                  <a:srgbClr val="000000"/>
                </a:solidFill>
              </a:rPr>
              <a:t>RI if scaled up will only cover old smaller size (does not apply to MS SQL and Oracle (non BYOL)</a:t>
            </a:r>
          </a:p>
          <a:p>
            <a:r>
              <a:rPr lang="en-US" sz="2000">
                <a:solidFill>
                  <a:srgbClr val="000000"/>
                </a:solidFill>
              </a:rPr>
              <a:t>RI cannot be cancelled, no refunds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19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86BF35-1F99-EF4F-A20D-8C580B0C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Scaling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7D90D97-A474-0549-B2D3-C3F81D20F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Modify*API or console can be used for scaling memory or CPU resources</a:t>
            </a:r>
          </a:p>
          <a:p>
            <a:r>
              <a:rPr lang="en-US" sz="2400">
                <a:solidFill>
                  <a:srgbClr val="000000"/>
                </a:solidFill>
              </a:rPr>
              <a:t>RDS used EBS volumes for storage under the hood</a:t>
            </a:r>
          </a:p>
          <a:p>
            <a:r>
              <a:rPr lang="en-US" sz="2400">
                <a:solidFill>
                  <a:srgbClr val="000000"/>
                </a:solidFill>
              </a:rPr>
              <a:t>Storage scaling needs no downtime, compute scaling will cause few minutes downtime but can happen during maintenance window</a:t>
            </a:r>
          </a:p>
          <a:p>
            <a:r>
              <a:rPr lang="en-US" sz="2400">
                <a:solidFill>
                  <a:srgbClr val="000000"/>
                </a:solidFill>
              </a:rPr>
              <a:t>Larger than largest size can be implemented using partitioning of data</a:t>
            </a:r>
          </a:p>
          <a:p>
            <a:r>
              <a:rPr lang="en-US" sz="2400">
                <a:solidFill>
                  <a:srgbClr val="000000"/>
                </a:solidFill>
              </a:rPr>
              <a:t>Provisioned IOPS SSD for high performance, GP SSD for moderate IO requirements</a:t>
            </a:r>
          </a:p>
        </p:txBody>
      </p:sp>
    </p:spTree>
    <p:extLst>
      <p:ext uri="{BB962C8B-B14F-4D97-AF65-F5344CB8AC3E}">
        <p14:creationId xmlns:p14="http://schemas.microsoft.com/office/powerpoint/2010/main" val="359899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5653A8-8AC7-8D43-8293-F8DDE943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Backups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3E7FE4-23C4-4709-BDDE-BA81C3C1C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470238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697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01BD5B-124D-AA45-B130-7459C91C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Security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F97B6C6-EF19-E846-8D8D-1147AFAEC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RDS are on private subnet</a:t>
            </a:r>
          </a:p>
          <a:p>
            <a:r>
              <a:rPr lang="en-US" sz="1900">
                <a:solidFill>
                  <a:srgbClr val="000000"/>
                </a:solidFill>
              </a:rPr>
              <a:t>RDS running on EC2 classic has same functionality (for older accounts)</a:t>
            </a:r>
          </a:p>
          <a:p>
            <a:r>
              <a:rPr lang="en-US" sz="1900">
                <a:solidFill>
                  <a:srgbClr val="000000"/>
                </a:solidFill>
              </a:rPr>
              <a:t>RDS will need to be assigned a subnet group (group of private subnets, one for each AZ within a region). During creation it assigns an IP to RDS instance from the subnet within an AZ and associates an elastic network interface to the DB instance with that IP</a:t>
            </a:r>
          </a:p>
          <a:p>
            <a:r>
              <a:rPr lang="en-US" sz="1900">
                <a:solidFill>
                  <a:srgbClr val="000000"/>
                </a:solidFill>
              </a:rPr>
              <a:t>Defining one subnet for each AZ is necessary for multi AZ enablement, so that AWS can create standby in different AZ</a:t>
            </a:r>
          </a:p>
          <a:p>
            <a:r>
              <a:rPr lang="en-US" sz="1900">
                <a:solidFill>
                  <a:srgbClr val="000000"/>
                </a:solidFill>
              </a:rPr>
              <a:t>Route 53 DNS is useful as underlying IP may change during failover</a:t>
            </a:r>
          </a:p>
          <a:p>
            <a:endParaRPr lang="en-US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0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64743B-DCDB-784A-B4C7-E856006D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Security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1685FC0-D235-435E-B93B-0C81F4476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DD38CBF-ED36-6940-9F51-D450BE86B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Access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From EC2 instance via VPN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Bastion host from public subnet</a:t>
            </a:r>
          </a:p>
          <a:p>
            <a:r>
              <a:rPr lang="en-US" sz="1600" dirty="0">
                <a:solidFill>
                  <a:srgbClr val="000000"/>
                </a:solidFill>
              </a:rPr>
              <a:t>Cross VPC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Outside VPC DB instance can be restored via snapshot in your VPC by selecting subnet group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Inside VPC DB instance cannot be moved out</a:t>
            </a:r>
          </a:p>
          <a:p>
            <a:r>
              <a:rPr lang="en-US" sz="1600" dirty="0">
                <a:solidFill>
                  <a:srgbClr val="000000"/>
                </a:solidFill>
              </a:rPr>
              <a:t>Existing subnet group can be changed to add or remove more subnets. Removing can cause unavailability</a:t>
            </a:r>
          </a:p>
          <a:p>
            <a:r>
              <a:rPr lang="en-US" sz="1600" dirty="0">
                <a:solidFill>
                  <a:srgbClr val="000000"/>
                </a:solidFill>
              </a:rPr>
              <a:t>On creation, master user account (native root) is created to be able to connect to it and create more users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Connections can be encrypted using SSL cert</a:t>
            </a:r>
          </a:p>
          <a:p>
            <a:r>
              <a:rPr lang="en-US" sz="1600" dirty="0">
                <a:solidFill>
                  <a:srgbClr val="000000"/>
                </a:solidFill>
              </a:rPr>
              <a:t>Encryption at rest can be enabled using KMS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DB User actions (Only AWS RDS API) can be controlled via IAM. For e.g. connect</a:t>
            </a:r>
          </a:p>
          <a:p>
            <a:r>
              <a:rPr lang="en-US" sz="1600" dirty="0">
                <a:solidFill>
                  <a:srgbClr val="000000"/>
                </a:solidFill>
              </a:rPr>
              <a:t>Security auditing: </a:t>
            </a:r>
            <a:r>
              <a:rPr lang="en-US" sz="1600" dirty="0" err="1">
                <a:solidFill>
                  <a:srgbClr val="000000"/>
                </a:solidFill>
              </a:rPr>
              <a:t>Cloudtrail</a:t>
            </a:r>
            <a:r>
              <a:rPr lang="en-US" sz="1600" dirty="0">
                <a:solidFill>
                  <a:srgbClr val="000000"/>
                </a:solidFill>
              </a:rPr>
              <a:t>, records API calls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RDS is HIPAA compliant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pPr lvl="1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47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8F1E-C0C1-1944-82D5-65CE2A72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Configuration and Multi AZ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2D35BC-6799-4FA4-8736-7BE5907EF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118874"/>
              </p:ext>
            </p:extLst>
          </p:nvPr>
        </p:nvGraphicFramePr>
        <p:xfrm>
          <a:off x="838200" y="1825625"/>
          <a:ext cx="10515600" cy="5254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2050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400101-2B6D-EA4B-9428-A214E309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Failover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E52449C-A069-4482-8283-AD8073322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BE571FD-743A-7E47-BCED-C3A213D33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When would it occur:</a:t>
            </a:r>
          </a:p>
          <a:p>
            <a:pPr lvl="1"/>
            <a:r>
              <a:rPr lang="en-US" sz="1700">
                <a:solidFill>
                  <a:srgbClr val="000000"/>
                </a:solidFill>
              </a:rPr>
              <a:t>Storage failure</a:t>
            </a:r>
          </a:p>
          <a:p>
            <a:pPr lvl="1"/>
            <a:r>
              <a:rPr lang="en-US" sz="1700">
                <a:solidFill>
                  <a:srgbClr val="000000"/>
                </a:solidFill>
              </a:rPr>
              <a:t>Compute unit</a:t>
            </a:r>
          </a:p>
          <a:p>
            <a:pPr lvl="1"/>
            <a:r>
              <a:rPr lang="en-US" sz="1700">
                <a:solidFill>
                  <a:srgbClr val="000000"/>
                </a:solidFill>
              </a:rPr>
              <a:t>Loss of network connectivity</a:t>
            </a:r>
          </a:p>
          <a:p>
            <a:pPr lvl="1"/>
            <a:r>
              <a:rPr lang="en-US" sz="1700">
                <a:solidFill>
                  <a:srgbClr val="000000"/>
                </a:solidFill>
              </a:rPr>
              <a:t>Loss of availability in primary AZ</a:t>
            </a:r>
          </a:p>
          <a:p>
            <a:r>
              <a:rPr lang="en-US" sz="1700">
                <a:solidFill>
                  <a:srgbClr val="000000"/>
                </a:solidFill>
              </a:rPr>
              <a:t>Alerts:</a:t>
            </a:r>
          </a:p>
          <a:p>
            <a:pPr lvl="1"/>
            <a:r>
              <a:rPr lang="en-US" sz="1700">
                <a:solidFill>
                  <a:srgbClr val="000000"/>
                </a:solidFill>
              </a:rPr>
              <a:t>Events, subscribe to event notifications</a:t>
            </a:r>
          </a:p>
          <a:p>
            <a:r>
              <a:rPr lang="en-US" sz="1700">
                <a:solidFill>
                  <a:srgbClr val="000000"/>
                </a:solidFill>
              </a:rPr>
              <a:t>Forced failover</a:t>
            </a:r>
          </a:p>
          <a:p>
            <a:pPr lvl="1"/>
            <a:r>
              <a:rPr lang="en-US" sz="1700">
                <a:solidFill>
                  <a:srgbClr val="000000"/>
                </a:solidFill>
              </a:rPr>
              <a:t>Failover on restart option</a:t>
            </a:r>
          </a:p>
          <a:p>
            <a:r>
              <a:rPr lang="en-US" sz="1700">
                <a:solidFill>
                  <a:srgbClr val="000000"/>
                </a:solidFill>
              </a:rPr>
              <a:t>No Latency due to failover to different AZ. It is engineered to provide low latency within region</a:t>
            </a:r>
          </a:p>
        </p:txBody>
      </p:sp>
    </p:spTree>
    <p:extLst>
      <p:ext uri="{BB962C8B-B14F-4D97-AF65-F5344CB8AC3E}">
        <p14:creationId xmlns:p14="http://schemas.microsoft.com/office/powerpoint/2010/main" val="111832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2009-57C8-944A-B808-F7D64461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88FD-472C-E942-AA0C-2F2830288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service that makes it easy to set up, operate, and scale a </a:t>
            </a:r>
            <a:r>
              <a:rPr lang="en-US" dirty="0">
                <a:hlinkClick r:id="rId2"/>
              </a:rPr>
              <a:t>relational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28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A820D2-E5FF-BB49-8939-C98A10EF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Read replicas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C7D7FC-87AD-4DF3-9859-6B2428BBF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09389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301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BD9B0-3FFA-E44C-80FE-022DF0F3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Available DBs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C1CC53-30DE-4E06-A479-15BDE7F562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47914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24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AC1217-FC5A-AC4C-BA48-5BD2E559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Benefits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0290CBB9-708F-480A-B7ED-B0349F128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5865B8F-E338-A342-9AAF-443977B2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Automatic backups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Auto update minor versions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Improved durability via read replicas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Multi AZ deployments sync data replication (auto failover)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AWS manages following: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Infra creation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Installation of DB software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Nightly backups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Patching software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8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67805A-86EA-C54E-8746-A785267B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Relational vs Non relational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C205E72-215F-4018-BAD6-9E6C1FAD8F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41131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81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0F18F5-55CC-D446-BC5D-A3B80C14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Terms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FE5C7E8-E792-4845-A2A0-77B655383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DB Instance – DB environment with compute and storage resources</a:t>
            </a:r>
          </a:p>
          <a:p>
            <a:r>
              <a:rPr lang="en-US" sz="2200">
                <a:solidFill>
                  <a:srgbClr val="000000"/>
                </a:solidFill>
              </a:rPr>
              <a:t>Can be created using AWS Console, CLI, RDS API</a:t>
            </a:r>
          </a:p>
          <a:p>
            <a:r>
              <a:rPr lang="en-US" sz="2200">
                <a:solidFill>
                  <a:srgbClr val="000000"/>
                </a:solidFill>
              </a:rPr>
              <a:t>Connect using endpoint and root username/password</a:t>
            </a:r>
          </a:p>
          <a:p>
            <a:r>
              <a:rPr lang="en-US" sz="2200">
                <a:solidFill>
                  <a:srgbClr val="000000"/>
                </a:solidFill>
              </a:rPr>
              <a:t>Limits: 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40 running DB instances under RDS. 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30 running mySQL DBs in 1 instance. 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1 running Oracle DB in 1 instance, no limits on schemas. 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Others DBs have no limits imposed by software.</a:t>
            </a:r>
          </a:p>
          <a:p>
            <a:endParaRPr lang="en-US" sz="2200">
              <a:solidFill>
                <a:srgbClr val="000000"/>
              </a:solidFill>
            </a:endParaRPr>
          </a:p>
          <a:p>
            <a:endParaRPr 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0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2DFA4-F79C-B541-9B73-14B9C95E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import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F9FEC4E-4A5E-4E42-8198-4EB4B40BB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2897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692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4AE02-B0F3-5546-845D-549AD4BA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Maintenance window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4C822D-6213-4B09-B2FE-7845799E9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88601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62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CC7399-BF4C-674E-B950-79D52180D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Queries running slow?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47F7-E94C-0647-9ABC-62FAC6591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Enable enhanced monitoring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50 CPU, memory, filesystem, disk I/O metrics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Granularity to 1 second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High CPU can slow down query response, upgrade instance class</a:t>
            </a:r>
          </a:p>
          <a:p>
            <a:pPr lvl="1"/>
            <a:endParaRPr lang="en-US">
              <a:solidFill>
                <a:srgbClr val="000000"/>
              </a:solidFill>
            </a:endParaRPr>
          </a:p>
          <a:p>
            <a:pPr lvl="1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5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1159</Words>
  <Application>Microsoft Macintosh PowerPoint</Application>
  <PresentationFormat>Widescreen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RDS</vt:lpstr>
      <vt:lpstr>What is RDS?</vt:lpstr>
      <vt:lpstr>Available DBs </vt:lpstr>
      <vt:lpstr>Benefits</vt:lpstr>
      <vt:lpstr>Relational vs Non relational</vt:lpstr>
      <vt:lpstr>Key Terms</vt:lpstr>
      <vt:lpstr>Data import</vt:lpstr>
      <vt:lpstr>Maintenance window</vt:lpstr>
      <vt:lpstr>Queries running slow?</vt:lpstr>
      <vt:lpstr>RDS DB Engines (new engines supported within 5 months of release)</vt:lpstr>
      <vt:lpstr>PowerPoint Presentation</vt:lpstr>
      <vt:lpstr>Billing</vt:lpstr>
      <vt:lpstr>Reserved Instances</vt:lpstr>
      <vt:lpstr>Scaling</vt:lpstr>
      <vt:lpstr>Backups</vt:lpstr>
      <vt:lpstr>Security</vt:lpstr>
      <vt:lpstr>Security</vt:lpstr>
      <vt:lpstr>Configuration and Multi AZ</vt:lpstr>
      <vt:lpstr>Failover</vt:lpstr>
      <vt:lpstr>Read replicas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RDS</dc:title>
  <dc:creator>siddharth.j.telang@gmail.com</dc:creator>
  <cp:lastModifiedBy>siddharth.j.telang@gmail.com</cp:lastModifiedBy>
  <cp:revision>2</cp:revision>
  <dcterms:created xsi:type="dcterms:W3CDTF">2019-01-20T04:05:14Z</dcterms:created>
  <dcterms:modified xsi:type="dcterms:W3CDTF">2019-01-20T04:06:54Z</dcterms:modified>
</cp:coreProperties>
</file>