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/>
    <p:restoredTop sz="84354"/>
  </p:normalViewPr>
  <p:slideViewPr>
    <p:cSldViewPr snapToGrid="0" snapToObjects="1">
      <p:cViewPr varScale="1">
        <p:scale>
          <a:sx n="107" d="100"/>
          <a:sy n="107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1.png"/><Relationship Id="rId7" Type="http://schemas.openxmlformats.org/officeDocument/2006/relationships/image" Target="../media/image33.png"/><Relationship Id="rId12" Type="http://schemas.openxmlformats.org/officeDocument/2006/relationships/image" Target="../media/image48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svg"/><Relationship Id="rId4" Type="http://schemas.openxmlformats.org/officeDocument/2006/relationships/image" Target="../media/image42.svg"/><Relationship Id="rId9" Type="http://schemas.openxmlformats.org/officeDocument/2006/relationships/image" Target="../media/image45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1.png"/><Relationship Id="rId7" Type="http://schemas.openxmlformats.org/officeDocument/2006/relationships/image" Target="../media/image33.png"/><Relationship Id="rId12" Type="http://schemas.openxmlformats.org/officeDocument/2006/relationships/image" Target="../media/image48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svg"/><Relationship Id="rId4" Type="http://schemas.openxmlformats.org/officeDocument/2006/relationships/image" Target="../media/image42.svg"/><Relationship Id="rId9" Type="http://schemas.openxmlformats.org/officeDocument/2006/relationships/image" Target="../media/image45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7A8D4-17FF-42D5-92F2-CDB8B2E7E7A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C08A74-A068-4AA7-80EE-C6F52D4DA7DF}">
      <dgm:prSet/>
      <dgm:spPr/>
      <dgm:t>
        <a:bodyPr/>
        <a:lstStyle/>
        <a:p>
          <a:pPr>
            <a:defRPr b="1"/>
          </a:pPr>
          <a:r>
            <a:rPr lang="en-US" dirty="0"/>
            <a:t>VMs in the cloud – boot new instances within minutes</a:t>
          </a:r>
        </a:p>
      </dgm:t>
    </dgm:pt>
    <dgm:pt modelId="{A1E18134-86EC-4CB4-A86C-E1ECAB9961DF}" type="parTrans" cxnId="{4A591F20-9354-4EF6-B6E6-92805BD9BA77}">
      <dgm:prSet/>
      <dgm:spPr/>
      <dgm:t>
        <a:bodyPr/>
        <a:lstStyle/>
        <a:p>
          <a:endParaRPr lang="en-US"/>
        </a:p>
      </dgm:t>
    </dgm:pt>
    <dgm:pt modelId="{968297FC-C36C-4FFA-B96A-CAF9B242CBE4}" type="sibTrans" cxnId="{4A591F20-9354-4EF6-B6E6-92805BD9BA77}">
      <dgm:prSet/>
      <dgm:spPr/>
      <dgm:t>
        <a:bodyPr/>
        <a:lstStyle/>
        <a:p>
          <a:endParaRPr lang="en-US"/>
        </a:p>
      </dgm:t>
    </dgm:pt>
    <dgm:pt modelId="{07D2EEA3-DE1E-4DEB-B27D-5F875CC6D9AD}">
      <dgm:prSet/>
      <dgm:spPr/>
      <dgm:t>
        <a:bodyPr/>
        <a:lstStyle/>
        <a:p>
          <a:pPr>
            <a:defRPr b="1"/>
          </a:pPr>
          <a:r>
            <a:rPr lang="en-US"/>
            <a:t>EC2 purchase options</a:t>
          </a:r>
        </a:p>
      </dgm:t>
    </dgm:pt>
    <dgm:pt modelId="{B8C46F8B-80C4-430A-A175-5BD60F21D8E7}" type="parTrans" cxnId="{7599FE2F-B828-43F1-80C8-0710E5E335B2}">
      <dgm:prSet/>
      <dgm:spPr/>
      <dgm:t>
        <a:bodyPr/>
        <a:lstStyle/>
        <a:p>
          <a:endParaRPr lang="en-US"/>
        </a:p>
      </dgm:t>
    </dgm:pt>
    <dgm:pt modelId="{792F9433-6098-4580-BD57-29DA00791F70}" type="sibTrans" cxnId="{7599FE2F-B828-43F1-80C8-0710E5E335B2}">
      <dgm:prSet/>
      <dgm:spPr/>
      <dgm:t>
        <a:bodyPr/>
        <a:lstStyle/>
        <a:p>
          <a:endParaRPr lang="en-US"/>
        </a:p>
      </dgm:t>
    </dgm:pt>
    <dgm:pt modelId="{02636650-C983-4F5F-B4DA-23E0B896CD4D}">
      <dgm:prSet/>
      <dgm:spPr/>
      <dgm:t>
        <a:bodyPr/>
        <a:lstStyle/>
        <a:p>
          <a:r>
            <a:rPr lang="en-US" dirty="0"/>
            <a:t>On demand – pay fixed rate</a:t>
          </a:r>
        </a:p>
      </dgm:t>
    </dgm:pt>
    <dgm:pt modelId="{92D13930-738D-4CB2-957E-82451A4E0B66}" type="parTrans" cxnId="{7A08E7F6-B3EE-4523-A091-DAA17A9F9F44}">
      <dgm:prSet/>
      <dgm:spPr/>
      <dgm:t>
        <a:bodyPr/>
        <a:lstStyle/>
        <a:p>
          <a:endParaRPr lang="en-US"/>
        </a:p>
      </dgm:t>
    </dgm:pt>
    <dgm:pt modelId="{FD5127A3-D449-4614-933A-E5E8F06504A1}" type="sibTrans" cxnId="{7A08E7F6-B3EE-4523-A091-DAA17A9F9F44}">
      <dgm:prSet/>
      <dgm:spPr/>
      <dgm:t>
        <a:bodyPr/>
        <a:lstStyle/>
        <a:p>
          <a:endParaRPr lang="en-US"/>
        </a:p>
      </dgm:t>
    </dgm:pt>
    <dgm:pt modelId="{69F99D97-EEEC-4B4E-92F1-B7FC0ED670E7}">
      <dgm:prSet/>
      <dgm:spPr/>
      <dgm:t>
        <a:bodyPr/>
        <a:lstStyle/>
        <a:p>
          <a:r>
            <a:rPr lang="en-US" dirty="0"/>
            <a:t>Reserved – 1 to 3 year terms for discount</a:t>
          </a:r>
        </a:p>
        <a:p>
          <a:r>
            <a:rPr lang="en-US" dirty="0"/>
            <a:t>Scheduled – available for specified schedule over 1 year term</a:t>
          </a:r>
        </a:p>
        <a:p>
          <a:endParaRPr lang="en-US" dirty="0"/>
        </a:p>
      </dgm:t>
    </dgm:pt>
    <dgm:pt modelId="{C57082B9-7A45-4B32-B9A4-F74E59BEBCC6}" type="parTrans" cxnId="{160C3A77-9693-460E-9E1D-F4BE6BE6EF91}">
      <dgm:prSet/>
      <dgm:spPr/>
      <dgm:t>
        <a:bodyPr/>
        <a:lstStyle/>
        <a:p>
          <a:endParaRPr lang="en-US"/>
        </a:p>
      </dgm:t>
    </dgm:pt>
    <dgm:pt modelId="{1F4C5217-9A32-4408-9A09-780FA745A711}" type="sibTrans" cxnId="{160C3A77-9693-460E-9E1D-F4BE6BE6EF91}">
      <dgm:prSet/>
      <dgm:spPr/>
      <dgm:t>
        <a:bodyPr/>
        <a:lstStyle/>
        <a:p>
          <a:endParaRPr lang="en-US"/>
        </a:p>
      </dgm:t>
    </dgm:pt>
    <dgm:pt modelId="{65F1BBFB-E166-4CBE-84B0-B42220C711E1}">
      <dgm:prSet/>
      <dgm:spPr/>
      <dgm:t>
        <a:bodyPr/>
        <a:lstStyle/>
        <a:p>
          <a:r>
            <a:rPr lang="en-US" dirty="0"/>
            <a:t>Spot – allows you to bid for prices if you have flexible start stop times</a:t>
          </a:r>
        </a:p>
        <a:p>
          <a:r>
            <a:rPr lang="en-US" dirty="0"/>
            <a:t>Dedicated hosts – physical servers dedicated for use to single customer.</a:t>
          </a:r>
        </a:p>
        <a:p>
          <a:r>
            <a:rPr lang="en-US" dirty="0"/>
            <a:t>Dedicated instances – EC2 instances that are dedicated to a single customer</a:t>
          </a:r>
        </a:p>
        <a:p>
          <a:r>
            <a:rPr lang="en-US" dirty="0"/>
            <a:t>Capacity reservations – reserve capacity in an AZ for any duration</a:t>
          </a:r>
        </a:p>
      </dgm:t>
    </dgm:pt>
    <dgm:pt modelId="{30BE87A9-85AF-41A6-9120-AAC0E1E30936}" type="parTrans" cxnId="{8A9755CC-1E67-43B5-991D-ECD35523E9AB}">
      <dgm:prSet/>
      <dgm:spPr/>
      <dgm:t>
        <a:bodyPr/>
        <a:lstStyle/>
        <a:p>
          <a:endParaRPr lang="en-US"/>
        </a:p>
      </dgm:t>
    </dgm:pt>
    <dgm:pt modelId="{A931805B-DF58-495B-A062-2DD1FF114737}" type="sibTrans" cxnId="{8A9755CC-1E67-43B5-991D-ECD35523E9AB}">
      <dgm:prSet/>
      <dgm:spPr/>
      <dgm:t>
        <a:bodyPr/>
        <a:lstStyle/>
        <a:p>
          <a:endParaRPr lang="en-US"/>
        </a:p>
      </dgm:t>
    </dgm:pt>
    <dgm:pt modelId="{46440BE7-2C49-4AF6-A162-B57F2DC77186}" type="pres">
      <dgm:prSet presAssocID="{1B57A8D4-17FF-42D5-92F2-CDB8B2E7E7AD}" presName="root" presStyleCnt="0">
        <dgm:presLayoutVars>
          <dgm:dir/>
          <dgm:resizeHandles val="exact"/>
        </dgm:presLayoutVars>
      </dgm:prSet>
      <dgm:spPr/>
    </dgm:pt>
    <dgm:pt modelId="{F3D6CCD7-01F0-43F0-9F85-0BA5A86CED16}" type="pres">
      <dgm:prSet presAssocID="{BDC08A74-A068-4AA7-80EE-C6F52D4DA7DF}" presName="compNode" presStyleCnt="0"/>
      <dgm:spPr/>
    </dgm:pt>
    <dgm:pt modelId="{5FEAF3B4-A87D-4097-926C-2D0D1535E235}" type="pres">
      <dgm:prSet presAssocID="{BDC08A74-A068-4AA7-80EE-C6F52D4DA7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AA65DF7-F002-42D7-8EA6-F4DF038C02CD}" type="pres">
      <dgm:prSet presAssocID="{BDC08A74-A068-4AA7-80EE-C6F52D4DA7DF}" presName="iconSpace" presStyleCnt="0"/>
      <dgm:spPr/>
    </dgm:pt>
    <dgm:pt modelId="{A95E2507-A93D-4E65-96B1-DD1A99B12DF7}" type="pres">
      <dgm:prSet presAssocID="{BDC08A74-A068-4AA7-80EE-C6F52D4DA7DF}" presName="parTx" presStyleLbl="revTx" presStyleIdx="0" presStyleCnt="4">
        <dgm:presLayoutVars>
          <dgm:chMax val="0"/>
          <dgm:chPref val="0"/>
        </dgm:presLayoutVars>
      </dgm:prSet>
      <dgm:spPr/>
    </dgm:pt>
    <dgm:pt modelId="{510AC147-CCB3-4040-93C3-93821ED6DF90}" type="pres">
      <dgm:prSet presAssocID="{BDC08A74-A068-4AA7-80EE-C6F52D4DA7DF}" presName="txSpace" presStyleCnt="0"/>
      <dgm:spPr/>
    </dgm:pt>
    <dgm:pt modelId="{CE35AE81-6FB1-4BAB-92BB-363BD44DD271}" type="pres">
      <dgm:prSet presAssocID="{BDC08A74-A068-4AA7-80EE-C6F52D4DA7DF}" presName="desTx" presStyleLbl="revTx" presStyleIdx="1" presStyleCnt="4">
        <dgm:presLayoutVars/>
      </dgm:prSet>
      <dgm:spPr/>
    </dgm:pt>
    <dgm:pt modelId="{264F6CBC-22FE-4F2E-81C4-2DD8010F8FC6}" type="pres">
      <dgm:prSet presAssocID="{968297FC-C36C-4FFA-B96A-CAF9B242CBE4}" presName="sibTrans" presStyleCnt="0"/>
      <dgm:spPr/>
    </dgm:pt>
    <dgm:pt modelId="{D714952D-5E4B-416E-B102-9ECF42B1032D}" type="pres">
      <dgm:prSet presAssocID="{07D2EEA3-DE1E-4DEB-B27D-5F875CC6D9AD}" presName="compNode" presStyleCnt="0"/>
      <dgm:spPr/>
    </dgm:pt>
    <dgm:pt modelId="{C8A43F6F-1E2D-4BFA-8FDD-CCFCD277BDF3}" type="pres">
      <dgm:prSet presAssocID="{07D2EEA3-DE1E-4DEB-B27D-5F875CC6D9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4A8D6D4-AAB2-446D-9C9A-D6252426C8D8}" type="pres">
      <dgm:prSet presAssocID="{07D2EEA3-DE1E-4DEB-B27D-5F875CC6D9AD}" presName="iconSpace" presStyleCnt="0"/>
      <dgm:spPr/>
    </dgm:pt>
    <dgm:pt modelId="{1A406BFB-D98B-4AFB-977D-F6277251C683}" type="pres">
      <dgm:prSet presAssocID="{07D2EEA3-DE1E-4DEB-B27D-5F875CC6D9AD}" presName="parTx" presStyleLbl="revTx" presStyleIdx="2" presStyleCnt="4">
        <dgm:presLayoutVars>
          <dgm:chMax val="0"/>
          <dgm:chPref val="0"/>
        </dgm:presLayoutVars>
      </dgm:prSet>
      <dgm:spPr/>
    </dgm:pt>
    <dgm:pt modelId="{A248561A-F2BD-4412-A44E-10A1CB345EED}" type="pres">
      <dgm:prSet presAssocID="{07D2EEA3-DE1E-4DEB-B27D-5F875CC6D9AD}" presName="txSpace" presStyleCnt="0"/>
      <dgm:spPr/>
    </dgm:pt>
    <dgm:pt modelId="{25746607-34AE-45F0-A58E-80E803DFD1CF}" type="pres">
      <dgm:prSet presAssocID="{07D2EEA3-DE1E-4DEB-B27D-5F875CC6D9AD}" presName="desTx" presStyleLbl="revTx" presStyleIdx="3" presStyleCnt="4">
        <dgm:presLayoutVars/>
      </dgm:prSet>
      <dgm:spPr/>
    </dgm:pt>
  </dgm:ptLst>
  <dgm:cxnLst>
    <dgm:cxn modelId="{4A591F20-9354-4EF6-B6E6-92805BD9BA77}" srcId="{1B57A8D4-17FF-42D5-92F2-CDB8B2E7E7AD}" destId="{BDC08A74-A068-4AA7-80EE-C6F52D4DA7DF}" srcOrd="0" destOrd="0" parTransId="{A1E18134-86EC-4CB4-A86C-E1ECAB9961DF}" sibTransId="{968297FC-C36C-4FFA-B96A-CAF9B242CBE4}"/>
    <dgm:cxn modelId="{8F560B27-F7A2-4E9A-B822-B1246D96E1F9}" type="presOf" srcId="{69F99D97-EEEC-4B4E-92F1-B7FC0ED670E7}" destId="{25746607-34AE-45F0-A58E-80E803DFD1CF}" srcOrd="0" destOrd="1" presId="urn:microsoft.com/office/officeart/2018/5/layout/CenteredIconLabelDescriptionList"/>
    <dgm:cxn modelId="{7599FE2F-B828-43F1-80C8-0710E5E335B2}" srcId="{1B57A8D4-17FF-42D5-92F2-CDB8B2E7E7AD}" destId="{07D2EEA3-DE1E-4DEB-B27D-5F875CC6D9AD}" srcOrd="1" destOrd="0" parTransId="{B8C46F8B-80C4-430A-A175-5BD60F21D8E7}" sibTransId="{792F9433-6098-4580-BD57-29DA00791F70}"/>
    <dgm:cxn modelId="{A6E45571-6351-4EB9-A607-4EC54C108FF1}" type="presOf" srcId="{1B57A8D4-17FF-42D5-92F2-CDB8B2E7E7AD}" destId="{46440BE7-2C49-4AF6-A162-B57F2DC77186}" srcOrd="0" destOrd="0" presId="urn:microsoft.com/office/officeart/2018/5/layout/CenteredIconLabelDescriptionList"/>
    <dgm:cxn modelId="{160C3A77-9693-460E-9E1D-F4BE6BE6EF91}" srcId="{07D2EEA3-DE1E-4DEB-B27D-5F875CC6D9AD}" destId="{69F99D97-EEEC-4B4E-92F1-B7FC0ED670E7}" srcOrd="1" destOrd="0" parTransId="{C57082B9-7A45-4B32-B9A4-F74E59BEBCC6}" sibTransId="{1F4C5217-9A32-4408-9A09-780FA745A711}"/>
    <dgm:cxn modelId="{CBEEA4B1-BC9B-4341-8764-BE783CE824A2}" type="presOf" srcId="{BDC08A74-A068-4AA7-80EE-C6F52D4DA7DF}" destId="{A95E2507-A93D-4E65-96B1-DD1A99B12DF7}" srcOrd="0" destOrd="0" presId="urn:microsoft.com/office/officeart/2018/5/layout/CenteredIconLabelDescriptionList"/>
    <dgm:cxn modelId="{C63167B8-BBCE-4934-BC1C-2C79501A924C}" type="presOf" srcId="{65F1BBFB-E166-4CBE-84B0-B42220C711E1}" destId="{25746607-34AE-45F0-A58E-80E803DFD1CF}" srcOrd="0" destOrd="2" presId="urn:microsoft.com/office/officeart/2018/5/layout/CenteredIconLabelDescriptionList"/>
    <dgm:cxn modelId="{565445CA-EBAF-4378-8A90-A2E6AA3BEB82}" type="presOf" srcId="{02636650-C983-4F5F-B4DA-23E0B896CD4D}" destId="{25746607-34AE-45F0-A58E-80E803DFD1CF}" srcOrd="0" destOrd="0" presId="urn:microsoft.com/office/officeart/2018/5/layout/CenteredIconLabelDescriptionList"/>
    <dgm:cxn modelId="{8A9755CC-1E67-43B5-991D-ECD35523E9AB}" srcId="{07D2EEA3-DE1E-4DEB-B27D-5F875CC6D9AD}" destId="{65F1BBFB-E166-4CBE-84B0-B42220C711E1}" srcOrd="2" destOrd="0" parTransId="{30BE87A9-85AF-41A6-9120-AAC0E1E30936}" sibTransId="{A931805B-DF58-495B-A062-2DD1FF114737}"/>
    <dgm:cxn modelId="{0589B7EF-006A-4974-9767-5FA19B6C7756}" type="presOf" srcId="{07D2EEA3-DE1E-4DEB-B27D-5F875CC6D9AD}" destId="{1A406BFB-D98B-4AFB-977D-F6277251C683}" srcOrd="0" destOrd="0" presId="urn:microsoft.com/office/officeart/2018/5/layout/CenteredIconLabelDescriptionList"/>
    <dgm:cxn modelId="{7A08E7F6-B3EE-4523-A091-DAA17A9F9F44}" srcId="{07D2EEA3-DE1E-4DEB-B27D-5F875CC6D9AD}" destId="{02636650-C983-4F5F-B4DA-23E0B896CD4D}" srcOrd="0" destOrd="0" parTransId="{92D13930-738D-4CB2-957E-82451A4E0B66}" sibTransId="{FD5127A3-D449-4614-933A-E5E8F06504A1}"/>
    <dgm:cxn modelId="{5F24B97C-EE8E-42C1-8AF2-97A3124154CF}" type="presParOf" srcId="{46440BE7-2C49-4AF6-A162-B57F2DC77186}" destId="{F3D6CCD7-01F0-43F0-9F85-0BA5A86CED16}" srcOrd="0" destOrd="0" presId="urn:microsoft.com/office/officeart/2018/5/layout/CenteredIconLabelDescriptionList"/>
    <dgm:cxn modelId="{3BC4095C-4490-411E-870F-1FF5F1036D5C}" type="presParOf" srcId="{F3D6CCD7-01F0-43F0-9F85-0BA5A86CED16}" destId="{5FEAF3B4-A87D-4097-926C-2D0D1535E235}" srcOrd="0" destOrd="0" presId="urn:microsoft.com/office/officeart/2018/5/layout/CenteredIconLabelDescriptionList"/>
    <dgm:cxn modelId="{094B1023-B7A0-40E2-B82E-EDCF8897FC74}" type="presParOf" srcId="{F3D6CCD7-01F0-43F0-9F85-0BA5A86CED16}" destId="{EAA65DF7-F002-42D7-8EA6-F4DF038C02CD}" srcOrd="1" destOrd="0" presId="urn:microsoft.com/office/officeart/2018/5/layout/CenteredIconLabelDescriptionList"/>
    <dgm:cxn modelId="{DCB3F6A6-FEA8-48D9-BE15-E9F2364F761C}" type="presParOf" srcId="{F3D6CCD7-01F0-43F0-9F85-0BA5A86CED16}" destId="{A95E2507-A93D-4E65-96B1-DD1A99B12DF7}" srcOrd="2" destOrd="0" presId="urn:microsoft.com/office/officeart/2018/5/layout/CenteredIconLabelDescriptionList"/>
    <dgm:cxn modelId="{09916856-26D1-48CC-98EE-D8112DC5B0DD}" type="presParOf" srcId="{F3D6CCD7-01F0-43F0-9F85-0BA5A86CED16}" destId="{510AC147-CCB3-4040-93C3-93821ED6DF90}" srcOrd="3" destOrd="0" presId="urn:microsoft.com/office/officeart/2018/5/layout/CenteredIconLabelDescriptionList"/>
    <dgm:cxn modelId="{23043A1F-2B35-4C99-8526-10A72887B4B4}" type="presParOf" srcId="{F3D6CCD7-01F0-43F0-9F85-0BA5A86CED16}" destId="{CE35AE81-6FB1-4BAB-92BB-363BD44DD271}" srcOrd="4" destOrd="0" presId="urn:microsoft.com/office/officeart/2018/5/layout/CenteredIconLabelDescriptionList"/>
    <dgm:cxn modelId="{03BBD05D-1CEF-41CD-9C7D-0B0B28668E81}" type="presParOf" srcId="{46440BE7-2C49-4AF6-A162-B57F2DC77186}" destId="{264F6CBC-22FE-4F2E-81C4-2DD8010F8FC6}" srcOrd="1" destOrd="0" presId="urn:microsoft.com/office/officeart/2018/5/layout/CenteredIconLabelDescriptionList"/>
    <dgm:cxn modelId="{D66DBEAF-ECCF-4100-8D66-21EE70224A1D}" type="presParOf" srcId="{46440BE7-2C49-4AF6-A162-B57F2DC77186}" destId="{D714952D-5E4B-416E-B102-9ECF42B1032D}" srcOrd="2" destOrd="0" presId="urn:microsoft.com/office/officeart/2018/5/layout/CenteredIconLabelDescriptionList"/>
    <dgm:cxn modelId="{A41B7023-3A80-43BD-9CE0-0B1EADBFB439}" type="presParOf" srcId="{D714952D-5E4B-416E-B102-9ECF42B1032D}" destId="{C8A43F6F-1E2D-4BFA-8FDD-CCFCD277BDF3}" srcOrd="0" destOrd="0" presId="urn:microsoft.com/office/officeart/2018/5/layout/CenteredIconLabelDescriptionList"/>
    <dgm:cxn modelId="{3E4D3BA7-8AAD-48C2-8510-0C3701CDC8F1}" type="presParOf" srcId="{D714952D-5E4B-416E-B102-9ECF42B1032D}" destId="{64A8D6D4-AAB2-446D-9C9A-D6252426C8D8}" srcOrd="1" destOrd="0" presId="urn:microsoft.com/office/officeart/2018/5/layout/CenteredIconLabelDescriptionList"/>
    <dgm:cxn modelId="{6261BB34-09CC-49D6-9843-C1674F2DB6B3}" type="presParOf" srcId="{D714952D-5E4B-416E-B102-9ECF42B1032D}" destId="{1A406BFB-D98B-4AFB-977D-F6277251C683}" srcOrd="2" destOrd="0" presId="urn:microsoft.com/office/officeart/2018/5/layout/CenteredIconLabelDescriptionList"/>
    <dgm:cxn modelId="{F7152C3C-17AF-4A2B-BA47-8B305607F28E}" type="presParOf" srcId="{D714952D-5E4B-416E-B102-9ECF42B1032D}" destId="{A248561A-F2BD-4412-A44E-10A1CB345EED}" srcOrd="3" destOrd="0" presId="urn:microsoft.com/office/officeart/2018/5/layout/CenteredIconLabelDescriptionList"/>
    <dgm:cxn modelId="{885BBDF8-099A-4A4F-895D-DDA5BD2FDF2C}" type="presParOf" srcId="{D714952D-5E4B-416E-B102-9ECF42B1032D}" destId="{25746607-34AE-45F0-A58E-80E803DFD1C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16AC362-0184-4797-8FE3-487C8F6F2C7F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4CFE52-58C9-4092-89F5-7E166B84CFE0}">
      <dgm:prSet/>
      <dgm:spPr/>
      <dgm:t>
        <a:bodyPr/>
        <a:lstStyle/>
        <a:p>
          <a:pPr>
            <a:defRPr cap="all"/>
          </a:pPr>
          <a:r>
            <a:rPr lang="en-US"/>
            <a:t>Monitoring service</a:t>
          </a:r>
        </a:p>
      </dgm:t>
    </dgm:pt>
    <dgm:pt modelId="{A9BC47B0-757B-42D5-983C-F516441FED4F}" type="parTrans" cxnId="{0665C226-0518-4A8E-849C-E9705466B979}">
      <dgm:prSet/>
      <dgm:spPr/>
      <dgm:t>
        <a:bodyPr/>
        <a:lstStyle/>
        <a:p>
          <a:endParaRPr lang="en-US"/>
        </a:p>
      </dgm:t>
    </dgm:pt>
    <dgm:pt modelId="{5997A1CD-661F-42AC-A6B0-F76CBA57AC9E}" type="sibTrans" cxnId="{0665C226-0518-4A8E-849C-E9705466B979}">
      <dgm:prSet/>
      <dgm:spPr/>
      <dgm:t>
        <a:bodyPr/>
        <a:lstStyle/>
        <a:p>
          <a:endParaRPr lang="en-US"/>
        </a:p>
      </dgm:t>
    </dgm:pt>
    <dgm:pt modelId="{94A3257B-EC03-4D57-B4B2-495BAC768C9A}">
      <dgm:prSet/>
      <dgm:spPr/>
      <dgm:t>
        <a:bodyPr/>
        <a:lstStyle/>
        <a:p>
          <a:pPr>
            <a:defRPr cap="all"/>
          </a:pPr>
          <a:r>
            <a:rPr lang="en-US"/>
            <a:t>Collects logs (insights), metrics (resource utilization, application performance), can create alarms, dashboards</a:t>
          </a:r>
        </a:p>
      </dgm:t>
    </dgm:pt>
    <dgm:pt modelId="{65F727F7-49DD-4875-B8CB-2CE93833902D}" type="parTrans" cxnId="{27927299-2E2C-4AD8-93A4-D97B8340ED57}">
      <dgm:prSet/>
      <dgm:spPr/>
      <dgm:t>
        <a:bodyPr/>
        <a:lstStyle/>
        <a:p>
          <a:endParaRPr lang="en-US"/>
        </a:p>
      </dgm:t>
    </dgm:pt>
    <dgm:pt modelId="{6AFD53CD-6477-41BF-B2F0-271E2C7BB142}" type="sibTrans" cxnId="{27927299-2E2C-4AD8-93A4-D97B8340ED57}">
      <dgm:prSet/>
      <dgm:spPr/>
      <dgm:t>
        <a:bodyPr/>
        <a:lstStyle/>
        <a:p>
          <a:endParaRPr lang="en-US"/>
        </a:p>
      </dgm:t>
    </dgm:pt>
    <dgm:pt modelId="{D4535F7B-92E6-4C0F-B5E8-E7F8E536670D}">
      <dgm:prSet/>
      <dgm:spPr/>
      <dgm:t>
        <a:bodyPr/>
        <a:lstStyle/>
        <a:p>
          <a:pPr>
            <a:defRPr cap="all"/>
          </a:pPr>
          <a:r>
            <a:rPr lang="en-US"/>
            <a:t>Integrates with IAM, can create role to give certain users who assume the role access to cloudwatch data. You can’t give access to specific resources. </a:t>
          </a:r>
        </a:p>
      </dgm:t>
    </dgm:pt>
    <dgm:pt modelId="{BA4F24E4-15F4-40C5-AAB3-56D2F86F7767}" type="parTrans" cxnId="{41C2BD47-E949-496C-B760-4ED83669F976}">
      <dgm:prSet/>
      <dgm:spPr/>
      <dgm:t>
        <a:bodyPr/>
        <a:lstStyle/>
        <a:p>
          <a:endParaRPr lang="en-US"/>
        </a:p>
      </dgm:t>
    </dgm:pt>
    <dgm:pt modelId="{AFFFED74-A25E-4148-8BBF-6540A4096280}" type="sibTrans" cxnId="{41C2BD47-E949-496C-B760-4ED83669F976}">
      <dgm:prSet/>
      <dgm:spPr/>
      <dgm:t>
        <a:bodyPr/>
        <a:lstStyle/>
        <a:p>
          <a:endParaRPr lang="en-US"/>
        </a:p>
      </dgm:t>
    </dgm:pt>
    <dgm:pt modelId="{59798720-E5C3-4BDD-94E7-112544C272A7}">
      <dgm:prSet/>
      <dgm:spPr/>
      <dgm:t>
        <a:bodyPr/>
        <a:lstStyle/>
        <a:p>
          <a:pPr>
            <a:defRPr cap="all"/>
          </a:pPr>
          <a:r>
            <a:rPr lang="en-US"/>
            <a:t>Logs – real time monitoring and indefinite (long term), cloud watch agent supports ability to monitor logs, agent integrates with IAM role</a:t>
          </a:r>
        </a:p>
      </dgm:t>
    </dgm:pt>
    <dgm:pt modelId="{B4F16156-3D89-41E0-BF7E-75CBCA22F73E}" type="parTrans" cxnId="{6A5E302A-A780-4E1E-B4D0-90EBAB56D884}">
      <dgm:prSet/>
      <dgm:spPr/>
      <dgm:t>
        <a:bodyPr/>
        <a:lstStyle/>
        <a:p>
          <a:endParaRPr lang="en-US"/>
        </a:p>
      </dgm:t>
    </dgm:pt>
    <dgm:pt modelId="{F9439056-98A6-45DD-A3CF-F31B83EF0EE3}" type="sibTrans" cxnId="{6A5E302A-A780-4E1E-B4D0-90EBAB56D884}">
      <dgm:prSet/>
      <dgm:spPr/>
      <dgm:t>
        <a:bodyPr/>
        <a:lstStyle/>
        <a:p>
          <a:endParaRPr lang="en-US"/>
        </a:p>
      </dgm:t>
    </dgm:pt>
    <dgm:pt modelId="{C63D7A9D-C1A0-4F8C-AE0B-DF7451A2477C}">
      <dgm:prSet/>
      <dgm:spPr/>
      <dgm:t>
        <a:bodyPr/>
        <a:lstStyle/>
        <a:p>
          <a:pPr>
            <a:defRPr cap="all"/>
          </a:pPr>
          <a:r>
            <a:rPr lang="en-US"/>
            <a:t>GetMetricStatistics API can be used to retrieve metric data beyond retention period, max retention 15 months, metrics can be stored at 1 second granurity</a:t>
          </a:r>
        </a:p>
      </dgm:t>
    </dgm:pt>
    <dgm:pt modelId="{3BF4A959-3ACC-4601-BC73-52E74FD51A2D}" type="parTrans" cxnId="{146A2F1E-511C-4843-95AD-44E428528D43}">
      <dgm:prSet/>
      <dgm:spPr/>
      <dgm:t>
        <a:bodyPr/>
        <a:lstStyle/>
        <a:p>
          <a:endParaRPr lang="en-US"/>
        </a:p>
      </dgm:t>
    </dgm:pt>
    <dgm:pt modelId="{30D94693-7978-47BC-9A01-6283EBDA7DF8}" type="sibTrans" cxnId="{146A2F1E-511C-4843-95AD-44E428528D43}">
      <dgm:prSet/>
      <dgm:spPr/>
      <dgm:t>
        <a:bodyPr/>
        <a:lstStyle/>
        <a:p>
          <a:endParaRPr lang="en-US"/>
        </a:p>
      </dgm:t>
    </dgm:pt>
    <dgm:pt modelId="{3DDC3B22-5C89-4C30-9530-FE7612DAC0A3}">
      <dgm:prSet/>
      <dgm:spPr/>
      <dgm:t>
        <a:bodyPr/>
        <a:lstStyle/>
        <a:p>
          <a:pPr>
            <a:defRPr cap="all"/>
          </a:pPr>
          <a:r>
            <a:rPr lang="en-US"/>
            <a:t>Cannot delete metrics</a:t>
          </a:r>
        </a:p>
      </dgm:t>
    </dgm:pt>
    <dgm:pt modelId="{2869CEC2-5238-40BB-9BE5-B76A02A5546C}" type="parTrans" cxnId="{1A4A2FD7-5825-4442-9D69-C296C4C68671}">
      <dgm:prSet/>
      <dgm:spPr/>
      <dgm:t>
        <a:bodyPr/>
        <a:lstStyle/>
        <a:p>
          <a:endParaRPr lang="en-US"/>
        </a:p>
      </dgm:t>
    </dgm:pt>
    <dgm:pt modelId="{A4481182-0DAB-4C26-9A2A-70910498B132}" type="sibTrans" cxnId="{1A4A2FD7-5825-4442-9D69-C296C4C68671}">
      <dgm:prSet/>
      <dgm:spPr/>
      <dgm:t>
        <a:bodyPr/>
        <a:lstStyle/>
        <a:p>
          <a:endParaRPr lang="en-US"/>
        </a:p>
      </dgm:t>
    </dgm:pt>
    <dgm:pt modelId="{8C3C077C-A27E-4688-B3F4-2F3DBAF5E2AD}" type="pres">
      <dgm:prSet presAssocID="{516AC362-0184-4797-8FE3-487C8F6F2C7F}" presName="root" presStyleCnt="0">
        <dgm:presLayoutVars>
          <dgm:dir/>
          <dgm:resizeHandles val="exact"/>
        </dgm:presLayoutVars>
      </dgm:prSet>
      <dgm:spPr/>
    </dgm:pt>
    <dgm:pt modelId="{622D1E96-E780-4E6A-8612-4F66FECDF568}" type="pres">
      <dgm:prSet presAssocID="{224CFE52-58C9-4092-89F5-7E166B84CFE0}" presName="compNode" presStyleCnt="0"/>
      <dgm:spPr/>
    </dgm:pt>
    <dgm:pt modelId="{6184681C-FFF4-44E0-84BF-1B829511750B}" type="pres">
      <dgm:prSet presAssocID="{224CFE52-58C9-4092-89F5-7E166B84CFE0}" presName="iconBgRect" presStyleLbl="bgShp" presStyleIdx="0" presStyleCnt="6"/>
      <dgm:spPr/>
    </dgm:pt>
    <dgm:pt modelId="{A4342D7C-A7F6-4059-BBEE-855E226D222A}" type="pres">
      <dgm:prSet presAssocID="{224CFE52-58C9-4092-89F5-7E166B84CF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00A34F-7EA5-40CA-B2B6-01C7E39B36CC}" type="pres">
      <dgm:prSet presAssocID="{224CFE52-58C9-4092-89F5-7E166B84CFE0}" presName="spaceRect" presStyleCnt="0"/>
      <dgm:spPr/>
    </dgm:pt>
    <dgm:pt modelId="{EC54A6BE-2FBB-4DCC-A66F-F824A372A633}" type="pres">
      <dgm:prSet presAssocID="{224CFE52-58C9-4092-89F5-7E166B84CFE0}" presName="textRect" presStyleLbl="revTx" presStyleIdx="0" presStyleCnt="6">
        <dgm:presLayoutVars>
          <dgm:chMax val="1"/>
          <dgm:chPref val="1"/>
        </dgm:presLayoutVars>
      </dgm:prSet>
      <dgm:spPr/>
    </dgm:pt>
    <dgm:pt modelId="{1AE44290-2BFD-4249-9379-DFA9BAD07699}" type="pres">
      <dgm:prSet presAssocID="{5997A1CD-661F-42AC-A6B0-F76CBA57AC9E}" presName="sibTrans" presStyleCnt="0"/>
      <dgm:spPr/>
    </dgm:pt>
    <dgm:pt modelId="{1E48C259-1134-488A-9AC5-4999DBD1E46D}" type="pres">
      <dgm:prSet presAssocID="{94A3257B-EC03-4D57-B4B2-495BAC768C9A}" presName="compNode" presStyleCnt="0"/>
      <dgm:spPr/>
    </dgm:pt>
    <dgm:pt modelId="{83CBE448-2CA2-45ED-893A-6675577A40B9}" type="pres">
      <dgm:prSet presAssocID="{94A3257B-EC03-4D57-B4B2-495BAC768C9A}" presName="iconBgRect" presStyleLbl="bgShp" presStyleIdx="1" presStyleCnt="6"/>
      <dgm:spPr/>
    </dgm:pt>
    <dgm:pt modelId="{F67BDAEF-233A-43F4-AA7C-3A2DDFAC89D3}" type="pres">
      <dgm:prSet presAssocID="{94A3257B-EC03-4D57-B4B2-495BAC768C9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64AE553-4F50-4E9A-B9AF-8F8AA897A717}" type="pres">
      <dgm:prSet presAssocID="{94A3257B-EC03-4D57-B4B2-495BAC768C9A}" presName="spaceRect" presStyleCnt="0"/>
      <dgm:spPr/>
    </dgm:pt>
    <dgm:pt modelId="{19528E1B-743D-4347-A8C0-221EA56880CA}" type="pres">
      <dgm:prSet presAssocID="{94A3257B-EC03-4D57-B4B2-495BAC768C9A}" presName="textRect" presStyleLbl="revTx" presStyleIdx="1" presStyleCnt="6">
        <dgm:presLayoutVars>
          <dgm:chMax val="1"/>
          <dgm:chPref val="1"/>
        </dgm:presLayoutVars>
      </dgm:prSet>
      <dgm:spPr/>
    </dgm:pt>
    <dgm:pt modelId="{AD371B44-7AAF-4148-AFF6-20EE94C425DB}" type="pres">
      <dgm:prSet presAssocID="{6AFD53CD-6477-41BF-B2F0-271E2C7BB142}" presName="sibTrans" presStyleCnt="0"/>
      <dgm:spPr/>
    </dgm:pt>
    <dgm:pt modelId="{BB780222-CEAD-4175-8943-10B130E2E49E}" type="pres">
      <dgm:prSet presAssocID="{D4535F7B-92E6-4C0F-B5E8-E7F8E536670D}" presName="compNode" presStyleCnt="0"/>
      <dgm:spPr/>
    </dgm:pt>
    <dgm:pt modelId="{98C3CB67-36E9-4B44-90F4-F1208DC83C97}" type="pres">
      <dgm:prSet presAssocID="{D4535F7B-92E6-4C0F-B5E8-E7F8E536670D}" presName="iconBgRect" presStyleLbl="bgShp" presStyleIdx="2" presStyleCnt="6"/>
      <dgm:spPr/>
    </dgm:pt>
    <dgm:pt modelId="{CBD96208-20E1-44F7-9251-67284CACA8B0}" type="pres">
      <dgm:prSet presAssocID="{D4535F7B-92E6-4C0F-B5E8-E7F8E536670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DB1224F-06DF-4EC1-B8B8-F82A31FEF5C1}" type="pres">
      <dgm:prSet presAssocID="{D4535F7B-92E6-4C0F-B5E8-E7F8E536670D}" presName="spaceRect" presStyleCnt="0"/>
      <dgm:spPr/>
    </dgm:pt>
    <dgm:pt modelId="{D99538E1-2C36-4A02-ACF9-55A23CD62718}" type="pres">
      <dgm:prSet presAssocID="{D4535F7B-92E6-4C0F-B5E8-E7F8E536670D}" presName="textRect" presStyleLbl="revTx" presStyleIdx="2" presStyleCnt="6">
        <dgm:presLayoutVars>
          <dgm:chMax val="1"/>
          <dgm:chPref val="1"/>
        </dgm:presLayoutVars>
      </dgm:prSet>
      <dgm:spPr/>
    </dgm:pt>
    <dgm:pt modelId="{645B3896-A32A-4C63-8216-591E7C7FAF97}" type="pres">
      <dgm:prSet presAssocID="{AFFFED74-A25E-4148-8BBF-6540A4096280}" presName="sibTrans" presStyleCnt="0"/>
      <dgm:spPr/>
    </dgm:pt>
    <dgm:pt modelId="{52047338-88AC-409A-AB07-AF09F1533554}" type="pres">
      <dgm:prSet presAssocID="{59798720-E5C3-4BDD-94E7-112544C272A7}" presName="compNode" presStyleCnt="0"/>
      <dgm:spPr/>
    </dgm:pt>
    <dgm:pt modelId="{A010C39A-2116-4B21-95FC-04E54A387D08}" type="pres">
      <dgm:prSet presAssocID="{59798720-E5C3-4BDD-94E7-112544C272A7}" presName="iconBgRect" presStyleLbl="bgShp" presStyleIdx="3" presStyleCnt="6"/>
      <dgm:spPr/>
    </dgm:pt>
    <dgm:pt modelId="{2C6AB6AC-32E7-4205-8BC8-6B986397F77F}" type="pres">
      <dgm:prSet presAssocID="{59798720-E5C3-4BDD-94E7-112544C272A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726B1A-0716-4D81-BD02-581A6AFF4CBE}" type="pres">
      <dgm:prSet presAssocID="{59798720-E5C3-4BDD-94E7-112544C272A7}" presName="spaceRect" presStyleCnt="0"/>
      <dgm:spPr/>
    </dgm:pt>
    <dgm:pt modelId="{9865B48A-B06B-4B30-A5BD-547468617A65}" type="pres">
      <dgm:prSet presAssocID="{59798720-E5C3-4BDD-94E7-112544C272A7}" presName="textRect" presStyleLbl="revTx" presStyleIdx="3" presStyleCnt="6">
        <dgm:presLayoutVars>
          <dgm:chMax val="1"/>
          <dgm:chPref val="1"/>
        </dgm:presLayoutVars>
      </dgm:prSet>
      <dgm:spPr/>
    </dgm:pt>
    <dgm:pt modelId="{AC2A63BC-20B5-47A6-A0E1-99E500134DF6}" type="pres">
      <dgm:prSet presAssocID="{F9439056-98A6-45DD-A3CF-F31B83EF0EE3}" presName="sibTrans" presStyleCnt="0"/>
      <dgm:spPr/>
    </dgm:pt>
    <dgm:pt modelId="{00ED68A4-2AE7-44E4-993B-A237F0AEF7D9}" type="pres">
      <dgm:prSet presAssocID="{C63D7A9D-C1A0-4F8C-AE0B-DF7451A2477C}" presName="compNode" presStyleCnt="0"/>
      <dgm:spPr/>
    </dgm:pt>
    <dgm:pt modelId="{C6DD516E-FCE9-4AC4-BB44-052624DDA623}" type="pres">
      <dgm:prSet presAssocID="{C63D7A9D-C1A0-4F8C-AE0B-DF7451A2477C}" presName="iconBgRect" presStyleLbl="bgShp" presStyleIdx="4" presStyleCnt="6"/>
      <dgm:spPr/>
    </dgm:pt>
    <dgm:pt modelId="{CAD6B0D7-F81B-4BFF-8DB0-588666F2ABB2}" type="pres">
      <dgm:prSet presAssocID="{C63D7A9D-C1A0-4F8C-AE0B-DF7451A2477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2A1AE3-9D66-4536-AFCC-F45042819482}" type="pres">
      <dgm:prSet presAssocID="{C63D7A9D-C1A0-4F8C-AE0B-DF7451A2477C}" presName="spaceRect" presStyleCnt="0"/>
      <dgm:spPr/>
    </dgm:pt>
    <dgm:pt modelId="{5470334B-EA31-4B05-97DB-AB6C3B6B55BD}" type="pres">
      <dgm:prSet presAssocID="{C63D7A9D-C1A0-4F8C-AE0B-DF7451A2477C}" presName="textRect" presStyleLbl="revTx" presStyleIdx="4" presStyleCnt="6">
        <dgm:presLayoutVars>
          <dgm:chMax val="1"/>
          <dgm:chPref val="1"/>
        </dgm:presLayoutVars>
      </dgm:prSet>
      <dgm:spPr/>
    </dgm:pt>
    <dgm:pt modelId="{EB32B58B-3DDE-478C-B1D0-C4004690809E}" type="pres">
      <dgm:prSet presAssocID="{30D94693-7978-47BC-9A01-6283EBDA7DF8}" presName="sibTrans" presStyleCnt="0"/>
      <dgm:spPr/>
    </dgm:pt>
    <dgm:pt modelId="{7E52E749-DD42-4B62-906C-323A90F19677}" type="pres">
      <dgm:prSet presAssocID="{3DDC3B22-5C89-4C30-9530-FE7612DAC0A3}" presName="compNode" presStyleCnt="0"/>
      <dgm:spPr/>
    </dgm:pt>
    <dgm:pt modelId="{553FAE8C-1046-44A1-A1E7-65DDA05EA566}" type="pres">
      <dgm:prSet presAssocID="{3DDC3B22-5C89-4C30-9530-FE7612DAC0A3}" presName="iconBgRect" presStyleLbl="bgShp" presStyleIdx="5" presStyleCnt="6"/>
      <dgm:spPr/>
    </dgm:pt>
    <dgm:pt modelId="{98D3372F-9DBD-42DE-AEC9-0DA6613A161E}" type="pres">
      <dgm:prSet presAssocID="{3DDC3B22-5C89-4C30-9530-FE7612DAC0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4D15932-BE03-4B32-B044-5071FF870BD2}" type="pres">
      <dgm:prSet presAssocID="{3DDC3B22-5C89-4C30-9530-FE7612DAC0A3}" presName="spaceRect" presStyleCnt="0"/>
      <dgm:spPr/>
    </dgm:pt>
    <dgm:pt modelId="{C8D97574-AA4A-45DB-AA48-C7845A077805}" type="pres">
      <dgm:prSet presAssocID="{3DDC3B22-5C89-4C30-9530-FE7612DAC0A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3088419-3106-4454-A20A-53CB0E22BD50}" type="presOf" srcId="{516AC362-0184-4797-8FE3-487C8F6F2C7F}" destId="{8C3C077C-A27E-4688-B3F4-2F3DBAF5E2AD}" srcOrd="0" destOrd="0" presId="urn:microsoft.com/office/officeart/2018/5/layout/IconCircleLabelList"/>
    <dgm:cxn modelId="{146A2F1E-511C-4843-95AD-44E428528D43}" srcId="{516AC362-0184-4797-8FE3-487C8F6F2C7F}" destId="{C63D7A9D-C1A0-4F8C-AE0B-DF7451A2477C}" srcOrd="4" destOrd="0" parTransId="{3BF4A959-3ACC-4601-BC73-52E74FD51A2D}" sibTransId="{30D94693-7978-47BC-9A01-6283EBDA7DF8}"/>
    <dgm:cxn modelId="{0665C226-0518-4A8E-849C-E9705466B979}" srcId="{516AC362-0184-4797-8FE3-487C8F6F2C7F}" destId="{224CFE52-58C9-4092-89F5-7E166B84CFE0}" srcOrd="0" destOrd="0" parTransId="{A9BC47B0-757B-42D5-983C-F516441FED4F}" sibTransId="{5997A1CD-661F-42AC-A6B0-F76CBA57AC9E}"/>
    <dgm:cxn modelId="{6A5E302A-A780-4E1E-B4D0-90EBAB56D884}" srcId="{516AC362-0184-4797-8FE3-487C8F6F2C7F}" destId="{59798720-E5C3-4BDD-94E7-112544C272A7}" srcOrd="3" destOrd="0" parTransId="{B4F16156-3D89-41E0-BF7E-75CBCA22F73E}" sibTransId="{F9439056-98A6-45DD-A3CF-F31B83EF0EE3}"/>
    <dgm:cxn modelId="{81BBDB36-4D42-4E2E-AF2E-B249A82EC3F5}" type="presOf" srcId="{224CFE52-58C9-4092-89F5-7E166B84CFE0}" destId="{EC54A6BE-2FBB-4DCC-A66F-F824A372A633}" srcOrd="0" destOrd="0" presId="urn:microsoft.com/office/officeart/2018/5/layout/IconCircleLabelList"/>
    <dgm:cxn modelId="{41C2BD47-E949-496C-B760-4ED83669F976}" srcId="{516AC362-0184-4797-8FE3-487C8F6F2C7F}" destId="{D4535F7B-92E6-4C0F-B5E8-E7F8E536670D}" srcOrd="2" destOrd="0" parTransId="{BA4F24E4-15F4-40C5-AAB3-56D2F86F7767}" sibTransId="{AFFFED74-A25E-4148-8BBF-6540A4096280}"/>
    <dgm:cxn modelId="{BBD1CC51-B2C0-4A21-B8FD-B922368FC2D1}" type="presOf" srcId="{D4535F7B-92E6-4C0F-B5E8-E7F8E536670D}" destId="{D99538E1-2C36-4A02-ACF9-55A23CD62718}" srcOrd="0" destOrd="0" presId="urn:microsoft.com/office/officeart/2018/5/layout/IconCircleLabelList"/>
    <dgm:cxn modelId="{7BA05C90-0D4C-4A96-85E3-41E472AD4401}" type="presOf" srcId="{59798720-E5C3-4BDD-94E7-112544C272A7}" destId="{9865B48A-B06B-4B30-A5BD-547468617A65}" srcOrd="0" destOrd="0" presId="urn:microsoft.com/office/officeart/2018/5/layout/IconCircleLabelList"/>
    <dgm:cxn modelId="{27927299-2E2C-4AD8-93A4-D97B8340ED57}" srcId="{516AC362-0184-4797-8FE3-487C8F6F2C7F}" destId="{94A3257B-EC03-4D57-B4B2-495BAC768C9A}" srcOrd="1" destOrd="0" parTransId="{65F727F7-49DD-4875-B8CB-2CE93833902D}" sibTransId="{6AFD53CD-6477-41BF-B2F0-271E2C7BB142}"/>
    <dgm:cxn modelId="{4048C8B7-FCAE-40CD-A9E9-96FE7D4A35FA}" type="presOf" srcId="{94A3257B-EC03-4D57-B4B2-495BAC768C9A}" destId="{19528E1B-743D-4347-A8C0-221EA56880CA}" srcOrd="0" destOrd="0" presId="urn:microsoft.com/office/officeart/2018/5/layout/IconCircleLabelList"/>
    <dgm:cxn modelId="{6960D9C7-02A8-48DD-85C2-AF2F4257F183}" type="presOf" srcId="{3DDC3B22-5C89-4C30-9530-FE7612DAC0A3}" destId="{C8D97574-AA4A-45DB-AA48-C7845A077805}" srcOrd="0" destOrd="0" presId="urn:microsoft.com/office/officeart/2018/5/layout/IconCircleLabelList"/>
    <dgm:cxn modelId="{1A4A2FD7-5825-4442-9D69-C296C4C68671}" srcId="{516AC362-0184-4797-8FE3-487C8F6F2C7F}" destId="{3DDC3B22-5C89-4C30-9530-FE7612DAC0A3}" srcOrd="5" destOrd="0" parTransId="{2869CEC2-5238-40BB-9BE5-B76A02A5546C}" sibTransId="{A4481182-0DAB-4C26-9A2A-70910498B132}"/>
    <dgm:cxn modelId="{220E2AE0-230A-42B8-A8B0-348AC1C22D7F}" type="presOf" srcId="{C63D7A9D-C1A0-4F8C-AE0B-DF7451A2477C}" destId="{5470334B-EA31-4B05-97DB-AB6C3B6B55BD}" srcOrd="0" destOrd="0" presId="urn:microsoft.com/office/officeart/2018/5/layout/IconCircleLabelList"/>
    <dgm:cxn modelId="{A5C3326E-4CE9-4571-834D-0B4B4F35DB87}" type="presParOf" srcId="{8C3C077C-A27E-4688-B3F4-2F3DBAF5E2AD}" destId="{622D1E96-E780-4E6A-8612-4F66FECDF568}" srcOrd="0" destOrd="0" presId="urn:microsoft.com/office/officeart/2018/5/layout/IconCircleLabelList"/>
    <dgm:cxn modelId="{E88E138E-F2A4-408E-9A03-AADCF441485E}" type="presParOf" srcId="{622D1E96-E780-4E6A-8612-4F66FECDF568}" destId="{6184681C-FFF4-44E0-84BF-1B829511750B}" srcOrd="0" destOrd="0" presId="urn:microsoft.com/office/officeart/2018/5/layout/IconCircleLabelList"/>
    <dgm:cxn modelId="{2EF0ADCF-B1D3-417F-BE91-C29B24228FFA}" type="presParOf" srcId="{622D1E96-E780-4E6A-8612-4F66FECDF568}" destId="{A4342D7C-A7F6-4059-BBEE-855E226D222A}" srcOrd="1" destOrd="0" presId="urn:microsoft.com/office/officeart/2018/5/layout/IconCircleLabelList"/>
    <dgm:cxn modelId="{D68618B7-9E8F-46DA-9E9B-0915C60F231F}" type="presParOf" srcId="{622D1E96-E780-4E6A-8612-4F66FECDF568}" destId="{D200A34F-7EA5-40CA-B2B6-01C7E39B36CC}" srcOrd="2" destOrd="0" presId="urn:microsoft.com/office/officeart/2018/5/layout/IconCircleLabelList"/>
    <dgm:cxn modelId="{5F42F421-90C6-4F8E-82C2-A8404866AC39}" type="presParOf" srcId="{622D1E96-E780-4E6A-8612-4F66FECDF568}" destId="{EC54A6BE-2FBB-4DCC-A66F-F824A372A633}" srcOrd="3" destOrd="0" presId="urn:microsoft.com/office/officeart/2018/5/layout/IconCircleLabelList"/>
    <dgm:cxn modelId="{B004262C-3E43-4C36-930C-65D095028ADC}" type="presParOf" srcId="{8C3C077C-A27E-4688-B3F4-2F3DBAF5E2AD}" destId="{1AE44290-2BFD-4249-9379-DFA9BAD07699}" srcOrd="1" destOrd="0" presId="urn:microsoft.com/office/officeart/2018/5/layout/IconCircleLabelList"/>
    <dgm:cxn modelId="{289AB864-5B77-493F-B3C6-809BC854364A}" type="presParOf" srcId="{8C3C077C-A27E-4688-B3F4-2F3DBAF5E2AD}" destId="{1E48C259-1134-488A-9AC5-4999DBD1E46D}" srcOrd="2" destOrd="0" presId="urn:microsoft.com/office/officeart/2018/5/layout/IconCircleLabelList"/>
    <dgm:cxn modelId="{F1F87F46-8D34-4B26-A091-B90D774702EB}" type="presParOf" srcId="{1E48C259-1134-488A-9AC5-4999DBD1E46D}" destId="{83CBE448-2CA2-45ED-893A-6675577A40B9}" srcOrd="0" destOrd="0" presId="urn:microsoft.com/office/officeart/2018/5/layout/IconCircleLabelList"/>
    <dgm:cxn modelId="{4DCBE79C-FC5B-401B-B7E2-980A05FA23EF}" type="presParOf" srcId="{1E48C259-1134-488A-9AC5-4999DBD1E46D}" destId="{F67BDAEF-233A-43F4-AA7C-3A2DDFAC89D3}" srcOrd="1" destOrd="0" presId="urn:microsoft.com/office/officeart/2018/5/layout/IconCircleLabelList"/>
    <dgm:cxn modelId="{46CE978A-AB5E-48D8-84AE-A085013CB170}" type="presParOf" srcId="{1E48C259-1134-488A-9AC5-4999DBD1E46D}" destId="{B64AE553-4F50-4E9A-B9AF-8F8AA897A717}" srcOrd="2" destOrd="0" presId="urn:microsoft.com/office/officeart/2018/5/layout/IconCircleLabelList"/>
    <dgm:cxn modelId="{04EBDDBE-790D-4803-87FD-EE8C41788706}" type="presParOf" srcId="{1E48C259-1134-488A-9AC5-4999DBD1E46D}" destId="{19528E1B-743D-4347-A8C0-221EA56880CA}" srcOrd="3" destOrd="0" presId="urn:microsoft.com/office/officeart/2018/5/layout/IconCircleLabelList"/>
    <dgm:cxn modelId="{3C3F86EF-44CA-4A9E-9E8A-B6B7FFC67673}" type="presParOf" srcId="{8C3C077C-A27E-4688-B3F4-2F3DBAF5E2AD}" destId="{AD371B44-7AAF-4148-AFF6-20EE94C425DB}" srcOrd="3" destOrd="0" presId="urn:microsoft.com/office/officeart/2018/5/layout/IconCircleLabelList"/>
    <dgm:cxn modelId="{109064B8-ACF3-43C0-BAB4-0026E26CCF51}" type="presParOf" srcId="{8C3C077C-A27E-4688-B3F4-2F3DBAF5E2AD}" destId="{BB780222-CEAD-4175-8943-10B130E2E49E}" srcOrd="4" destOrd="0" presId="urn:microsoft.com/office/officeart/2018/5/layout/IconCircleLabelList"/>
    <dgm:cxn modelId="{0F86A53B-CF1E-41C8-8967-C72E9D519B89}" type="presParOf" srcId="{BB780222-CEAD-4175-8943-10B130E2E49E}" destId="{98C3CB67-36E9-4B44-90F4-F1208DC83C97}" srcOrd="0" destOrd="0" presId="urn:microsoft.com/office/officeart/2018/5/layout/IconCircleLabelList"/>
    <dgm:cxn modelId="{01D75926-3EDE-473A-8C94-946A0FA9E4E2}" type="presParOf" srcId="{BB780222-CEAD-4175-8943-10B130E2E49E}" destId="{CBD96208-20E1-44F7-9251-67284CACA8B0}" srcOrd="1" destOrd="0" presId="urn:microsoft.com/office/officeart/2018/5/layout/IconCircleLabelList"/>
    <dgm:cxn modelId="{BF2CE8EC-F951-4177-B260-891642D658CC}" type="presParOf" srcId="{BB780222-CEAD-4175-8943-10B130E2E49E}" destId="{6DB1224F-06DF-4EC1-B8B8-F82A31FEF5C1}" srcOrd="2" destOrd="0" presId="urn:microsoft.com/office/officeart/2018/5/layout/IconCircleLabelList"/>
    <dgm:cxn modelId="{A548EC33-C149-4576-B8AE-BB74540F8AC1}" type="presParOf" srcId="{BB780222-CEAD-4175-8943-10B130E2E49E}" destId="{D99538E1-2C36-4A02-ACF9-55A23CD62718}" srcOrd="3" destOrd="0" presId="urn:microsoft.com/office/officeart/2018/5/layout/IconCircleLabelList"/>
    <dgm:cxn modelId="{B9AF3115-37D9-429A-B61D-69CD3BA81E77}" type="presParOf" srcId="{8C3C077C-A27E-4688-B3F4-2F3DBAF5E2AD}" destId="{645B3896-A32A-4C63-8216-591E7C7FAF97}" srcOrd="5" destOrd="0" presId="urn:microsoft.com/office/officeart/2018/5/layout/IconCircleLabelList"/>
    <dgm:cxn modelId="{A6DC2EF6-F300-4C9F-B8D2-23F3B3A810A6}" type="presParOf" srcId="{8C3C077C-A27E-4688-B3F4-2F3DBAF5E2AD}" destId="{52047338-88AC-409A-AB07-AF09F1533554}" srcOrd="6" destOrd="0" presId="urn:microsoft.com/office/officeart/2018/5/layout/IconCircleLabelList"/>
    <dgm:cxn modelId="{DE2D2D89-C113-4436-9C10-37BE658A0FBD}" type="presParOf" srcId="{52047338-88AC-409A-AB07-AF09F1533554}" destId="{A010C39A-2116-4B21-95FC-04E54A387D08}" srcOrd="0" destOrd="0" presId="urn:microsoft.com/office/officeart/2018/5/layout/IconCircleLabelList"/>
    <dgm:cxn modelId="{DD2D3F88-24FD-4FB9-A53A-58EB32A3ED0B}" type="presParOf" srcId="{52047338-88AC-409A-AB07-AF09F1533554}" destId="{2C6AB6AC-32E7-4205-8BC8-6B986397F77F}" srcOrd="1" destOrd="0" presId="urn:microsoft.com/office/officeart/2018/5/layout/IconCircleLabelList"/>
    <dgm:cxn modelId="{F848865A-9AA9-41B7-8D92-5927726B9356}" type="presParOf" srcId="{52047338-88AC-409A-AB07-AF09F1533554}" destId="{E4726B1A-0716-4D81-BD02-581A6AFF4CBE}" srcOrd="2" destOrd="0" presId="urn:microsoft.com/office/officeart/2018/5/layout/IconCircleLabelList"/>
    <dgm:cxn modelId="{92E5C539-6843-4776-8555-3A8521646A90}" type="presParOf" srcId="{52047338-88AC-409A-AB07-AF09F1533554}" destId="{9865B48A-B06B-4B30-A5BD-547468617A65}" srcOrd="3" destOrd="0" presId="urn:microsoft.com/office/officeart/2018/5/layout/IconCircleLabelList"/>
    <dgm:cxn modelId="{EAE6E8D6-8715-47C8-9CC7-FD63C4DE234B}" type="presParOf" srcId="{8C3C077C-A27E-4688-B3F4-2F3DBAF5E2AD}" destId="{AC2A63BC-20B5-47A6-A0E1-99E500134DF6}" srcOrd="7" destOrd="0" presId="urn:microsoft.com/office/officeart/2018/5/layout/IconCircleLabelList"/>
    <dgm:cxn modelId="{EFC8A250-36C1-4964-B3CA-2912DA296472}" type="presParOf" srcId="{8C3C077C-A27E-4688-B3F4-2F3DBAF5E2AD}" destId="{00ED68A4-2AE7-44E4-993B-A237F0AEF7D9}" srcOrd="8" destOrd="0" presId="urn:microsoft.com/office/officeart/2018/5/layout/IconCircleLabelList"/>
    <dgm:cxn modelId="{D6CF19A6-7249-4B10-9518-402F3C19F86C}" type="presParOf" srcId="{00ED68A4-2AE7-44E4-993B-A237F0AEF7D9}" destId="{C6DD516E-FCE9-4AC4-BB44-052624DDA623}" srcOrd="0" destOrd="0" presId="urn:microsoft.com/office/officeart/2018/5/layout/IconCircleLabelList"/>
    <dgm:cxn modelId="{80168A35-E1C0-49CC-A0C5-0AA197C78223}" type="presParOf" srcId="{00ED68A4-2AE7-44E4-993B-A237F0AEF7D9}" destId="{CAD6B0D7-F81B-4BFF-8DB0-588666F2ABB2}" srcOrd="1" destOrd="0" presId="urn:microsoft.com/office/officeart/2018/5/layout/IconCircleLabelList"/>
    <dgm:cxn modelId="{0DDBD3E1-869C-4EDF-8789-5E46A8128517}" type="presParOf" srcId="{00ED68A4-2AE7-44E4-993B-A237F0AEF7D9}" destId="{392A1AE3-9D66-4536-AFCC-F45042819482}" srcOrd="2" destOrd="0" presId="urn:microsoft.com/office/officeart/2018/5/layout/IconCircleLabelList"/>
    <dgm:cxn modelId="{6D45C37B-D35F-4C17-B8F8-5DED4D36B2B3}" type="presParOf" srcId="{00ED68A4-2AE7-44E4-993B-A237F0AEF7D9}" destId="{5470334B-EA31-4B05-97DB-AB6C3B6B55BD}" srcOrd="3" destOrd="0" presId="urn:microsoft.com/office/officeart/2018/5/layout/IconCircleLabelList"/>
    <dgm:cxn modelId="{0E9FEB17-200E-4AE9-8AC1-77FC88C98693}" type="presParOf" srcId="{8C3C077C-A27E-4688-B3F4-2F3DBAF5E2AD}" destId="{EB32B58B-3DDE-478C-B1D0-C4004690809E}" srcOrd="9" destOrd="0" presId="urn:microsoft.com/office/officeart/2018/5/layout/IconCircleLabelList"/>
    <dgm:cxn modelId="{D64886C6-5393-49CA-B64C-C38F8DB7C8E9}" type="presParOf" srcId="{8C3C077C-A27E-4688-B3F4-2F3DBAF5E2AD}" destId="{7E52E749-DD42-4B62-906C-323A90F19677}" srcOrd="10" destOrd="0" presId="urn:microsoft.com/office/officeart/2018/5/layout/IconCircleLabelList"/>
    <dgm:cxn modelId="{4E6C5179-A51B-40FB-A7FB-01F69C37A653}" type="presParOf" srcId="{7E52E749-DD42-4B62-906C-323A90F19677}" destId="{553FAE8C-1046-44A1-A1E7-65DDA05EA566}" srcOrd="0" destOrd="0" presId="urn:microsoft.com/office/officeart/2018/5/layout/IconCircleLabelList"/>
    <dgm:cxn modelId="{688AC470-FA9B-42CC-A439-A86699AD96B2}" type="presParOf" srcId="{7E52E749-DD42-4B62-906C-323A90F19677}" destId="{98D3372F-9DBD-42DE-AEC9-0DA6613A161E}" srcOrd="1" destOrd="0" presId="urn:microsoft.com/office/officeart/2018/5/layout/IconCircleLabelList"/>
    <dgm:cxn modelId="{41FFF9FF-3D4B-4ECC-B3A1-4ABA53498B3B}" type="presParOf" srcId="{7E52E749-DD42-4B62-906C-323A90F19677}" destId="{54D15932-BE03-4B32-B044-5071FF870BD2}" srcOrd="2" destOrd="0" presId="urn:microsoft.com/office/officeart/2018/5/layout/IconCircleLabelList"/>
    <dgm:cxn modelId="{1FC925A4-767A-419D-8C86-F6F79AAEBF27}" type="presParOf" srcId="{7E52E749-DD42-4B62-906C-323A90F19677}" destId="{C8D97574-AA4A-45DB-AA48-C7845A0778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A03F5E-0799-4A22-B7E0-851C939E8CCC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20D47C-AD4F-488C-BBE9-40747967A72E}">
      <dgm:prSet/>
      <dgm:spPr/>
      <dgm:t>
        <a:bodyPr/>
        <a:lstStyle/>
        <a:p>
          <a:r>
            <a:rPr lang="en-US"/>
            <a:t>Events – stream of system events, targets can be set (for e.g. lambda function)</a:t>
          </a:r>
        </a:p>
      </dgm:t>
    </dgm:pt>
    <dgm:pt modelId="{E4D06FCA-3A9D-4B20-B036-E287F4360468}" type="parTrans" cxnId="{860F3547-158B-4BE3-97EE-85D3AB65E8EF}">
      <dgm:prSet/>
      <dgm:spPr/>
      <dgm:t>
        <a:bodyPr/>
        <a:lstStyle/>
        <a:p>
          <a:endParaRPr lang="en-US"/>
        </a:p>
      </dgm:t>
    </dgm:pt>
    <dgm:pt modelId="{BB700636-4F43-4B77-A0DA-8EBA9EF15EBA}" type="sibTrans" cxnId="{860F3547-158B-4BE3-97EE-85D3AB65E8EF}">
      <dgm:prSet/>
      <dgm:spPr/>
      <dgm:t>
        <a:bodyPr/>
        <a:lstStyle/>
        <a:p>
          <a:endParaRPr lang="en-US"/>
        </a:p>
      </dgm:t>
    </dgm:pt>
    <dgm:pt modelId="{F90E1B28-4A4B-4350-AD3F-08A492914D26}">
      <dgm:prSet/>
      <dgm:spPr/>
      <dgm:t>
        <a:bodyPr/>
        <a:lstStyle/>
        <a:p>
          <a:r>
            <a:rPr lang="en-US"/>
            <a:t>Alarms – alarm to monitor any metric, lasts 14 days</a:t>
          </a:r>
        </a:p>
      </dgm:t>
    </dgm:pt>
    <dgm:pt modelId="{12B72941-9FC3-4F20-B848-6C09D55BFDEC}" type="parTrans" cxnId="{60B00F78-D80D-44AF-81EC-C36D67AD595E}">
      <dgm:prSet/>
      <dgm:spPr/>
      <dgm:t>
        <a:bodyPr/>
        <a:lstStyle/>
        <a:p>
          <a:endParaRPr lang="en-US"/>
        </a:p>
      </dgm:t>
    </dgm:pt>
    <dgm:pt modelId="{A5C0AFB4-1785-4AEA-A89A-8A1F23716C75}" type="sibTrans" cxnId="{60B00F78-D80D-44AF-81EC-C36D67AD595E}">
      <dgm:prSet/>
      <dgm:spPr/>
      <dgm:t>
        <a:bodyPr/>
        <a:lstStyle/>
        <a:p>
          <a:endParaRPr lang="en-US"/>
        </a:p>
      </dgm:t>
    </dgm:pt>
    <dgm:pt modelId="{0B339291-9DF5-494F-AF49-7A0E68EBF375}" type="pres">
      <dgm:prSet presAssocID="{34A03F5E-0799-4A22-B7E0-851C939E8CCC}" presName="root" presStyleCnt="0">
        <dgm:presLayoutVars>
          <dgm:dir/>
          <dgm:resizeHandles val="exact"/>
        </dgm:presLayoutVars>
      </dgm:prSet>
      <dgm:spPr/>
    </dgm:pt>
    <dgm:pt modelId="{565128F1-FE89-4454-8B7E-5D2A9CB59112}" type="pres">
      <dgm:prSet presAssocID="{B020D47C-AD4F-488C-BBE9-40747967A72E}" presName="compNode" presStyleCnt="0"/>
      <dgm:spPr/>
    </dgm:pt>
    <dgm:pt modelId="{9322E003-BBC6-4458-8783-0D0019574978}" type="pres">
      <dgm:prSet presAssocID="{B020D47C-AD4F-488C-BBE9-40747967A7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584CBE-989E-497C-A24A-385494542A6D}" type="pres">
      <dgm:prSet presAssocID="{B020D47C-AD4F-488C-BBE9-40747967A72E}" presName="spaceRect" presStyleCnt="0"/>
      <dgm:spPr/>
    </dgm:pt>
    <dgm:pt modelId="{35018558-A1F0-4885-9DD4-6F1EA9A01D5F}" type="pres">
      <dgm:prSet presAssocID="{B020D47C-AD4F-488C-BBE9-40747967A72E}" presName="textRect" presStyleLbl="revTx" presStyleIdx="0" presStyleCnt="2">
        <dgm:presLayoutVars>
          <dgm:chMax val="1"/>
          <dgm:chPref val="1"/>
        </dgm:presLayoutVars>
      </dgm:prSet>
      <dgm:spPr/>
    </dgm:pt>
    <dgm:pt modelId="{861702FA-563D-4CC5-AB6C-D22CE4B2DE99}" type="pres">
      <dgm:prSet presAssocID="{BB700636-4F43-4B77-A0DA-8EBA9EF15EBA}" presName="sibTrans" presStyleCnt="0"/>
      <dgm:spPr/>
    </dgm:pt>
    <dgm:pt modelId="{2845FFBF-025A-408F-A17C-71976D3AED5C}" type="pres">
      <dgm:prSet presAssocID="{F90E1B28-4A4B-4350-AD3F-08A492914D26}" presName="compNode" presStyleCnt="0"/>
      <dgm:spPr/>
    </dgm:pt>
    <dgm:pt modelId="{A9829F39-C480-4DCE-B384-018687E048F5}" type="pres">
      <dgm:prSet presAssocID="{F90E1B28-4A4B-4350-AD3F-08A492914D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B60B156-0CEC-4DC0-A590-3B3E72E0DC70}" type="pres">
      <dgm:prSet presAssocID="{F90E1B28-4A4B-4350-AD3F-08A492914D26}" presName="spaceRect" presStyleCnt="0"/>
      <dgm:spPr/>
    </dgm:pt>
    <dgm:pt modelId="{C8E85225-BF71-43BE-AD08-4F20E475C986}" type="pres">
      <dgm:prSet presAssocID="{F90E1B28-4A4B-4350-AD3F-08A492914D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284F3F-4143-4B3E-ABA7-B090BEE4929C}" type="presOf" srcId="{34A03F5E-0799-4A22-B7E0-851C939E8CCC}" destId="{0B339291-9DF5-494F-AF49-7A0E68EBF375}" srcOrd="0" destOrd="0" presId="urn:microsoft.com/office/officeart/2018/2/layout/IconLabelList"/>
    <dgm:cxn modelId="{860F3547-158B-4BE3-97EE-85D3AB65E8EF}" srcId="{34A03F5E-0799-4A22-B7E0-851C939E8CCC}" destId="{B020D47C-AD4F-488C-BBE9-40747967A72E}" srcOrd="0" destOrd="0" parTransId="{E4D06FCA-3A9D-4B20-B036-E287F4360468}" sibTransId="{BB700636-4F43-4B77-A0DA-8EBA9EF15EBA}"/>
    <dgm:cxn modelId="{EA544B50-9ED3-491C-BCA9-6B5E60C6AEA6}" type="presOf" srcId="{F90E1B28-4A4B-4350-AD3F-08A492914D26}" destId="{C8E85225-BF71-43BE-AD08-4F20E475C986}" srcOrd="0" destOrd="0" presId="urn:microsoft.com/office/officeart/2018/2/layout/IconLabelList"/>
    <dgm:cxn modelId="{D2CC7F56-498A-405A-A36D-E2F0545B292D}" type="presOf" srcId="{B020D47C-AD4F-488C-BBE9-40747967A72E}" destId="{35018558-A1F0-4885-9DD4-6F1EA9A01D5F}" srcOrd="0" destOrd="0" presId="urn:microsoft.com/office/officeart/2018/2/layout/IconLabelList"/>
    <dgm:cxn modelId="{60B00F78-D80D-44AF-81EC-C36D67AD595E}" srcId="{34A03F5E-0799-4A22-B7E0-851C939E8CCC}" destId="{F90E1B28-4A4B-4350-AD3F-08A492914D26}" srcOrd="1" destOrd="0" parTransId="{12B72941-9FC3-4F20-B848-6C09D55BFDEC}" sibTransId="{A5C0AFB4-1785-4AEA-A89A-8A1F23716C75}"/>
    <dgm:cxn modelId="{D4AF1CEB-5503-40E5-B341-7D17D4879B4A}" type="presParOf" srcId="{0B339291-9DF5-494F-AF49-7A0E68EBF375}" destId="{565128F1-FE89-4454-8B7E-5D2A9CB59112}" srcOrd="0" destOrd="0" presId="urn:microsoft.com/office/officeart/2018/2/layout/IconLabelList"/>
    <dgm:cxn modelId="{BADF1FB7-7AC5-442D-88B7-B66051BC080B}" type="presParOf" srcId="{565128F1-FE89-4454-8B7E-5D2A9CB59112}" destId="{9322E003-BBC6-4458-8783-0D0019574978}" srcOrd="0" destOrd="0" presId="urn:microsoft.com/office/officeart/2018/2/layout/IconLabelList"/>
    <dgm:cxn modelId="{1A67FC45-2D99-4706-9192-19E75EED34BB}" type="presParOf" srcId="{565128F1-FE89-4454-8B7E-5D2A9CB59112}" destId="{17584CBE-989E-497C-A24A-385494542A6D}" srcOrd="1" destOrd="0" presId="urn:microsoft.com/office/officeart/2018/2/layout/IconLabelList"/>
    <dgm:cxn modelId="{E25CC95E-FA67-4F43-8EE2-1DBC99DA4AF9}" type="presParOf" srcId="{565128F1-FE89-4454-8B7E-5D2A9CB59112}" destId="{35018558-A1F0-4885-9DD4-6F1EA9A01D5F}" srcOrd="2" destOrd="0" presId="urn:microsoft.com/office/officeart/2018/2/layout/IconLabelList"/>
    <dgm:cxn modelId="{9E6E4933-1A3C-4968-983A-E0C3A22F8F27}" type="presParOf" srcId="{0B339291-9DF5-494F-AF49-7A0E68EBF375}" destId="{861702FA-563D-4CC5-AB6C-D22CE4B2DE99}" srcOrd="1" destOrd="0" presId="urn:microsoft.com/office/officeart/2018/2/layout/IconLabelList"/>
    <dgm:cxn modelId="{9DE02C25-1974-4F4B-AFFC-5F9EF9E6376A}" type="presParOf" srcId="{0B339291-9DF5-494F-AF49-7A0E68EBF375}" destId="{2845FFBF-025A-408F-A17C-71976D3AED5C}" srcOrd="2" destOrd="0" presId="urn:microsoft.com/office/officeart/2018/2/layout/IconLabelList"/>
    <dgm:cxn modelId="{88E54806-0010-4CFD-A2A2-D238A6FF20A0}" type="presParOf" srcId="{2845FFBF-025A-408F-A17C-71976D3AED5C}" destId="{A9829F39-C480-4DCE-B384-018687E048F5}" srcOrd="0" destOrd="0" presId="urn:microsoft.com/office/officeart/2018/2/layout/IconLabelList"/>
    <dgm:cxn modelId="{FA3E5A18-9FE5-454A-8D76-4D8CF0D12E11}" type="presParOf" srcId="{2845FFBF-025A-408F-A17C-71976D3AED5C}" destId="{FB60B156-0CEC-4DC0-A590-3B3E72E0DC70}" srcOrd="1" destOrd="0" presId="urn:microsoft.com/office/officeart/2018/2/layout/IconLabelList"/>
    <dgm:cxn modelId="{13FAC00B-BEC6-49FC-B0F9-1D9CEC7EFF44}" type="presParOf" srcId="{2845FFBF-025A-408F-A17C-71976D3AED5C}" destId="{C8E85225-BF71-43BE-AD08-4F20E475C9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AD95D0-2419-44CA-B671-B6AE3ADFB92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BD7759-1928-44BE-9CA0-AE622A7A254E}">
      <dgm:prSet/>
      <dgm:spPr/>
      <dgm:t>
        <a:bodyPr/>
        <a:lstStyle/>
        <a:p>
          <a:r>
            <a:rPr lang="en-US"/>
            <a:t>Can be attached on creation, and later too both from console and with API</a:t>
          </a:r>
        </a:p>
      </dgm:t>
    </dgm:pt>
    <dgm:pt modelId="{E882F353-BE46-4205-A352-4971A3431D12}" type="parTrans" cxnId="{8263BD48-A033-43D2-B138-9F0A7A798289}">
      <dgm:prSet/>
      <dgm:spPr/>
      <dgm:t>
        <a:bodyPr/>
        <a:lstStyle/>
        <a:p>
          <a:endParaRPr lang="en-US"/>
        </a:p>
      </dgm:t>
    </dgm:pt>
    <dgm:pt modelId="{FA95A794-7807-46DA-8732-C031DCECF4AC}" type="sibTrans" cxnId="{8263BD48-A033-43D2-B138-9F0A7A79828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CC7A449-1201-4F5B-966B-7C1E6B0AC996}">
      <dgm:prSet/>
      <dgm:spPr/>
      <dgm:t>
        <a:bodyPr/>
        <a:lstStyle/>
        <a:p>
          <a:r>
            <a:rPr lang="en-US"/>
            <a:t>Can only attach 1 role to an EC2</a:t>
          </a:r>
        </a:p>
      </dgm:t>
    </dgm:pt>
    <dgm:pt modelId="{2676814F-D5A7-4857-A2E4-D49332F8FDFE}" type="parTrans" cxnId="{9EAD92DA-0920-46F7-92C2-153366D085D8}">
      <dgm:prSet/>
      <dgm:spPr/>
      <dgm:t>
        <a:bodyPr/>
        <a:lstStyle/>
        <a:p>
          <a:endParaRPr lang="en-US"/>
        </a:p>
      </dgm:t>
    </dgm:pt>
    <dgm:pt modelId="{224FE519-3058-4866-A124-FAC2A46799C0}" type="sibTrans" cxnId="{9EAD92DA-0920-46F7-92C2-153366D085D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FC4F3F5-9DA1-6D40-ABCB-4324B21191D7}" type="pres">
      <dgm:prSet presAssocID="{CCAD95D0-2419-44CA-B671-B6AE3ADFB92B}" presName="linearFlow" presStyleCnt="0">
        <dgm:presLayoutVars>
          <dgm:dir/>
          <dgm:animLvl val="lvl"/>
          <dgm:resizeHandles val="exact"/>
        </dgm:presLayoutVars>
      </dgm:prSet>
      <dgm:spPr/>
    </dgm:pt>
    <dgm:pt modelId="{1393E456-8F9B-8849-AF77-8BF327E1D31D}" type="pres">
      <dgm:prSet presAssocID="{1BBD7759-1928-44BE-9CA0-AE622A7A254E}" presName="compositeNode" presStyleCnt="0"/>
      <dgm:spPr/>
    </dgm:pt>
    <dgm:pt modelId="{CD9539A4-E015-B34B-8E86-4B4681ACE4E5}" type="pres">
      <dgm:prSet presAssocID="{1BBD7759-1928-44BE-9CA0-AE622A7A254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EAFBF0-B7E3-8044-97CA-B09D8B85B194}" type="pres">
      <dgm:prSet presAssocID="{1BBD7759-1928-44BE-9CA0-AE622A7A254E}" presName="parSh" presStyleCnt="0"/>
      <dgm:spPr/>
    </dgm:pt>
    <dgm:pt modelId="{307CBBFC-7373-5647-850C-73AE041CA41B}" type="pres">
      <dgm:prSet presAssocID="{1BBD7759-1928-44BE-9CA0-AE622A7A254E}" presName="lineNode" presStyleLbl="alignAccFollowNode1" presStyleIdx="0" presStyleCnt="6"/>
      <dgm:spPr/>
    </dgm:pt>
    <dgm:pt modelId="{63E8A27A-D820-3F4C-9961-B87C324824E0}" type="pres">
      <dgm:prSet presAssocID="{1BBD7759-1928-44BE-9CA0-AE622A7A254E}" presName="lineArrowNode" presStyleLbl="alignAccFollowNode1" presStyleIdx="1" presStyleCnt="6"/>
      <dgm:spPr/>
    </dgm:pt>
    <dgm:pt modelId="{A03E12FE-9167-CE40-BED3-D6660749143C}" type="pres">
      <dgm:prSet presAssocID="{FA95A794-7807-46DA-8732-C031DCECF4AC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80D52017-B20B-9544-9A43-1E8A02770597}" type="pres">
      <dgm:prSet presAssocID="{FA95A794-7807-46DA-8732-C031DCECF4AC}" presName="spacerBetweenCircleAndCallout" presStyleCnt="0">
        <dgm:presLayoutVars/>
      </dgm:prSet>
      <dgm:spPr/>
    </dgm:pt>
    <dgm:pt modelId="{A6007E81-94C7-5D4D-9C3D-46270B069ADA}" type="pres">
      <dgm:prSet presAssocID="{1BBD7759-1928-44BE-9CA0-AE622A7A254E}" presName="nodeText" presStyleLbl="alignAccFollowNode1" presStyleIdx="2" presStyleCnt="6">
        <dgm:presLayoutVars>
          <dgm:bulletEnabled val="1"/>
        </dgm:presLayoutVars>
      </dgm:prSet>
      <dgm:spPr/>
    </dgm:pt>
    <dgm:pt modelId="{5080C0BC-252C-9B4B-96C0-E06830809CBF}" type="pres">
      <dgm:prSet presAssocID="{FA95A794-7807-46DA-8732-C031DCECF4AC}" presName="sibTransComposite" presStyleCnt="0"/>
      <dgm:spPr/>
    </dgm:pt>
    <dgm:pt modelId="{B4783D9F-1CF5-8F4E-B22F-F3D57EA98C9A}" type="pres">
      <dgm:prSet presAssocID="{3CC7A449-1201-4F5B-966B-7C1E6B0AC996}" presName="compositeNode" presStyleCnt="0"/>
      <dgm:spPr/>
    </dgm:pt>
    <dgm:pt modelId="{F176A2B2-F627-E841-986E-CC57C5785B7D}" type="pres">
      <dgm:prSet presAssocID="{3CC7A449-1201-4F5B-966B-7C1E6B0AC9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EC96EC-B549-474A-96D1-77567E462320}" type="pres">
      <dgm:prSet presAssocID="{3CC7A449-1201-4F5B-966B-7C1E6B0AC996}" presName="parSh" presStyleCnt="0"/>
      <dgm:spPr/>
    </dgm:pt>
    <dgm:pt modelId="{5D3A7465-0D75-7D4B-B02F-D76775CE66BD}" type="pres">
      <dgm:prSet presAssocID="{3CC7A449-1201-4F5B-966B-7C1E6B0AC996}" presName="lineNode" presStyleLbl="alignAccFollowNode1" presStyleIdx="3" presStyleCnt="6"/>
      <dgm:spPr/>
    </dgm:pt>
    <dgm:pt modelId="{BB674492-5368-4245-9038-10B3783156BC}" type="pres">
      <dgm:prSet presAssocID="{3CC7A449-1201-4F5B-966B-7C1E6B0AC996}" presName="lineArrowNode" presStyleLbl="alignAccFollowNode1" presStyleIdx="4" presStyleCnt="6"/>
      <dgm:spPr/>
    </dgm:pt>
    <dgm:pt modelId="{C9EF798B-BB28-0E4A-A4F1-873BA4BE5C1D}" type="pres">
      <dgm:prSet presAssocID="{224FE519-3058-4866-A124-FAC2A46799C0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37B80FDF-E3B6-2E41-A371-D0EF9C4C5566}" type="pres">
      <dgm:prSet presAssocID="{224FE519-3058-4866-A124-FAC2A46799C0}" presName="spacerBetweenCircleAndCallout" presStyleCnt="0">
        <dgm:presLayoutVars/>
      </dgm:prSet>
      <dgm:spPr/>
    </dgm:pt>
    <dgm:pt modelId="{7BE49685-DD13-2A42-8792-1B6F0952A4BF}" type="pres">
      <dgm:prSet presAssocID="{3CC7A449-1201-4F5B-966B-7C1E6B0AC996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8263BD48-A033-43D2-B138-9F0A7A798289}" srcId="{CCAD95D0-2419-44CA-B671-B6AE3ADFB92B}" destId="{1BBD7759-1928-44BE-9CA0-AE622A7A254E}" srcOrd="0" destOrd="0" parTransId="{E882F353-BE46-4205-A352-4971A3431D12}" sibTransId="{FA95A794-7807-46DA-8732-C031DCECF4AC}"/>
    <dgm:cxn modelId="{2FC5D860-49E8-1044-8810-637FAAD87DB4}" type="presOf" srcId="{224FE519-3058-4866-A124-FAC2A46799C0}" destId="{C9EF798B-BB28-0E4A-A4F1-873BA4BE5C1D}" srcOrd="0" destOrd="0" presId="urn:microsoft.com/office/officeart/2016/7/layout/LinearArrowProcessNumbered"/>
    <dgm:cxn modelId="{8020706F-6E2B-9646-8BFA-99ACF385DFEE}" type="presOf" srcId="{CCAD95D0-2419-44CA-B671-B6AE3ADFB92B}" destId="{4FC4F3F5-9DA1-6D40-ABCB-4324B21191D7}" srcOrd="0" destOrd="0" presId="urn:microsoft.com/office/officeart/2016/7/layout/LinearArrowProcessNumbered"/>
    <dgm:cxn modelId="{B24B4E97-56D9-9D4F-A82E-D30B8DE72892}" type="presOf" srcId="{1BBD7759-1928-44BE-9CA0-AE622A7A254E}" destId="{A6007E81-94C7-5D4D-9C3D-46270B069ADA}" srcOrd="0" destOrd="0" presId="urn:microsoft.com/office/officeart/2016/7/layout/LinearArrowProcessNumbered"/>
    <dgm:cxn modelId="{84A4CDC5-D9AE-FE44-8586-6F3BD9BEF3F4}" type="presOf" srcId="{3CC7A449-1201-4F5B-966B-7C1E6B0AC996}" destId="{7BE49685-DD13-2A42-8792-1B6F0952A4BF}" srcOrd="0" destOrd="0" presId="urn:microsoft.com/office/officeart/2016/7/layout/LinearArrowProcessNumbered"/>
    <dgm:cxn modelId="{B56EA4CB-8903-2549-ACC5-0B45FF0DB140}" type="presOf" srcId="{FA95A794-7807-46DA-8732-C031DCECF4AC}" destId="{A03E12FE-9167-CE40-BED3-D6660749143C}" srcOrd="0" destOrd="0" presId="urn:microsoft.com/office/officeart/2016/7/layout/LinearArrowProcessNumbered"/>
    <dgm:cxn modelId="{9EAD92DA-0920-46F7-92C2-153366D085D8}" srcId="{CCAD95D0-2419-44CA-B671-B6AE3ADFB92B}" destId="{3CC7A449-1201-4F5B-966B-7C1E6B0AC996}" srcOrd="1" destOrd="0" parTransId="{2676814F-D5A7-4857-A2E4-D49332F8FDFE}" sibTransId="{224FE519-3058-4866-A124-FAC2A46799C0}"/>
    <dgm:cxn modelId="{F566F0C2-A163-3D4F-AB20-AC8873BF490D}" type="presParOf" srcId="{4FC4F3F5-9DA1-6D40-ABCB-4324B21191D7}" destId="{1393E456-8F9B-8849-AF77-8BF327E1D31D}" srcOrd="0" destOrd="0" presId="urn:microsoft.com/office/officeart/2016/7/layout/LinearArrowProcessNumbered"/>
    <dgm:cxn modelId="{412704FF-8D0C-FD4C-AE58-FC2E7D5AF6CC}" type="presParOf" srcId="{1393E456-8F9B-8849-AF77-8BF327E1D31D}" destId="{CD9539A4-E015-B34B-8E86-4B4681ACE4E5}" srcOrd="0" destOrd="0" presId="urn:microsoft.com/office/officeart/2016/7/layout/LinearArrowProcessNumbered"/>
    <dgm:cxn modelId="{30F7A61A-BAD7-E644-947F-2DF4FC0852E1}" type="presParOf" srcId="{1393E456-8F9B-8849-AF77-8BF327E1D31D}" destId="{BCEAFBF0-B7E3-8044-97CA-B09D8B85B194}" srcOrd="1" destOrd="0" presId="urn:microsoft.com/office/officeart/2016/7/layout/LinearArrowProcessNumbered"/>
    <dgm:cxn modelId="{37E2A367-5947-A34B-99A4-733441A978E6}" type="presParOf" srcId="{BCEAFBF0-B7E3-8044-97CA-B09D8B85B194}" destId="{307CBBFC-7373-5647-850C-73AE041CA41B}" srcOrd="0" destOrd="0" presId="urn:microsoft.com/office/officeart/2016/7/layout/LinearArrowProcessNumbered"/>
    <dgm:cxn modelId="{11B75E2A-9D09-734D-982B-36F451496DEB}" type="presParOf" srcId="{BCEAFBF0-B7E3-8044-97CA-B09D8B85B194}" destId="{63E8A27A-D820-3F4C-9961-B87C324824E0}" srcOrd="1" destOrd="0" presId="urn:microsoft.com/office/officeart/2016/7/layout/LinearArrowProcessNumbered"/>
    <dgm:cxn modelId="{8408A882-394C-9C47-8A2E-DF2B74C15679}" type="presParOf" srcId="{BCEAFBF0-B7E3-8044-97CA-B09D8B85B194}" destId="{A03E12FE-9167-CE40-BED3-D6660749143C}" srcOrd="2" destOrd="0" presId="urn:microsoft.com/office/officeart/2016/7/layout/LinearArrowProcessNumbered"/>
    <dgm:cxn modelId="{FD4011CB-CB29-AE48-9145-27ACE0AB80C1}" type="presParOf" srcId="{BCEAFBF0-B7E3-8044-97CA-B09D8B85B194}" destId="{80D52017-B20B-9544-9A43-1E8A02770597}" srcOrd="3" destOrd="0" presId="urn:microsoft.com/office/officeart/2016/7/layout/LinearArrowProcessNumbered"/>
    <dgm:cxn modelId="{ED3C7E62-0CC3-FD44-B158-146AD35C866B}" type="presParOf" srcId="{1393E456-8F9B-8849-AF77-8BF327E1D31D}" destId="{A6007E81-94C7-5D4D-9C3D-46270B069ADA}" srcOrd="2" destOrd="0" presId="urn:microsoft.com/office/officeart/2016/7/layout/LinearArrowProcessNumbered"/>
    <dgm:cxn modelId="{5854C1F1-C4D7-994E-8CB2-EC4E9CC77187}" type="presParOf" srcId="{4FC4F3F5-9DA1-6D40-ABCB-4324B21191D7}" destId="{5080C0BC-252C-9B4B-96C0-E06830809CBF}" srcOrd="1" destOrd="0" presId="urn:microsoft.com/office/officeart/2016/7/layout/LinearArrowProcessNumbered"/>
    <dgm:cxn modelId="{43812DA4-2249-F844-AE30-408E81079731}" type="presParOf" srcId="{4FC4F3F5-9DA1-6D40-ABCB-4324B21191D7}" destId="{B4783D9F-1CF5-8F4E-B22F-F3D57EA98C9A}" srcOrd="2" destOrd="0" presId="urn:microsoft.com/office/officeart/2016/7/layout/LinearArrowProcessNumbered"/>
    <dgm:cxn modelId="{FDC1C822-5EBC-864A-8FB4-F3D2FA01BD1B}" type="presParOf" srcId="{B4783D9F-1CF5-8F4E-B22F-F3D57EA98C9A}" destId="{F176A2B2-F627-E841-986E-CC57C5785B7D}" srcOrd="0" destOrd="0" presId="urn:microsoft.com/office/officeart/2016/7/layout/LinearArrowProcessNumbered"/>
    <dgm:cxn modelId="{BE6E8448-9D1C-FD4D-A530-B19A29DF42D7}" type="presParOf" srcId="{B4783D9F-1CF5-8F4E-B22F-F3D57EA98C9A}" destId="{04EC96EC-B549-474A-96D1-77567E462320}" srcOrd="1" destOrd="0" presId="urn:microsoft.com/office/officeart/2016/7/layout/LinearArrowProcessNumbered"/>
    <dgm:cxn modelId="{1F64E625-6AC9-464D-BDB0-D8619F28C765}" type="presParOf" srcId="{04EC96EC-B549-474A-96D1-77567E462320}" destId="{5D3A7465-0D75-7D4B-B02F-D76775CE66BD}" srcOrd="0" destOrd="0" presId="urn:microsoft.com/office/officeart/2016/7/layout/LinearArrowProcessNumbered"/>
    <dgm:cxn modelId="{00684CD7-E96B-0840-955F-84B4F305DD67}" type="presParOf" srcId="{04EC96EC-B549-474A-96D1-77567E462320}" destId="{BB674492-5368-4245-9038-10B3783156BC}" srcOrd="1" destOrd="0" presId="urn:microsoft.com/office/officeart/2016/7/layout/LinearArrowProcessNumbered"/>
    <dgm:cxn modelId="{AEB31193-DB8B-6E4D-A4BD-A6AC134FC737}" type="presParOf" srcId="{04EC96EC-B549-474A-96D1-77567E462320}" destId="{C9EF798B-BB28-0E4A-A4F1-873BA4BE5C1D}" srcOrd="2" destOrd="0" presId="urn:microsoft.com/office/officeart/2016/7/layout/LinearArrowProcessNumbered"/>
    <dgm:cxn modelId="{227AFB96-145F-1D4D-B89B-D8234469CE70}" type="presParOf" srcId="{04EC96EC-B549-474A-96D1-77567E462320}" destId="{37B80FDF-E3B6-2E41-A371-D0EF9C4C5566}" srcOrd="3" destOrd="0" presId="urn:microsoft.com/office/officeart/2016/7/layout/LinearArrowProcessNumbered"/>
    <dgm:cxn modelId="{76293599-9AD0-F641-A065-D5B039432264}" type="presParOf" srcId="{B4783D9F-1CF5-8F4E-B22F-F3D57EA98C9A}" destId="{7BE49685-DD13-2A42-8792-1B6F0952A4B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23F29F-E159-4402-B8BB-6211E6E7F534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DC31AF-E0F8-49E2-AA49-1FB671425FCA}">
      <dgm:prSet/>
      <dgm:spPr/>
      <dgm:t>
        <a:bodyPr/>
        <a:lstStyle/>
        <a:p>
          <a:r>
            <a:rPr lang="en-US"/>
            <a:t>Need to configure launch config before ASG can be created</a:t>
          </a:r>
        </a:p>
      </dgm:t>
    </dgm:pt>
    <dgm:pt modelId="{4BE9B079-07EF-42AC-80DB-D531DE3B7E22}" type="parTrans" cxnId="{05133659-6248-4C94-A65F-DBA2079C1EBC}">
      <dgm:prSet/>
      <dgm:spPr/>
      <dgm:t>
        <a:bodyPr/>
        <a:lstStyle/>
        <a:p>
          <a:endParaRPr lang="en-US"/>
        </a:p>
      </dgm:t>
    </dgm:pt>
    <dgm:pt modelId="{9206B390-BB46-4F84-BAC3-C4C04857A06F}" type="sibTrans" cxnId="{05133659-6248-4C94-A65F-DBA2079C1EBC}">
      <dgm:prSet/>
      <dgm:spPr/>
      <dgm:t>
        <a:bodyPr/>
        <a:lstStyle/>
        <a:p>
          <a:endParaRPr lang="en-US"/>
        </a:p>
      </dgm:t>
    </dgm:pt>
    <dgm:pt modelId="{61B69C24-2343-497A-8E0F-D36F69D09BF0}">
      <dgm:prSet/>
      <dgm:spPr/>
      <dgm:t>
        <a:bodyPr/>
        <a:lstStyle/>
        <a:p>
          <a:r>
            <a:rPr lang="en-US"/>
            <a:t>Launch config – is an instance config template used to spin up instance</a:t>
          </a:r>
        </a:p>
      </dgm:t>
    </dgm:pt>
    <dgm:pt modelId="{F5499A33-84C1-41DC-847F-E472436ED134}" type="parTrans" cxnId="{AA1B5785-D6D5-4DF4-A02E-63E9C08E64B4}">
      <dgm:prSet/>
      <dgm:spPr/>
      <dgm:t>
        <a:bodyPr/>
        <a:lstStyle/>
        <a:p>
          <a:endParaRPr lang="en-US"/>
        </a:p>
      </dgm:t>
    </dgm:pt>
    <dgm:pt modelId="{B3A0C135-6521-446F-B2E2-8132DA0DB7D3}" type="sibTrans" cxnId="{AA1B5785-D6D5-4DF4-A02E-63E9C08E64B4}">
      <dgm:prSet/>
      <dgm:spPr/>
      <dgm:t>
        <a:bodyPr/>
        <a:lstStyle/>
        <a:p>
          <a:endParaRPr lang="en-US"/>
        </a:p>
      </dgm:t>
    </dgm:pt>
    <dgm:pt modelId="{C6553A47-419C-406D-8D07-69776C6869FA}">
      <dgm:prSet/>
      <dgm:spPr/>
      <dgm:t>
        <a:bodyPr/>
        <a:lstStyle/>
        <a:p>
          <a:r>
            <a:rPr lang="en-US"/>
            <a:t>ASG – can specify number of instances, health check to ELB or EC2, criteria for scaling</a:t>
          </a:r>
        </a:p>
      </dgm:t>
    </dgm:pt>
    <dgm:pt modelId="{0A9686BD-FAD1-41E0-B5AA-1C4D8DCED3F2}" type="parTrans" cxnId="{A083D98B-DC96-4B0D-A59C-0C7442A451B0}">
      <dgm:prSet/>
      <dgm:spPr/>
      <dgm:t>
        <a:bodyPr/>
        <a:lstStyle/>
        <a:p>
          <a:endParaRPr lang="en-US"/>
        </a:p>
      </dgm:t>
    </dgm:pt>
    <dgm:pt modelId="{2EFBA98C-53C0-4DA9-AC97-4546867DBC55}" type="sibTrans" cxnId="{A083D98B-DC96-4B0D-A59C-0C7442A451B0}">
      <dgm:prSet/>
      <dgm:spPr/>
      <dgm:t>
        <a:bodyPr/>
        <a:lstStyle/>
        <a:p>
          <a:endParaRPr lang="en-US"/>
        </a:p>
      </dgm:t>
    </dgm:pt>
    <dgm:pt modelId="{46A9B80E-1DD0-4F2E-890E-721EB0C1BDEA}">
      <dgm:prSet/>
      <dgm:spPr/>
      <dgm:t>
        <a:bodyPr/>
        <a:lstStyle/>
        <a:p>
          <a:r>
            <a:rPr lang="en-US"/>
            <a:t>Launch config is different than launch template – templates has versioning</a:t>
          </a:r>
        </a:p>
      </dgm:t>
    </dgm:pt>
    <dgm:pt modelId="{0B9524D2-B20B-4F5F-B930-EFA907C669D9}" type="parTrans" cxnId="{DDC205FB-003A-4F71-9459-A4693AA332B9}">
      <dgm:prSet/>
      <dgm:spPr/>
      <dgm:t>
        <a:bodyPr/>
        <a:lstStyle/>
        <a:p>
          <a:endParaRPr lang="en-US"/>
        </a:p>
      </dgm:t>
    </dgm:pt>
    <dgm:pt modelId="{CF055941-B363-4F0F-83AF-244B1E0E1F15}" type="sibTrans" cxnId="{DDC205FB-003A-4F71-9459-A4693AA332B9}">
      <dgm:prSet/>
      <dgm:spPr/>
      <dgm:t>
        <a:bodyPr/>
        <a:lstStyle/>
        <a:p>
          <a:endParaRPr lang="en-US"/>
        </a:p>
      </dgm:t>
    </dgm:pt>
    <dgm:pt modelId="{2C5F8C5D-1F21-416B-8146-1524B046446D}" type="pres">
      <dgm:prSet presAssocID="{7323F29F-E159-4402-B8BB-6211E6E7F534}" presName="root" presStyleCnt="0">
        <dgm:presLayoutVars>
          <dgm:dir/>
          <dgm:resizeHandles val="exact"/>
        </dgm:presLayoutVars>
      </dgm:prSet>
      <dgm:spPr/>
    </dgm:pt>
    <dgm:pt modelId="{11619C9A-4AA8-483A-B11E-48708B8E8687}" type="pres">
      <dgm:prSet presAssocID="{7323F29F-E159-4402-B8BB-6211E6E7F534}" presName="container" presStyleCnt="0">
        <dgm:presLayoutVars>
          <dgm:dir/>
          <dgm:resizeHandles val="exact"/>
        </dgm:presLayoutVars>
      </dgm:prSet>
      <dgm:spPr/>
    </dgm:pt>
    <dgm:pt modelId="{E8473867-BA8F-4209-9C27-D05537F691F4}" type="pres">
      <dgm:prSet presAssocID="{08DC31AF-E0F8-49E2-AA49-1FB671425FCA}" presName="compNode" presStyleCnt="0"/>
      <dgm:spPr/>
    </dgm:pt>
    <dgm:pt modelId="{EAB9E857-7BDA-483E-9526-9350DB07C0F6}" type="pres">
      <dgm:prSet presAssocID="{08DC31AF-E0F8-49E2-AA49-1FB671425FCA}" presName="iconBgRect" presStyleLbl="bgShp" presStyleIdx="0" presStyleCnt="4"/>
      <dgm:spPr/>
    </dgm:pt>
    <dgm:pt modelId="{84E962EA-1067-4838-B7C5-07E852101F21}" type="pres">
      <dgm:prSet presAssocID="{08DC31AF-E0F8-49E2-AA49-1FB671425F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9FC9C8-0A08-4DDF-9429-E0B7B065232B}" type="pres">
      <dgm:prSet presAssocID="{08DC31AF-E0F8-49E2-AA49-1FB671425FCA}" presName="spaceRect" presStyleCnt="0"/>
      <dgm:spPr/>
    </dgm:pt>
    <dgm:pt modelId="{7A4F676C-571D-43F9-B95B-50D3B40C905D}" type="pres">
      <dgm:prSet presAssocID="{08DC31AF-E0F8-49E2-AA49-1FB671425FCA}" presName="textRect" presStyleLbl="revTx" presStyleIdx="0" presStyleCnt="4">
        <dgm:presLayoutVars>
          <dgm:chMax val="1"/>
          <dgm:chPref val="1"/>
        </dgm:presLayoutVars>
      </dgm:prSet>
      <dgm:spPr/>
    </dgm:pt>
    <dgm:pt modelId="{0F10D7A3-97D7-41BF-B611-036328D3496F}" type="pres">
      <dgm:prSet presAssocID="{9206B390-BB46-4F84-BAC3-C4C04857A06F}" presName="sibTrans" presStyleLbl="sibTrans2D1" presStyleIdx="0" presStyleCnt="0"/>
      <dgm:spPr/>
    </dgm:pt>
    <dgm:pt modelId="{2F47775F-0F18-4818-A6CF-573BE0528A56}" type="pres">
      <dgm:prSet presAssocID="{61B69C24-2343-497A-8E0F-D36F69D09BF0}" presName="compNode" presStyleCnt="0"/>
      <dgm:spPr/>
    </dgm:pt>
    <dgm:pt modelId="{987163DD-E277-4099-BAC2-0CD9C19DA42E}" type="pres">
      <dgm:prSet presAssocID="{61B69C24-2343-497A-8E0F-D36F69D09BF0}" presName="iconBgRect" presStyleLbl="bgShp" presStyleIdx="1" presStyleCnt="4"/>
      <dgm:spPr/>
    </dgm:pt>
    <dgm:pt modelId="{5010CEA6-8BC9-4C67-91ED-75E61489B9C7}" type="pres">
      <dgm:prSet presAssocID="{61B69C24-2343-497A-8E0F-D36F69D09B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CE51289-070A-42F4-B795-14690E6E1D93}" type="pres">
      <dgm:prSet presAssocID="{61B69C24-2343-497A-8E0F-D36F69D09BF0}" presName="spaceRect" presStyleCnt="0"/>
      <dgm:spPr/>
    </dgm:pt>
    <dgm:pt modelId="{7A1CA1FE-A5EA-448C-A551-F9E1DA21B152}" type="pres">
      <dgm:prSet presAssocID="{61B69C24-2343-497A-8E0F-D36F69D09BF0}" presName="textRect" presStyleLbl="revTx" presStyleIdx="1" presStyleCnt="4">
        <dgm:presLayoutVars>
          <dgm:chMax val="1"/>
          <dgm:chPref val="1"/>
        </dgm:presLayoutVars>
      </dgm:prSet>
      <dgm:spPr/>
    </dgm:pt>
    <dgm:pt modelId="{CF7DF2A1-5638-439F-A582-0A3C8DE86F47}" type="pres">
      <dgm:prSet presAssocID="{B3A0C135-6521-446F-B2E2-8132DA0DB7D3}" presName="sibTrans" presStyleLbl="sibTrans2D1" presStyleIdx="0" presStyleCnt="0"/>
      <dgm:spPr/>
    </dgm:pt>
    <dgm:pt modelId="{FEBDA93D-6152-4C9D-BF39-F3147717C67E}" type="pres">
      <dgm:prSet presAssocID="{C6553A47-419C-406D-8D07-69776C6869FA}" presName="compNode" presStyleCnt="0"/>
      <dgm:spPr/>
    </dgm:pt>
    <dgm:pt modelId="{5E66D962-DE70-49DE-90CF-24631D817A41}" type="pres">
      <dgm:prSet presAssocID="{C6553A47-419C-406D-8D07-69776C6869FA}" presName="iconBgRect" presStyleLbl="bgShp" presStyleIdx="2" presStyleCnt="4"/>
      <dgm:spPr/>
    </dgm:pt>
    <dgm:pt modelId="{B59D96E4-0607-429B-8273-33B69CE63341}" type="pres">
      <dgm:prSet presAssocID="{C6553A47-419C-406D-8D07-69776C6869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E5E8CB5-BF8B-498E-8EFC-C33A7E3AF879}" type="pres">
      <dgm:prSet presAssocID="{C6553A47-419C-406D-8D07-69776C6869FA}" presName="spaceRect" presStyleCnt="0"/>
      <dgm:spPr/>
    </dgm:pt>
    <dgm:pt modelId="{E16F7E30-9470-45F7-A307-9E083CC1831C}" type="pres">
      <dgm:prSet presAssocID="{C6553A47-419C-406D-8D07-69776C6869FA}" presName="textRect" presStyleLbl="revTx" presStyleIdx="2" presStyleCnt="4">
        <dgm:presLayoutVars>
          <dgm:chMax val="1"/>
          <dgm:chPref val="1"/>
        </dgm:presLayoutVars>
      </dgm:prSet>
      <dgm:spPr/>
    </dgm:pt>
    <dgm:pt modelId="{08FE6A6F-7D2E-4F68-BCAC-6AE4A587DC57}" type="pres">
      <dgm:prSet presAssocID="{2EFBA98C-53C0-4DA9-AC97-4546867DBC55}" presName="sibTrans" presStyleLbl="sibTrans2D1" presStyleIdx="0" presStyleCnt="0"/>
      <dgm:spPr/>
    </dgm:pt>
    <dgm:pt modelId="{D83BF25B-1E16-40DB-B747-50D1917FC7C9}" type="pres">
      <dgm:prSet presAssocID="{46A9B80E-1DD0-4F2E-890E-721EB0C1BDEA}" presName="compNode" presStyleCnt="0"/>
      <dgm:spPr/>
    </dgm:pt>
    <dgm:pt modelId="{23AA503C-9998-4F21-B200-4AAE3431E587}" type="pres">
      <dgm:prSet presAssocID="{46A9B80E-1DD0-4F2E-890E-721EB0C1BDEA}" presName="iconBgRect" presStyleLbl="bgShp" presStyleIdx="3" presStyleCnt="4"/>
      <dgm:spPr/>
    </dgm:pt>
    <dgm:pt modelId="{3E1009FD-5863-41FD-AE65-7C53D7FC1235}" type="pres">
      <dgm:prSet presAssocID="{46A9B80E-1DD0-4F2E-890E-721EB0C1BD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871A3E-8351-4F98-B223-CC2F4B1BF194}" type="pres">
      <dgm:prSet presAssocID="{46A9B80E-1DD0-4F2E-890E-721EB0C1BDEA}" presName="spaceRect" presStyleCnt="0"/>
      <dgm:spPr/>
    </dgm:pt>
    <dgm:pt modelId="{5CEE25A1-6EE3-4EAF-BA5F-4381018D724D}" type="pres">
      <dgm:prSet presAssocID="{46A9B80E-1DD0-4F2E-890E-721EB0C1BD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3BA110-386A-44E6-B4E6-C3C4DB6CA70A}" type="presOf" srcId="{2EFBA98C-53C0-4DA9-AC97-4546867DBC55}" destId="{08FE6A6F-7D2E-4F68-BCAC-6AE4A587DC57}" srcOrd="0" destOrd="0" presId="urn:microsoft.com/office/officeart/2018/2/layout/IconCircleList"/>
    <dgm:cxn modelId="{4137EC2C-BB05-4A6D-B59C-258CB9D573E8}" type="presOf" srcId="{B3A0C135-6521-446F-B2E2-8132DA0DB7D3}" destId="{CF7DF2A1-5638-439F-A582-0A3C8DE86F47}" srcOrd="0" destOrd="0" presId="urn:microsoft.com/office/officeart/2018/2/layout/IconCircleList"/>
    <dgm:cxn modelId="{5471D54F-5484-4E8B-8A30-4A785158B67E}" type="presOf" srcId="{7323F29F-E159-4402-B8BB-6211E6E7F534}" destId="{2C5F8C5D-1F21-416B-8146-1524B046446D}" srcOrd="0" destOrd="0" presId="urn:microsoft.com/office/officeart/2018/2/layout/IconCircleList"/>
    <dgm:cxn modelId="{05133659-6248-4C94-A65F-DBA2079C1EBC}" srcId="{7323F29F-E159-4402-B8BB-6211E6E7F534}" destId="{08DC31AF-E0F8-49E2-AA49-1FB671425FCA}" srcOrd="0" destOrd="0" parTransId="{4BE9B079-07EF-42AC-80DB-D531DE3B7E22}" sibTransId="{9206B390-BB46-4F84-BAC3-C4C04857A06F}"/>
    <dgm:cxn modelId="{E51E0868-6B33-4104-89B3-E905260D11C6}" type="presOf" srcId="{46A9B80E-1DD0-4F2E-890E-721EB0C1BDEA}" destId="{5CEE25A1-6EE3-4EAF-BA5F-4381018D724D}" srcOrd="0" destOrd="0" presId="urn:microsoft.com/office/officeart/2018/2/layout/IconCircleList"/>
    <dgm:cxn modelId="{AA1B5785-D6D5-4DF4-A02E-63E9C08E64B4}" srcId="{7323F29F-E159-4402-B8BB-6211E6E7F534}" destId="{61B69C24-2343-497A-8E0F-D36F69D09BF0}" srcOrd="1" destOrd="0" parTransId="{F5499A33-84C1-41DC-847F-E472436ED134}" sibTransId="{B3A0C135-6521-446F-B2E2-8132DA0DB7D3}"/>
    <dgm:cxn modelId="{9A32BD8A-94F2-4752-8AF4-E67F643BCBE3}" type="presOf" srcId="{61B69C24-2343-497A-8E0F-D36F69D09BF0}" destId="{7A1CA1FE-A5EA-448C-A551-F9E1DA21B152}" srcOrd="0" destOrd="0" presId="urn:microsoft.com/office/officeart/2018/2/layout/IconCircleList"/>
    <dgm:cxn modelId="{A083D98B-DC96-4B0D-A59C-0C7442A451B0}" srcId="{7323F29F-E159-4402-B8BB-6211E6E7F534}" destId="{C6553A47-419C-406D-8D07-69776C6869FA}" srcOrd="2" destOrd="0" parTransId="{0A9686BD-FAD1-41E0-B5AA-1C4D8DCED3F2}" sibTransId="{2EFBA98C-53C0-4DA9-AC97-4546867DBC55}"/>
    <dgm:cxn modelId="{8C393D9E-6892-41ED-83D2-17E38957DAE2}" type="presOf" srcId="{9206B390-BB46-4F84-BAC3-C4C04857A06F}" destId="{0F10D7A3-97D7-41BF-B611-036328D3496F}" srcOrd="0" destOrd="0" presId="urn:microsoft.com/office/officeart/2018/2/layout/IconCircleList"/>
    <dgm:cxn modelId="{B916D1A3-DBC4-48A7-AA40-A9596E9ECB13}" type="presOf" srcId="{C6553A47-419C-406D-8D07-69776C6869FA}" destId="{E16F7E30-9470-45F7-A307-9E083CC1831C}" srcOrd="0" destOrd="0" presId="urn:microsoft.com/office/officeart/2018/2/layout/IconCircleList"/>
    <dgm:cxn modelId="{4D4A01C4-750D-4AEA-9BBA-21769CED097E}" type="presOf" srcId="{08DC31AF-E0F8-49E2-AA49-1FB671425FCA}" destId="{7A4F676C-571D-43F9-B95B-50D3B40C905D}" srcOrd="0" destOrd="0" presId="urn:microsoft.com/office/officeart/2018/2/layout/IconCircleList"/>
    <dgm:cxn modelId="{DDC205FB-003A-4F71-9459-A4693AA332B9}" srcId="{7323F29F-E159-4402-B8BB-6211E6E7F534}" destId="{46A9B80E-1DD0-4F2E-890E-721EB0C1BDEA}" srcOrd="3" destOrd="0" parTransId="{0B9524D2-B20B-4F5F-B930-EFA907C669D9}" sibTransId="{CF055941-B363-4F0F-83AF-244B1E0E1F15}"/>
    <dgm:cxn modelId="{8528E8D1-C1A1-4C6D-B15C-03FDD312A9C3}" type="presParOf" srcId="{2C5F8C5D-1F21-416B-8146-1524B046446D}" destId="{11619C9A-4AA8-483A-B11E-48708B8E8687}" srcOrd="0" destOrd="0" presId="urn:microsoft.com/office/officeart/2018/2/layout/IconCircleList"/>
    <dgm:cxn modelId="{6679E1A6-A356-4C52-B450-2CD3217B3D32}" type="presParOf" srcId="{11619C9A-4AA8-483A-B11E-48708B8E8687}" destId="{E8473867-BA8F-4209-9C27-D05537F691F4}" srcOrd="0" destOrd="0" presId="urn:microsoft.com/office/officeart/2018/2/layout/IconCircleList"/>
    <dgm:cxn modelId="{17C32D8D-42EA-428E-8064-31C60D512AE3}" type="presParOf" srcId="{E8473867-BA8F-4209-9C27-D05537F691F4}" destId="{EAB9E857-7BDA-483E-9526-9350DB07C0F6}" srcOrd="0" destOrd="0" presId="urn:microsoft.com/office/officeart/2018/2/layout/IconCircleList"/>
    <dgm:cxn modelId="{D3294250-F566-4EB9-99EC-12B54EA688CA}" type="presParOf" srcId="{E8473867-BA8F-4209-9C27-D05537F691F4}" destId="{84E962EA-1067-4838-B7C5-07E852101F21}" srcOrd="1" destOrd="0" presId="urn:microsoft.com/office/officeart/2018/2/layout/IconCircleList"/>
    <dgm:cxn modelId="{0131D530-3FB8-45C7-82C0-CE4E71901190}" type="presParOf" srcId="{E8473867-BA8F-4209-9C27-D05537F691F4}" destId="{769FC9C8-0A08-4DDF-9429-E0B7B065232B}" srcOrd="2" destOrd="0" presId="urn:microsoft.com/office/officeart/2018/2/layout/IconCircleList"/>
    <dgm:cxn modelId="{D610473E-CBFD-480C-9AB1-BFB4FBD0C8B5}" type="presParOf" srcId="{E8473867-BA8F-4209-9C27-D05537F691F4}" destId="{7A4F676C-571D-43F9-B95B-50D3B40C905D}" srcOrd="3" destOrd="0" presId="urn:microsoft.com/office/officeart/2018/2/layout/IconCircleList"/>
    <dgm:cxn modelId="{A91EFE96-1417-4EE7-953E-1E0AE880A118}" type="presParOf" srcId="{11619C9A-4AA8-483A-B11E-48708B8E8687}" destId="{0F10D7A3-97D7-41BF-B611-036328D3496F}" srcOrd="1" destOrd="0" presId="urn:microsoft.com/office/officeart/2018/2/layout/IconCircleList"/>
    <dgm:cxn modelId="{E07DEADB-0AEF-4B28-882E-17CE9CD4F2E6}" type="presParOf" srcId="{11619C9A-4AA8-483A-B11E-48708B8E8687}" destId="{2F47775F-0F18-4818-A6CF-573BE0528A56}" srcOrd="2" destOrd="0" presId="urn:microsoft.com/office/officeart/2018/2/layout/IconCircleList"/>
    <dgm:cxn modelId="{D503498A-5278-4F1A-96A8-2779B29AA9CA}" type="presParOf" srcId="{2F47775F-0F18-4818-A6CF-573BE0528A56}" destId="{987163DD-E277-4099-BAC2-0CD9C19DA42E}" srcOrd="0" destOrd="0" presId="urn:microsoft.com/office/officeart/2018/2/layout/IconCircleList"/>
    <dgm:cxn modelId="{1CFE8F67-091E-436C-9AC1-8A4447855776}" type="presParOf" srcId="{2F47775F-0F18-4818-A6CF-573BE0528A56}" destId="{5010CEA6-8BC9-4C67-91ED-75E61489B9C7}" srcOrd="1" destOrd="0" presId="urn:microsoft.com/office/officeart/2018/2/layout/IconCircleList"/>
    <dgm:cxn modelId="{8203878B-1B41-4A18-85A2-1AD5B441C18D}" type="presParOf" srcId="{2F47775F-0F18-4818-A6CF-573BE0528A56}" destId="{CCE51289-070A-42F4-B795-14690E6E1D93}" srcOrd="2" destOrd="0" presId="urn:microsoft.com/office/officeart/2018/2/layout/IconCircleList"/>
    <dgm:cxn modelId="{0A2C36BD-2738-415E-83BB-5CE858FB3B6A}" type="presParOf" srcId="{2F47775F-0F18-4818-A6CF-573BE0528A56}" destId="{7A1CA1FE-A5EA-448C-A551-F9E1DA21B152}" srcOrd="3" destOrd="0" presId="urn:microsoft.com/office/officeart/2018/2/layout/IconCircleList"/>
    <dgm:cxn modelId="{32B314C5-2749-44CC-A296-5E04F6CC4046}" type="presParOf" srcId="{11619C9A-4AA8-483A-B11E-48708B8E8687}" destId="{CF7DF2A1-5638-439F-A582-0A3C8DE86F47}" srcOrd="3" destOrd="0" presId="urn:microsoft.com/office/officeart/2018/2/layout/IconCircleList"/>
    <dgm:cxn modelId="{78DE99D6-A6B9-4A65-A9C0-7F5E54A135CD}" type="presParOf" srcId="{11619C9A-4AA8-483A-B11E-48708B8E8687}" destId="{FEBDA93D-6152-4C9D-BF39-F3147717C67E}" srcOrd="4" destOrd="0" presId="urn:microsoft.com/office/officeart/2018/2/layout/IconCircleList"/>
    <dgm:cxn modelId="{05451E73-4455-4BBB-B02B-504EDC86D267}" type="presParOf" srcId="{FEBDA93D-6152-4C9D-BF39-F3147717C67E}" destId="{5E66D962-DE70-49DE-90CF-24631D817A41}" srcOrd="0" destOrd="0" presId="urn:microsoft.com/office/officeart/2018/2/layout/IconCircleList"/>
    <dgm:cxn modelId="{8768898A-4C61-4140-8691-FD54707ADBBB}" type="presParOf" srcId="{FEBDA93D-6152-4C9D-BF39-F3147717C67E}" destId="{B59D96E4-0607-429B-8273-33B69CE63341}" srcOrd="1" destOrd="0" presId="urn:microsoft.com/office/officeart/2018/2/layout/IconCircleList"/>
    <dgm:cxn modelId="{B9E9A4B5-1E84-4334-A761-520DDCE7269F}" type="presParOf" srcId="{FEBDA93D-6152-4C9D-BF39-F3147717C67E}" destId="{5E5E8CB5-BF8B-498E-8EFC-C33A7E3AF879}" srcOrd="2" destOrd="0" presId="urn:microsoft.com/office/officeart/2018/2/layout/IconCircleList"/>
    <dgm:cxn modelId="{FBCA20B3-79C3-4166-9FF5-45F89426D2D0}" type="presParOf" srcId="{FEBDA93D-6152-4C9D-BF39-F3147717C67E}" destId="{E16F7E30-9470-45F7-A307-9E083CC1831C}" srcOrd="3" destOrd="0" presId="urn:microsoft.com/office/officeart/2018/2/layout/IconCircleList"/>
    <dgm:cxn modelId="{85DEEB0F-D5D4-4809-830A-5D62B57ED6C6}" type="presParOf" srcId="{11619C9A-4AA8-483A-B11E-48708B8E8687}" destId="{08FE6A6F-7D2E-4F68-BCAC-6AE4A587DC57}" srcOrd="5" destOrd="0" presId="urn:microsoft.com/office/officeart/2018/2/layout/IconCircleList"/>
    <dgm:cxn modelId="{64D06276-F80D-4E44-BD9E-BD41B1C1E4F4}" type="presParOf" srcId="{11619C9A-4AA8-483A-B11E-48708B8E8687}" destId="{D83BF25B-1E16-40DB-B747-50D1917FC7C9}" srcOrd="6" destOrd="0" presId="urn:microsoft.com/office/officeart/2018/2/layout/IconCircleList"/>
    <dgm:cxn modelId="{117EECD9-1CD5-4AF2-9ED4-4E0C2BC4EDC5}" type="presParOf" srcId="{D83BF25B-1E16-40DB-B747-50D1917FC7C9}" destId="{23AA503C-9998-4F21-B200-4AAE3431E587}" srcOrd="0" destOrd="0" presId="urn:microsoft.com/office/officeart/2018/2/layout/IconCircleList"/>
    <dgm:cxn modelId="{8C53A9C6-0DEC-4D2F-8E1E-A08156A3FF82}" type="presParOf" srcId="{D83BF25B-1E16-40DB-B747-50D1917FC7C9}" destId="{3E1009FD-5863-41FD-AE65-7C53D7FC1235}" srcOrd="1" destOrd="0" presId="urn:microsoft.com/office/officeart/2018/2/layout/IconCircleList"/>
    <dgm:cxn modelId="{DA737228-F425-4678-8E44-3CC0D1EDC1E9}" type="presParOf" srcId="{D83BF25B-1E16-40DB-B747-50D1917FC7C9}" destId="{37871A3E-8351-4F98-B223-CC2F4B1BF194}" srcOrd="2" destOrd="0" presId="urn:microsoft.com/office/officeart/2018/2/layout/IconCircleList"/>
    <dgm:cxn modelId="{91B58E74-2515-43A4-8246-D175815A178E}" type="presParOf" srcId="{D83BF25B-1E16-40DB-B747-50D1917FC7C9}" destId="{5CEE25A1-6EE3-4EAF-BA5F-4381018D72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3CCB9A-6C53-4E82-9233-F97DCD304528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60990A-C645-4408-BD5D-3727B05ACEA9}">
      <dgm:prSet/>
      <dgm:spPr/>
      <dgm:t>
        <a:bodyPr/>
        <a:lstStyle/>
        <a:p>
          <a:pPr>
            <a:defRPr b="1"/>
          </a:pPr>
          <a:r>
            <a:rPr lang="en-US"/>
            <a:t>Placement Groups (PG) – recommended for apps that need low network latency, high network throughput, or both</a:t>
          </a:r>
        </a:p>
      </dgm:t>
    </dgm:pt>
    <dgm:pt modelId="{EDF01394-578F-48C3-B71F-B75C4402428E}" type="parTrans" cxnId="{78CF6A58-517E-453C-9B8A-FEE41A786126}">
      <dgm:prSet/>
      <dgm:spPr/>
      <dgm:t>
        <a:bodyPr/>
        <a:lstStyle/>
        <a:p>
          <a:endParaRPr lang="en-US"/>
        </a:p>
      </dgm:t>
    </dgm:pt>
    <dgm:pt modelId="{F9CEB516-36E1-47D1-98B4-006813C168E6}" type="sibTrans" cxnId="{78CF6A58-517E-453C-9B8A-FEE41A786126}">
      <dgm:prSet/>
      <dgm:spPr/>
      <dgm:t>
        <a:bodyPr/>
        <a:lstStyle/>
        <a:p>
          <a:endParaRPr lang="en-US"/>
        </a:p>
      </dgm:t>
    </dgm:pt>
    <dgm:pt modelId="{AA9A0A3A-F07F-4D57-8A27-F7A5837DEBC9}">
      <dgm:prSet/>
      <dgm:spPr/>
      <dgm:t>
        <a:bodyPr/>
        <a:lstStyle/>
        <a:p>
          <a:pPr>
            <a:defRPr b="1"/>
          </a:pPr>
          <a:r>
            <a:rPr lang="en-US"/>
            <a:t>Types</a:t>
          </a:r>
        </a:p>
      </dgm:t>
    </dgm:pt>
    <dgm:pt modelId="{38076402-43F4-4705-9CEA-3AC48CD0C516}" type="parTrans" cxnId="{60E30042-D9D6-428D-9BB6-A2A0B4256B1C}">
      <dgm:prSet/>
      <dgm:spPr/>
      <dgm:t>
        <a:bodyPr/>
        <a:lstStyle/>
        <a:p>
          <a:endParaRPr lang="en-US"/>
        </a:p>
      </dgm:t>
    </dgm:pt>
    <dgm:pt modelId="{61E59D02-9CCF-4741-A7DA-5C55F863615A}" type="sibTrans" cxnId="{60E30042-D9D6-428D-9BB6-A2A0B4256B1C}">
      <dgm:prSet/>
      <dgm:spPr/>
      <dgm:t>
        <a:bodyPr/>
        <a:lstStyle/>
        <a:p>
          <a:endParaRPr lang="en-US"/>
        </a:p>
      </dgm:t>
    </dgm:pt>
    <dgm:pt modelId="{C210C5D5-5114-40CD-B0EB-C379DE2A499E}">
      <dgm:prSet/>
      <dgm:spPr/>
      <dgm:t>
        <a:bodyPr/>
        <a:lstStyle/>
        <a:p>
          <a:r>
            <a:rPr lang="en-US"/>
            <a:t>Clustered PG – grouping of instances within single AZ. Can only launch certain instance types in clustered PG</a:t>
          </a:r>
        </a:p>
      </dgm:t>
    </dgm:pt>
    <dgm:pt modelId="{C43133B3-4346-45E3-B9D1-CB193CAF035C}" type="parTrans" cxnId="{43D4A5C8-AB63-41EB-8F62-F24FEBF2C58C}">
      <dgm:prSet/>
      <dgm:spPr/>
      <dgm:t>
        <a:bodyPr/>
        <a:lstStyle/>
        <a:p>
          <a:endParaRPr lang="en-US"/>
        </a:p>
      </dgm:t>
    </dgm:pt>
    <dgm:pt modelId="{DE0CEF0F-6AA1-4A29-B3EC-4364C63FD2EF}" type="sibTrans" cxnId="{43D4A5C8-AB63-41EB-8F62-F24FEBF2C58C}">
      <dgm:prSet/>
      <dgm:spPr/>
      <dgm:t>
        <a:bodyPr/>
        <a:lstStyle/>
        <a:p>
          <a:endParaRPr lang="en-US"/>
        </a:p>
      </dgm:t>
    </dgm:pt>
    <dgm:pt modelId="{C0CACF1D-A782-4C1E-9026-1384DCFEF83B}">
      <dgm:prSet/>
      <dgm:spPr/>
      <dgm:t>
        <a:bodyPr/>
        <a:lstStyle/>
        <a:p>
          <a:r>
            <a:rPr lang="en-US"/>
            <a:t>Spread Placement group – instances on distinct hardware and spread AZ. Can add 7 in each AZ</a:t>
          </a:r>
        </a:p>
      </dgm:t>
    </dgm:pt>
    <dgm:pt modelId="{9861C2FB-9EB8-4027-8498-E9A3FC44DFE7}" type="parTrans" cxnId="{540A166D-43D4-4E71-B844-2DD20C926030}">
      <dgm:prSet/>
      <dgm:spPr/>
      <dgm:t>
        <a:bodyPr/>
        <a:lstStyle/>
        <a:p>
          <a:endParaRPr lang="en-US"/>
        </a:p>
      </dgm:t>
    </dgm:pt>
    <dgm:pt modelId="{94AF5FAB-57C8-4A8A-8225-6313EE81D712}" type="sibTrans" cxnId="{540A166D-43D4-4E71-B844-2DD20C926030}">
      <dgm:prSet/>
      <dgm:spPr/>
      <dgm:t>
        <a:bodyPr/>
        <a:lstStyle/>
        <a:p>
          <a:endParaRPr lang="en-US"/>
        </a:p>
      </dgm:t>
    </dgm:pt>
    <dgm:pt modelId="{C05DDA50-F06B-4B7A-909D-C6371EC8F628}">
      <dgm:prSet/>
      <dgm:spPr/>
      <dgm:t>
        <a:bodyPr/>
        <a:lstStyle/>
        <a:p>
          <a:r>
            <a:rPr lang="en-US"/>
            <a:t>Partition - </a:t>
          </a:r>
        </a:p>
      </dgm:t>
    </dgm:pt>
    <dgm:pt modelId="{46B000AA-A427-4948-B6C2-2F7034764DF3}" type="parTrans" cxnId="{DEE4B430-AA6B-4914-B922-99626197106D}">
      <dgm:prSet/>
      <dgm:spPr/>
      <dgm:t>
        <a:bodyPr/>
        <a:lstStyle/>
        <a:p>
          <a:endParaRPr lang="en-US"/>
        </a:p>
      </dgm:t>
    </dgm:pt>
    <dgm:pt modelId="{C8BEA835-B5D8-41DA-BB09-3DB5D29E2BBC}" type="sibTrans" cxnId="{DEE4B430-AA6B-4914-B922-99626197106D}">
      <dgm:prSet/>
      <dgm:spPr/>
      <dgm:t>
        <a:bodyPr/>
        <a:lstStyle/>
        <a:p>
          <a:endParaRPr lang="en-US"/>
        </a:p>
      </dgm:t>
    </dgm:pt>
    <dgm:pt modelId="{5CE1BF2E-6335-48E9-BD00-82E2CD670F67}">
      <dgm:prSet/>
      <dgm:spPr/>
      <dgm:t>
        <a:bodyPr/>
        <a:lstStyle/>
        <a:p>
          <a:pPr>
            <a:defRPr b="1"/>
          </a:pPr>
          <a:r>
            <a:rPr lang="en-US"/>
            <a:t>Homogenous instances recommended in PG, can’t merge PG, can’t move existing instance in PG, need to stop instances before adding PG</a:t>
          </a:r>
        </a:p>
      </dgm:t>
    </dgm:pt>
    <dgm:pt modelId="{E3F52D9B-261E-4474-8A46-6C22F8D14C26}" type="parTrans" cxnId="{FFCDF288-5CAD-48EA-9EAE-B91D664952C4}">
      <dgm:prSet/>
      <dgm:spPr/>
      <dgm:t>
        <a:bodyPr/>
        <a:lstStyle/>
        <a:p>
          <a:endParaRPr lang="en-US"/>
        </a:p>
      </dgm:t>
    </dgm:pt>
    <dgm:pt modelId="{C7383A00-4155-4E66-928A-7478848805A6}" type="sibTrans" cxnId="{FFCDF288-5CAD-48EA-9EAE-B91D664952C4}">
      <dgm:prSet/>
      <dgm:spPr/>
      <dgm:t>
        <a:bodyPr/>
        <a:lstStyle/>
        <a:p>
          <a:endParaRPr lang="en-US"/>
        </a:p>
      </dgm:t>
    </dgm:pt>
    <dgm:pt modelId="{828E8580-8405-4024-B81F-D4E660CD2ADA}" type="pres">
      <dgm:prSet presAssocID="{5F3CCB9A-6C53-4E82-9233-F97DCD304528}" presName="root" presStyleCnt="0">
        <dgm:presLayoutVars>
          <dgm:dir/>
          <dgm:resizeHandles val="exact"/>
        </dgm:presLayoutVars>
      </dgm:prSet>
      <dgm:spPr/>
    </dgm:pt>
    <dgm:pt modelId="{99AFBFCB-169F-4331-9248-CF0186DCAF76}" type="pres">
      <dgm:prSet presAssocID="{AE60990A-C645-4408-BD5D-3727B05ACEA9}" presName="compNode" presStyleCnt="0"/>
      <dgm:spPr/>
    </dgm:pt>
    <dgm:pt modelId="{4828BBFA-1B94-48EF-BCFA-BEFCAEC53024}" type="pres">
      <dgm:prSet presAssocID="{AE60990A-C645-4408-BD5D-3727B05ACE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AA08F5-FDD2-4958-BFFD-7087379454EB}" type="pres">
      <dgm:prSet presAssocID="{AE60990A-C645-4408-BD5D-3727B05ACEA9}" presName="iconSpace" presStyleCnt="0"/>
      <dgm:spPr/>
    </dgm:pt>
    <dgm:pt modelId="{D62807F7-DD15-4372-94F3-AB36E1DFD130}" type="pres">
      <dgm:prSet presAssocID="{AE60990A-C645-4408-BD5D-3727B05ACEA9}" presName="parTx" presStyleLbl="revTx" presStyleIdx="0" presStyleCnt="6">
        <dgm:presLayoutVars>
          <dgm:chMax val="0"/>
          <dgm:chPref val="0"/>
        </dgm:presLayoutVars>
      </dgm:prSet>
      <dgm:spPr/>
    </dgm:pt>
    <dgm:pt modelId="{3AE64168-2F85-4D6E-BB1F-FAF8B78975BA}" type="pres">
      <dgm:prSet presAssocID="{AE60990A-C645-4408-BD5D-3727B05ACEA9}" presName="txSpace" presStyleCnt="0"/>
      <dgm:spPr/>
    </dgm:pt>
    <dgm:pt modelId="{4F7E3FCF-BA9A-4A1F-9421-B68FDAF94AD3}" type="pres">
      <dgm:prSet presAssocID="{AE60990A-C645-4408-BD5D-3727B05ACEA9}" presName="desTx" presStyleLbl="revTx" presStyleIdx="1" presStyleCnt="6">
        <dgm:presLayoutVars/>
      </dgm:prSet>
      <dgm:spPr/>
    </dgm:pt>
    <dgm:pt modelId="{B96D621B-1A86-4CC1-92FC-B8688B436102}" type="pres">
      <dgm:prSet presAssocID="{F9CEB516-36E1-47D1-98B4-006813C168E6}" presName="sibTrans" presStyleCnt="0"/>
      <dgm:spPr/>
    </dgm:pt>
    <dgm:pt modelId="{75E0A302-34AF-4584-A8E8-EF12D645BD8C}" type="pres">
      <dgm:prSet presAssocID="{AA9A0A3A-F07F-4D57-8A27-F7A5837DEBC9}" presName="compNode" presStyleCnt="0"/>
      <dgm:spPr/>
    </dgm:pt>
    <dgm:pt modelId="{4C99EC61-00BE-4095-BE10-6028F4C207FC}" type="pres">
      <dgm:prSet presAssocID="{AA9A0A3A-F07F-4D57-8A27-F7A5837DEB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D12B223-5A33-43CF-8F9A-5E81A6613F76}" type="pres">
      <dgm:prSet presAssocID="{AA9A0A3A-F07F-4D57-8A27-F7A5837DEBC9}" presName="iconSpace" presStyleCnt="0"/>
      <dgm:spPr/>
    </dgm:pt>
    <dgm:pt modelId="{56BE5D00-FBCF-4100-A154-1F1DA1D9191E}" type="pres">
      <dgm:prSet presAssocID="{AA9A0A3A-F07F-4D57-8A27-F7A5837DEBC9}" presName="parTx" presStyleLbl="revTx" presStyleIdx="2" presStyleCnt="6">
        <dgm:presLayoutVars>
          <dgm:chMax val="0"/>
          <dgm:chPref val="0"/>
        </dgm:presLayoutVars>
      </dgm:prSet>
      <dgm:spPr/>
    </dgm:pt>
    <dgm:pt modelId="{22ADB459-7659-4CFD-BEDA-11BFBDF9C928}" type="pres">
      <dgm:prSet presAssocID="{AA9A0A3A-F07F-4D57-8A27-F7A5837DEBC9}" presName="txSpace" presStyleCnt="0"/>
      <dgm:spPr/>
    </dgm:pt>
    <dgm:pt modelId="{D8ADFCEF-B3FF-41B4-B79E-BFB818481752}" type="pres">
      <dgm:prSet presAssocID="{AA9A0A3A-F07F-4D57-8A27-F7A5837DEBC9}" presName="desTx" presStyleLbl="revTx" presStyleIdx="3" presStyleCnt="6">
        <dgm:presLayoutVars/>
      </dgm:prSet>
      <dgm:spPr/>
    </dgm:pt>
    <dgm:pt modelId="{20CF7800-F1F6-43BA-872D-2368DE44832B}" type="pres">
      <dgm:prSet presAssocID="{61E59D02-9CCF-4741-A7DA-5C55F863615A}" presName="sibTrans" presStyleCnt="0"/>
      <dgm:spPr/>
    </dgm:pt>
    <dgm:pt modelId="{7703D14D-7171-4194-BE09-A54A86FA05B7}" type="pres">
      <dgm:prSet presAssocID="{5CE1BF2E-6335-48E9-BD00-82E2CD670F67}" presName="compNode" presStyleCnt="0"/>
      <dgm:spPr/>
    </dgm:pt>
    <dgm:pt modelId="{045D89AC-1756-423A-8331-18D279F8B576}" type="pres">
      <dgm:prSet presAssocID="{5CE1BF2E-6335-48E9-BD00-82E2CD670F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D39A255-E904-45FD-A900-DC68F08A7AF7}" type="pres">
      <dgm:prSet presAssocID="{5CE1BF2E-6335-48E9-BD00-82E2CD670F67}" presName="iconSpace" presStyleCnt="0"/>
      <dgm:spPr/>
    </dgm:pt>
    <dgm:pt modelId="{12310724-7A37-4B25-B4BE-11E3B5774C5F}" type="pres">
      <dgm:prSet presAssocID="{5CE1BF2E-6335-48E9-BD00-82E2CD670F67}" presName="parTx" presStyleLbl="revTx" presStyleIdx="4" presStyleCnt="6">
        <dgm:presLayoutVars>
          <dgm:chMax val="0"/>
          <dgm:chPref val="0"/>
        </dgm:presLayoutVars>
      </dgm:prSet>
      <dgm:spPr/>
    </dgm:pt>
    <dgm:pt modelId="{F6A536F7-1561-4A74-996A-790F2445034A}" type="pres">
      <dgm:prSet presAssocID="{5CE1BF2E-6335-48E9-BD00-82E2CD670F67}" presName="txSpace" presStyleCnt="0"/>
      <dgm:spPr/>
    </dgm:pt>
    <dgm:pt modelId="{305D1F29-20B1-4B63-BF3E-C8402C35DDFF}" type="pres">
      <dgm:prSet presAssocID="{5CE1BF2E-6335-48E9-BD00-82E2CD670F67}" presName="desTx" presStyleLbl="revTx" presStyleIdx="5" presStyleCnt="6">
        <dgm:presLayoutVars/>
      </dgm:prSet>
      <dgm:spPr/>
    </dgm:pt>
  </dgm:ptLst>
  <dgm:cxnLst>
    <dgm:cxn modelId="{080CB100-0608-43B0-BE87-231CD92E1F7A}" type="presOf" srcId="{C210C5D5-5114-40CD-B0EB-C379DE2A499E}" destId="{D8ADFCEF-B3FF-41B4-B79E-BFB818481752}" srcOrd="0" destOrd="0" presId="urn:microsoft.com/office/officeart/2018/5/layout/CenteredIconLabelDescriptionList"/>
    <dgm:cxn modelId="{DEE4B430-AA6B-4914-B922-99626197106D}" srcId="{AA9A0A3A-F07F-4D57-8A27-F7A5837DEBC9}" destId="{C05DDA50-F06B-4B7A-909D-C6371EC8F628}" srcOrd="2" destOrd="0" parTransId="{46B000AA-A427-4948-B6C2-2F7034764DF3}" sibTransId="{C8BEA835-B5D8-41DA-BB09-3DB5D29E2BBC}"/>
    <dgm:cxn modelId="{60E30042-D9D6-428D-9BB6-A2A0B4256B1C}" srcId="{5F3CCB9A-6C53-4E82-9233-F97DCD304528}" destId="{AA9A0A3A-F07F-4D57-8A27-F7A5837DEBC9}" srcOrd="1" destOrd="0" parTransId="{38076402-43F4-4705-9CEA-3AC48CD0C516}" sibTransId="{61E59D02-9CCF-4741-A7DA-5C55F863615A}"/>
    <dgm:cxn modelId="{370A0449-E760-4941-8826-267030086138}" type="presOf" srcId="{AE60990A-C645-4408-BD5D-3727B05ACEA9}" destId="{D62807F7-DD15-4372-94F3-AB36E1DFD130}" srcOrd="0" destOrd="0" presId="urn:microsoft.com/office/officeart/2018/5/layout/CenteredIconLabelDescriptionList"/>
    <dgm:cxn modelId="{78CF6A58-517E-453C-9B8A-FEE41A786126}" srcId="{5F3CCB9A-6C53-4E82-9233-F97DCD304528}" destId="{AE60990A-C645-4408-BD5D-3727B05ACEA9}" srcOrd="0" destOrd="0" parTransId="{EDF01394-578F-48C3-B71F-B75C4402428E}" sibTransId="{F9CEB516-36E1-47D1-98B4-006813C168E6}"/>
    <dgm:cxn modelId="{540A166D-43D4-4E71-B844-2DD20C926030}" srcId="{AA9A0A3A-F07F-4D57-8A27-F7A5837DEBC9}" destId="{C0CACF1D-A782-4C1E-9026-1384DCFEF83B}" srcOrd="1" destOrd="0" parTransId="{9861C2FB-9EB8-4027-8498-E9A3FC44DFE7}" sibTransId="{94AF5FAB-57C8-4A8A-8225-6313EE81D712}"/>
    <dgm:cxn modelId="{37AC6285-CC59-4461-8123-C234BC3D5B25}" type="presOf" srcId="{5CE1BF2E-6335-48E9-BD00-82E2CD670F67}" destId="{12310724-7A37-4B25-B4BE-11E3B5774C5F}" srcOrd="0" destOrd="0" presId="urn:microsoft.com/office/officeart/2018/5/layout/CenteredIconLabelDescriptionList"/>
    <dgm:cxn modelId="{FFCDF288-5CAD-48EA-9EAE-B91D664952C4}" srcId="{5F3CCB9A-6C53-4E82-9233-F97DCD304528}" destId="{5CE1BF2E-6335-48E9-BD00-82E2CD670F67}" srcOrd="2" destOrd="0" parTransId="{E3F52D9B-261E-4474-8A46-6C22F8D14C26}" sibTransId="{C7383A00-4155-4E66-928A-7478848805A6}"/>
    <dgm:cxn modelId="{43D4A5C8-AB63-41EB-8F62-F24FEBF2C58C}" srcId="{AA9A0A3A-F07F-4D57-8A27-F7A5837DEBC9}" destId="{C210C5D5-5114-40CD-B0EB-C379DE2A499E}" srcOrd="0" destOrd="0" parTransId="{C43133B3-4346-45E3-B9D1-CB193CAF035C}" sibTransId="{DE0CEF0F-6AA1-4A29-B3EC-4364C63FD2EF}"/>
    <dgm:cxn modelId="{CCCDF0E2-CB7E-4FE3-9345-8C697B6BB60C}" type="presOf" srcId="{AA9A0A3A-F07F-4D57-8A27-F7A5837DEBC9}" destId="{56BE5D00-FBCF-4100-A154-1F1DA1D9191E}" srcOrd="0" destOrd="0" presId="urn:microsoft.com/office/officeart/2018/5/layout/CenteredIconLabelDescriptionList"/>
    <dgm:cxn modelId="{FC0977E3-573D-4B26-805F-B12F7AB01289}" type="presOf" srcId="{C0CACF1D-A782-4C1E-9026-1384DCFEF83B}" destId="{D8ADFCEF-B3FF-41B4-B79E-BFB818481752}" srcOrd="0" destOrd="1" presId="urn:microsoft.com/office/officeart/2018/5/layout/CenteredIconLabelDescriptionList"/>
    <dgm:cxn modelId="{4A2E45FB-42EE-4739-BD37-3E23DE39A0E8}" type="presOf" srcId="{C05DDA50-F06B-4B7A-909D-C6371EC8F628}" destId="{D8ADFCEF-B3FF-41B4-B79E-BFB818481752}" srcOrd="0" destOrd="2" presId="urn:microsoft.com/office/officeart/2018/5/layout/CenteredIconLabelDescriptionList"/>
    <dgm:cxn modelId="{DD19E0FE-F408-4BE6-9BAC-4AA222A345BB}" type="presOf" srcId="{5F3CCB9A-6C53-4E82-9233-F97DCD304528}" destId="{828E8580-8405-4024-B81F-D4E660CD2ADA}" srcOrd="0" destOrd="0" presId="urn:microsoft.com/office/officeart/2018/5/layout/CenteredIconLabelDescriptionList"/>
    <dgm:cxn modelId="{E0F03ACC-95B6-4E29-A850-31AFDA47319A}" type="presParOf" srcId="{828E8580-8405-4024-B81F-D4E660CD2ADA}" destId="{99AFBFCB-169F-4331-9248-CF0186DCAF76}" srcOrd="0" destOrd="0" presId="urn:microsoft.com/office/officeart/2018/5/layout/CenteredIconLabelDescriptionList"/>
    <dgm:cxn modelId="{745C18E8-7B05-4E1B-A869-C93014D49BAE}" type="presParOf" srcId="{99AFBFCB-169F-4331-9248-CF0186DCAF76}" destId="{4828BBFA-1B94-48EF-BCFA-BEFCAEC53024}" srcOrd="0" destOrd="0" presId="urn:microsoft.com/office/officeart/2018/5/layout/CenteredIconLabelDescriptionList"/>
    <dgm:cxn modelId="{AE86ED63-3138-43D6-9767-79359331CF32}" type="presParOf" srcId="{99AFBFCB-169F-4331-9248-CF0186DCAF76}" destId="{B3AA08F5-FDD2-4958-BFFD-7087379454EB}" srcOrd="1" destOrd="0" presId="urn:microsoft.com/office/officeart/2018/5/layout/CenteredIconLabelDescriptionList"/>
    <dgm:cxn modelId="{3F0F3943-F09C-4069-ABA7-5FA507C730D8}" type="presParOf" srcId="{99AFBFCB-169F-4331-9248-CF0186DCAF76}" destId="{D62807F7-DD15-4372-94F3-AB36E1DFD130}" srcOrd="2" destOrd="0" presId="urn:microsoft.com/office/officeart/2018/5/layout/CenteredIconLabelDescriptionList"/>
    <dgm:cxn modelId="{2C4F1B0A-140C-44E6-AAFB-9E8DF00D94E3}" type="presParOf" srcId="{99AFBFCB-169F-4331-9248-CF0186DCAF76}" destId="{3AE64168-2F85-4D6E-BB1F-FAF8B78975BA}" srcOrd="3" destOrd="0" presId="urn:microsoft.com/office/officeart/2018/5/layout/CenteredIconLabelDescriptionList"/>
    <dgm:cxn modelId="{ED978B80-5F50-4220-9641-46196906168B}" type="presParOf" srcId="{99AFBFCB-169F-4331-9248-CF0186DCAF76}" destId="{4F7E3FCF-BA9A-4A1F-9421-B68FDAF94AD3}" srcOrd="4" destOrd="0" presId="urn:microsoft.com/office/officeart/2018/5/layout/CenteredIconLabelDescriptionList"/>
    <dgm:cxn modelId="{BA1B4005-7538-4C99-AE3B-297F7F8EA363}" type="presParOf" srcId="{828E8580-8405-4024-B81F-D4E660CD2ADA}" destId="{B96D621B-1A86-4CC1-92FC-B8688B436102}" srcOrd="1" destOrd="0" presId="urn:microsoft.com/office/officeart/2018/5/layout/CenteredIconLabelDescriptionList"/>
    <dgm:cxn modelId="{DB8A7E35-CEB0-4D39-92AB-E970E2F122AC}" type="presParOf" srcId="{828E8580-8405-4024-B81F-D4E660CD2ADA}" destId="{75E0A302-34AF-4584-A8E8-EF12D645BD8C}" srcOrd="2" destOrd="0" presId="urn:microsoft.com/office/officeart/2018/5/layout/CenteredIconLabelDescriptionList"/>
    <dgm:cxn modelId="{3A1B2E73-FB87-4E06-BAAA-4AC05CEB628E}" type="presParOf" srcId="{75E0A302-34AF-4584-A8E8-EF12D645BD8C}" destId="{4C99EC61-00BE-4095-BE10-6028F4C207FC}" srcOrd="0" destOrd="0" presId="urn:microsoft.com/office/officeart/2018/5/layout/CenteredIconLabelDescriptionList"/>
    <dgm:cxn modelId="{5978487C-B922-40E7-94C0-3A1CDEE6BE2A}" type="presParOf" srcId="{75E0A302-34AF-4584-A8E8-EF12D645BD8C}" destId="{CD12B223-5A33-43CF-8F9A-5E81A6613F76}" srcOrd="1" destOrd="0" presId="urn:microsoft.com/office/officeart/2018/5/layout/CenteredIconLabelDescriptionList"/>
    <dgm:cxn modelId="{7411E82D-3E3C-42D5-8482-072AC7D60802}" type="presParOf" srcId="{75E0A302-34AF-4584-A8E8-EF12D645BD8C}" destId="{56BE5D00-FBCF-4100-A154-1F1DA1D9191E}" srcOrd="2" destOrd="0" presId="urn:microsoft.com/office/officeart/2018/5/layout/CenteredIconLabelDescriptionList"/>
    <dgm:cxn modelId="{2D7703A9-8CF7-4B14-8B9F-7EFFA8A9F8CE}" type="presParOf" srcId="{75E0A302-34AF-4584-A8E8-EF12D645BD8C}" destId="{22ADB459-7659-4CFD-BEDA-11BFBDF9C928}" srcOrd="3" destOrd="0" presId="urn:microsoft.com/office/officeart/2018/5/layout/CenteredIconLabelDescriptionList"/>
    <dgm:cxn modelId="{CF0FA12B-3260-46A1-9CD4-9A39572DB9B7}" type="presParOf" srcId="{75E0A302-34AF-4584-A8E8-EF12D645BD8C}" destId="{D8ADFCEF-B3FF-41B4-B79E-BFB818481752}" srcOrd="4" destOrd="0" presId="urn:microsoft.com/office/officeart/2018/5/layout/CenteredIconLabelDescriptionList"/>
    <dgm:cxn modelId="{1263967F-AF6D-4F6D-8867-C3BC00CAABCE}" type="presParOf" srcId="{828E8580-8405-4024-B81F-D4E660CD2ADA}" destId="{20CF7800-F1F6-43BA-872D-2368DE44832B}" srcOrd="3" destOrd="0" presId="urn:microsoft.com/office/officeart/2018/5/layout/CenteredIconLabelDescriptionList"/>
    <dgm:cxn modelId="{E87B23BB-27A0-41A9-8C4A-4C50EFA3D8A7}" type="presParOf" srcId="{828E8580-8405-4024-B81F-D4E660CD2ADA}" destId="{7703D14D-7171-4194-BE09-A54A86FA05B7}" srcOrd="4" destOrd="0" presId="urn:microsoft.com/office/officeart/2018/5/layout/CenteredIconLabelDescriptionList"/>
    <dgm:cxn modelId="{C5E3D59A-36B6-4FD2-9900-E7F4F3E32A52}" type="presParOf" srcId="{7703D14D-7171-4194-BE09-A54A86FA05B7}" destId="{045D89AC-1756-423A-8331-18D279F8B576}" srcOrd="0" destOrd="0" presId="urn:microsoft.com/office/officeart/2018/5/layout/CenteredIconLabelDescriptionList"/>
    <dgm:cxn modelId="{0DB99CDD-C7D7-4CE9-BA98-AF4DA1B7D56D}" type="presParOf" srcId="{7703D14D-7171-4194-BE09-A54A86FA05B7}" destId="{4D39A255-E904-45FD-A900-DC68F08A7AF7}" srcOrd="1" destOrd="0" presId="urn:microsoft.com/office/officeart/2018/5/layout/CenteredIconLabelDescriptionList"/>
    <dgm:cxn modelId="{8D769972-EC1B-44C3-8B8F-BF49000CFB45}" type="presParOf" srcId="{7703D14D-7171-4194-BE09-A54A86FA05B7}" destId="{12310724-7A37-4B25-B4BE-11E3B5774C5F}" srcOrd="2" destOrd="0" presId="urn:microsoft.com/office/officeart/2018/5/layout/CenteredIconLabelDescriptionList"/>
    <dgm:cxn modelId="{85F4FF85-07EE-404A-B644-2D8F5274765D}" type="presParOf" srcId="{7703D14D-7171-4194-BE09-A54A86FA05B7}" destId="{F6A536F7-1561-4A74-996A-790F2445034A}" srcOrd="3" destOrd="0" presId="urn:microsoft.com/office/officeart/2018/5/layout/CenteredIconLabelDescriptionList"/>
    <dgm:cxn modelId="{BF7F7825-5A1F-4B92-85CF-C446F4AA8E14}" type="presParOf" srcId="{7703D14D-7171-4194-BE09-A54A86FA05B7}" destId="{305D1F29-20B1-4B63-BF3E-C8402C35DDF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0B45BC2-FE9F-45E3-BB19-82E12990C7EC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B0ED7A7-EB7D-4C01-B8BC-FEDA4C284008}">
      <dgm:prSet/>
      <dgm:spPr/>
      <dgm:t>
        <a:bodyPr/>
        <a:lstStyle/>
        <a:p>
          <a:r>
            <a:rPr lang="en-US"/>
            <a:t>EC2 instance launch failure errors:</a:t>
          </a:r>
        </a:p>
      </dgm:t>
    </dgm:pt>
    <dgm:pt modelId="{92BA8C5B-8013-4CD5-9F1D-C47B8DB54518}" type="parTrans" cxnId="{2DA5AA1C-DB1D-45A9-A0D6-1B4348A1AAA7}">
      <dgm:prSet/>
      <dgm:spPr/>
      <dgm:t>
        <a:bodyPr/>
        <a:lstStyle/>
        <a:p>
          <a:endParaRPr lang="en-US"/>
        </a:p>
      </dgm:t>
    </dgm:pt>
    <dgm:pt modelId="{DC460001-A453-49AB-9AB8-B00D487DE6CD}" type="sibTrans" cxnId="{2DA5AA1C-DB1D-45A9-A0D6-1B4348A1AAA7}">
      <dgm:prSet/>
      <dgm:spPr/>
      <dgm:t>
        <a:bodyPr/>
        <a:lstStyle/>
        <a:p>
          <a:endParaRPr lang="en-US"/>
        </a:p>
      </dgm:t>
    </dgm:pt>
    <dgm:pt modelId="{8665E23E-B16C-4748-A759-5005F7FC8735}">
      <dgm:prSet/>
      <dgm:spPr/>
      <dgm:t>
        <a:bodyPr/>
        <a:lstStyle/>
        <a:p>
          <a:r>
            <a:rPr lang="en-US"/>
            <a:t>InstanceLimitExceeded error (limit on number of EC2s)</a:t>
          </a:r>
        </a:p>
      </dgm:t>
    </dgm:pt>
    <dgm:pt modelId="{AC3D5125-C450-442D-BFE7-60D642E7EA83}" type="parTrans" cxnId="{43C86656-0383-44E4-B826-252AB33A4506}">
      <dgm:prSet/>
      <dgm:spPr/>
      <dgm:t>
        <a:bodyPr/>
        <a:lstStyle/>
        <a:p>
          <a:endParaRPr lang="en-US"/>
        </a:p>
      </dgm:t>
    </dgm:pt>
    <dgm:pt modelId="{F339A0A3-CFEF-4A37-84AD-9CD60732F0E3}" type="sibTrans" cxnId="{43C86656-0383-44E4-B826-252AB33A4506}">
      <dgm:prSet/>
      <dgm:spPr/>
      <dgm:t>
        <a:bodyPr/>
        <a:lstStyle/>
        <a:p>
          <a:endParaRPr lang="en-US"/>
        </a:p>
      </dgm:t>
    </dgm:pt>
    <dgm:pt modelId="{5CEF0F17-7CC5-4392-98BA-29F8DF62EF36}">
      <dgm:prSet/>
      <dgm:spPr/>
      <dgm:t>
        <a:bodyPr/>
        <a:lstStyle/>
        <a:p>
          <a:r>
            <a:rPr lang="en-US"/>
            <a:t>InsufficientInstanceCapacity error – don’t have enough instance types for e.g. m52xlarge</a:t>
          </a:r>
        </a:p>
      </dgm:t>
    </dgm:pt>
    <dgm:pt modelId="{6FE62C64-2226-49ED-8318-D7143FAF9674}" type="parTrans" cxnId="{A4126359-68BD-4806-A754-D2A04514C797}">
      <dgm:prSet/>
      <dgm:spPr/>
      <dgm:t>
        <a:bodyPr/>
        <a:lstStyle/>
        <a:p>
          <a:endParaRPr lang="en-US"/>
        </a:p>
      </dgm:t>
    </dgm:pt>
    <dgm:pt modelId="{55EF0CB7-3B19-4E1D-8ED0-70EC8E5E9723}" type="sibTrans" cxnId="{A4126359-68BD-4806-A754-D2A04514C797}">
      <dgm:prSet/>
      <dgm:spPr/>
      <dgm:t>
        <a:bodyPr/>
        <a:lstStyle/>
        <a:p>
          <a:endParaRPr lang="en-US"/>
        </a:p>
      </dgm:t>
    </dgm:pt>
    <dgm:pt modelId="{61FDFFFD-9175-4B3A-9534-F9F5FCC6037E}">
      <dgm:prSet/>
      <dgm:spPr/>
      <dgm:t>
        <a:bodyPr/>
        <a:lstStyle/>
        <a:p>
          <a:r>
            <a:rPr lang="en-US"/>
            <a:t>How to resolve this – use another instance type, leave out AZ so AWS can pick one for you</a:t>
          </a:r>
        </a:p>
      </dgm:t>
    </dgm:pt>
    <dgm:pt modelId="{05E90614-A3E0-4862-9C55-90E491D5B8F2}" type="parTrans" cxnId="{BE73CCB8-F5E7-47BE-B43D-D195AF9E7324}">
      <dgm:prSet/>
      <dgm:spPr/>
      <dgm:t>
        <a:bodyPr/>
        <a:lstStyle/>
        <a:p>
          <a:endParaRPr lang="en-US"/>
        </a:p>
      </dgm:t>
    </dgm:pt>
    <dgm:pt modelId="{40DF59DC-D844-466E-ACFE-5FB70E52DC40}" type="sibTrans" cxnId="{BE73CCB8-F5E7-47BE-B43D-D195AF9E7324}">
      <dgm:prSet/>
      <dgm:spPr/>
      <dgm:t>
        <a:bodyPr/>
        <a:lstStyle/>
        <a:p>
          <a:endParaRPr lang="en-US"/>
        </a:p>
      </dgm:t>
    </dgm:pt>
    <dgm:pt modelId="{5BDF8F8B-BD7C-4683-816B-C1F9146893AD}">
      <dgm:prSet/>
      <dgm:spPr/>
      <dgm:t>
        <a:bodyPr/>
        <a:lstStyle/>
        <a:p>
          <a:r>
            <a:rPr lang="en-US"/>
            <a:t>EBS allows to create storage volumes:</a:t>
          </a:r>
        </a:p>
      </dgm:t>
    </dgm:pt>
    <dgm:pt modelId="{09B18154-B3E5-4D00-8616-92DC797F8E9A}" type="parTrans" cxnId="{23399D18-8E2A-482C-BA54-2AD6AD85CE38}">
      <dgm:prSet/>
      <dgm:spPr/>
      <dgm:t>
        <a:bodyPr/>
        <a:lstStyle/>
        <a:p>
          <a:endParaRPr lang="en-US"/>
        </a:p>
      </dgm:t>
    </dgm:pt>
    <dgm:pt modelId="{5518583E-815A-4939-9267-54916D5D9709}" type="sibTrans" cxnId="{23399D18-8E2A-482C-BA54-2AD6AD85CE38}">
      <dgm:prSet/>
      <dgm:spPr/>
      <dgm:t>
        <a:bodyPr/>
        <a:lstStyle/>
        <a:p>
          <a:endParaRPr lang="en-US"/>
        </a:p>
      </dgm:t>
    </dgm:pt>
    <dgm:pt modelId="{C2100E27-D7C3-46DD-9C20-035C76BAA701}">
      <dgm:prSet/>
      <dgm:spPr/>
      <dgm:t>
        <a:bodyPr/>
        <a:lstStyle/>
        <a:p>
          <a:r>
            <a:rPr lang="en-US"/>
            <a:t>Gp2 – 16000 IOPS limit, volume size is 5.2 TB IOPS limit already reached</a:t>
          </a:r>
        </a:p>
      </dgm:t>
    </dgm:pt>
    <dgm:pt modelId="{36CCA5B0-0054-479A-A1AF-8E5C9AEC2E70}" type="parTrans" cxnId="{F64474C1-F50C-4E15-817D-B1768F94F9DB}">
      <dgm:prSet/>
      <dgm:spPr/>
      <dgm:t>
        <a:bodyPr/>
        <a:lstStyle/>
        <a:p>
          <a:endParaRPr lang="en-US"/>
        </a:p>
      </dgm:t>
    </dgm:pt>
    <dgm:pt modelId="{C7FF8AA3-4616-44D6-8D8B-5D90210E04E0}" type="sibTrans" cxnId="{F64474C1-F50C-4E15-817D-B1768F94F9DB}">
      <dgm:prSet/>
      <dgm:spPr/>
      <dgm:t>
        <a:bodyPr/>
        <a:lstStyle/>
        <a:p>
          <a:endParaRPr lang="en-US"/>
        </a:p>
      </dgm:t>
    </dgm:pt>
    <dgm:pt modelId="{042C3108-A22D-443A-898C-80CF4CC6CB06}">
      <dgm:prSet/>
      <dgm:spPr/>
      <dgm:t>
        <a:bodyPr/>
        <a:lstStyle/>
        <a:p>
          <a:r>
            <a:rPr lang="en-US"/>
            <a:t>I01 – 64000 IOPS limit</a:t>
          </a:r>
        </a:p>
      </dgm:t>
    </dgm:pt>
    <dgm:pt modelId="{2DD4CA94-E036-448D-8DF5-1271FB68A7EB}" type="parTrans" cxnId="{EA9F9C94-125B-435A-8AC7-547A95E0B049}">
      <dgm:prSet/>
      <dgm:spPr/>
      <dgm:t>
        <a:bodyPr/>
        <a:lstStyle/>
        <a:p>
          <a:endParaRPr lang="en-US"/>
        </a:p>
      </dgm:t>
    </dgm:pt>
    <dgm:pt modelId="{A9A42FF7-EE98-4B63-9EFD-F06F2DBA3024}" type="sibTrans" cxnId="{EA9F9C94-125B-435A-8AC7-547A95E0B049}">
      <dgm:prSet/>
      <dgm:spPr/>
      <dgm:t>
        <a:bodyPr/>
        <a:lstStyle/>
        <a:p>
          <a:endParaRPr lang="en-US"/>
        </a:p>
      </dgm:t>
    </dgm:pt>
    <dgm:pt modelId="{BC981888-04A1-E647-B962-BF8EA2E69FDE}" type="pres">
      <dgm:prSet presAssocID="{D0B45BC2-FE9F-45E3-BB19-82E12990C7EC}" presName="linear" presStyleCnt="0">
        <dgm:presLayoutVars>
          <dgm:dir/>
          <dgm:animLvl val="lvl"/>
          <dgm:resizeHandles val="exact"/>
        </dgm:presLayoutVars>
      </dgm:prSet>
      <dgm:spPr/>
    </dgm:pt>
    <dgm:pt modelId="{242750CE-EC5B-ED43-AF0C-33194C9CD2C8}" type="pres">
      <dgm:prSet presAssocID="{7B0ED7A7-EB7D-4C01-B8BC-FEDA4C284008}" presName="parentLin" presStyleCnt="0"/>
      <dgm:spPr/>
    </dgm:pt>
    <dgm:pt modelId="{4B81E001-D2B7-DB47-B5BA-D915110515E8}" type="pres">
      <dgm:prSet presAssocID="{7B0ED7A7-EB7D-4C01-B8BC-FEDA4C284008}" presName="parentLeftMargin" presStyleLbl="node1" presStyleIdx="0" presStyleCnt="2"/>
      <dgm:spPr/>
    </dgm:pt>
    <dgm:pt modelId="{8F7A27A3-ADF8-954B-AC85-F5A2FAB3694A}" type="pres">
      <dgm:prSet presAssocID="{7B0ED7A7-EB7D-4C01-B8BC-FEDA4C2840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28AD48-2D06-C548-9B71-D5AF50E19FE9}" type="pres">
      <dgm:prSet presAssocID="{7B0ED7A7-EB7D-4C01-B8BC-FEDA4C284008}" presName="negativeSpace" presStyleCnt="0"/>
      <dgm:spPr/>
    </dgm:pt>
    <dgm:pt modelId="{8F9DB9DC-174E-124F-9250-F4869A830840}" type="pres">
      <dgm:prSet presAssocID="{7B0ED7A7-EB7D-4C01-B8BC-FEDA4C284008}" presName="childText" presStyleLbl="conFgAcc1" presStyleIdx="0" presStyleCnt="2">
        <dgm:presLayoutVars>
          <dgm:bulletEnabled val="1"/>
        </dgm:presLayoutVars>
      </dgm:prSet>
      <dgm:spPr/>
    </dgm:pt>
    <dgm:pt modelId="{62C5CD44-6864-7045-9395-89F5D65A31CA}" type="pres">
      <dgm:prSet presAssocID="{DC460001-A453-49AB-9AB8-B00D487DE6CD}" presName="spaceBetweenRectangles" presStyleCnt="0"/>
      <dgm:spPr/>
    </dgm:pt>
    <dgm:pt modelId="{2F9DDA67-0671-3846-8E62-3A9D7320FA6A}" type="pres">
      <dgm:prSet presAssocID="{5BDF8F8B-BD7C-4683-816B-C1F9146893AD}" presName="parentLin" presStyleCnt="0"/>
      <dgm:spPr/>
    </dgm:pt>
    <dgm:pt modelId="{48FED4E7-6C21-414A-A5DB-2592DD5606AC}" type="pres">
      <dgm:prSet presAssocID="{5BDF8F8B-BD7C-4683-816B-C1F9146893AD}" presName="parentLeftMargin" presStyleLbl="node1" presStyleIdx="0" presStyleCnt="2"/>
      <dgm:spPr/>
    </dgm:pt>
    <dgm:pt modelId="{420F3CAB-C651-BD4B-BD39-565ECD5C9820}" type="pres">
      <dgm:prSet presAssocID="{5BDF8F8B-BD7C-4683-816B-C1F9146893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CCB7B0F-A7F4-7941-9064-FF1963F4FA42}" type="pres">
      <dgm:prSet presAssocID="{5BDF8F8B-BD7C-4683-816B-C1F9146893AD}" presName="negativeSpace" presStyleCnt="0"/>
      <dgm:spPr/>
    </dgm:pt>
    <dgm:pt modelId="{B09C0423-C5EE-5242-9670-A35CF07CA8E1}" type="pres">
      <dgm:prSet presAssocID="{5BDF8F8B-BD7C-4683-816B-C1F9146893A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3B2F12-7A05-5B43-BFC7-B658591300BC}" type="presOf" srcId="{5BDF8F8B-BD7C-4683-816B-C1F9146893AD}" destId="{420F3CAB-C651-BD4B-BD39-565ECD5C9820}" srcOrd="1" destOrd="0" presId="urn:microsoft.com/office/officeart/2005/8/layout/list1"/>
    <dgm:cxn modelId="{23399D18-8E2A-482C-BA54-2AD6AD85CE38}" srcId="{D0B45BC2-FE9F-45E3-BB19-82E12990C7EC}" destId="{5BDF8F8B-BD7C-4683-816B-C1F9146893AD}" srcOrd="1" destOrd="0" parTransId="{09B18154-B3E5-4D00-8616-92DC797F8E9A}" sibTransId="{5518583E-815A-4939-9267-54916D5D9709}"/>
    <dgm:cxn modelId="{2DA5AA1C-DB1D-45A9-A0D6-1B4348A1AAA7}" srcId="{D0B45BC2-FE9F-45E3-BB19-82E12990C7EC}" destId="{7B0ED7A7-EB7D-4C01-B8BC-FEDA4C284008}" srcOrd="0" destOrd="0" parTransId="{92BA8C5B-8013-4CD5-9F1D-C47B8DB54518}" sibTransId="{DC460001-A453-49AB-9AB8-B00D487DE6CD}"/>
    <dgm:cxn modelId="{0283C323-B404-EC4A-B0E5-7EC49B40F278}" type="presOf" srcId="{D0B45BC2-FE9F-45E3-BB19-82E12990C7EC}" destId="{BC981888-04A1-E647-B962-BF8EA2E69FDE}" srcOrd="0" destOrd="0" presId="urn:microsoft.com/office/officeart/2005/8/layout/list1"/>
    <dgm:cxn modelId="{12D9174A-91B2-C447-9496-C20FCCD6C99E}" type="presOf" srcId="{8665E23E-B16C-4748-A759-5005F7FC8735}" destId="{8F9DB9DC-174E-124F-9250-F4869A830840}" srcOrd="0" destOrd="0" presId="urn:microsoft.com/office/officeart/2005/8/layout/list1"/>
    <dgm:cxn modelId="{43C86656-0383-44E4-B826-252AB33A4506}" srcId="{7B0ED7A7-EB7D-4C01-B8BC-FEDA4C284008}" destId="{8665E23E-B16C-4748-A759-5005F7FC8735}" srcOrd="0" destOrd="0" parTransId="{AC3D5125-C450-442D-BFE7-60D642E7EA83}" sibTransId="{F339A0A3-CFEF-4A37-84AD-9CD60732F0E3}"/>
    <dgm:cxn modelId="{A4126359-68BD-4806-A754-D2A04514C797}" srcId="{7B0ED7A7-EB7D-4C01-B8BC-FEDA4C284008}" destId="{5CEF0F17-7CC5-4392-98BA-29F8DF62EF36}" srcOrd="1" destOrd="0" parTransId="{6FE62C64-2226-49ED-8318-D7143FAF9674}" sibTransId="{55EF0CB7-3B19-4E1D-8ED0-70EC8E5E9723}"/>
    <dgm:cxn modelId="{3E63EB82-FFF2-8B4B-9453-F0CFC4043B9F}" type="presOf" srcId="{042C3108-A22D-443A-898C-80CF4CC6CB06}" destId="{B09C0423-C5EE-5242-9670-A35CF07CA8E1}" srcOrd="0" destOrd="1" presId="urn:microsoft.com/office/officeart/2005/8/layout/list1"/>
    <dgm:cxn modelId="{C76B4883-8998-864F-9521-DAA8ECAF7630}" type="presOf" srcId="{7B0ED7A7-EB7D-4C01-B8BC-FEDA4C284008}" destId="{8F7A27A3-ADF8-954B-AC85-F5A2FAB3694A}" srcOrd="1" destOrd="0" presId="urn:microsoft.com/office/officeart/2005/8/layout/list1"/>
    <dgm:cxn modelId="{6CD33A87-7EAA-B143-9F58-B4BA989F1FC8}" type="presOf" srcId="{C2100E27-D7C3-46DD-9C20-035C76BAA701}" destId="{B09C0423-C5EE-5242-9670-A35CF07CA8E1}" srcOrd="0" destOrd="0" presId="urn:microsoft.com/office/officeart/2005/8/layout/list1"/>
    <dgm:cxn modelId="{EA9F9C94-125B-435A-8AC7-547A95E0B049}" srcId="{5BDF8F8B-BD7C-4683-816B-C1F9146893AD}" destId="{042C3108-A22D-443A-898C-80CF4CC6CB06}" srcOrd="1" destOrd="0" parTransId="{2DD4CA94-E036-448D-8DF5-1271FB68A7EB}" sibTransId="{A9A42FF7-EE98-4B63-9EFD-F06F2DBA3024}"/>
    <dgm:cxn modelId="{BE73CCB8-F5E7-47BE-B43D-D195AF9E7324}" srcId="{7B0ED7A7-EB7D-4C01-B8BC-FEDA4C284008}" destId="{61FDFFFD-9175-4B3A-9534-F9F5FCC6037E}" srcOrd="2" destOrd="0" parTransId="{05E90614-A3E0-4862-9C55-90E491D5B8F2}" sibTransId="{40DF59DC-D844-466E-ACFE-5FB70E52DC40}"/>
    <dgm:cxn modelId="{F64474C1-F50C-4E15-817D-B1768F94F9DB}" srcId="{5BDF8F8B-BD7C-4683-816B-C1F9146893AD}" destId="{C2100E27-D7C3-46DD-9C20-035C76BAA701}" srcOrd="0" destOrd="0" parTransId="{36CCA5B0-0054-479A-A1AF-8E5C9AEC2E70}" sibTransId="{C7FF8AA3-4616-44D6-8D8B-5D90210E04E0}"/>
    <dgm:cxn modelId="{79A54AD5-2EC7-854C-AA19-8DE8776451E4}" type="presOf" srcId="{5CEF0F17-7CC5-4392-98BA-29F8DF62EF36}" destId="{8F9DB9DC-174E-124F-9250-F4869A830840}" srcOrd="0" destOrd="1" presId="urn:microsoft.com/office/officeart/2005/8/layout/list1"/>
    <dgm:cxn modelId="{F025C8E2-C026-C54F-8009-4156323B58DC}" type="presOf" srcId="{5BDF8F8B-BD7C-4683-816B-C1F9146893AD}" destId="{48FED4E7-6C21-414A-A5DB-2592DD5606AC}" srcOrd="0" destOrd="0" presId="urn:microsoft.com/office/officeart/2005/8/layout/list1"/>
    <dgm:cxn modelId="{39DBA5E3-BBA3-AB4F-A727-3E0847BAE034}" type="presOf" srcId="{7B0ED7A7-EB7D-4C01-B8BC-FEDA4C284008}" destId="{4B81E001-D2B7-DB47-B5BA-D915110515E8}" srcOrd="0" destOrd="0" presId="urn:microsoft.com/office/officeart/2005/8/layout/list1"/>
    <dgm:cxn modelId="{B373B1E8-236D-3F4F-900D-18F4997BB6B7}" type="presOf" srcId="{61FDFFFD-9175-4B3A-9534-F9F5FCC6037E}" destId="{8F9DB9DC-174E-124F-9250-F4869A830840}" srcOrd="0" destOrd="2" presId="urn:microsoft.com/office/officeart/2005/8/layout/list1"/>
    <dgm:cxn modelId="{D24FC039-9A3C-BE4A-933B-E66DE54DF62F}" type="presParOf" srcId="{BC981888-04A1-E647-B962-BF8EA2E69FDE}" destId="{242750CE-EC5B-ED43-AF0C-33194C9CD2C8}" srcOrd="0" destOrd="0" presId="urn:microsoft.com/office/officeart/2005/8/layout/list1"/>
    <dgm:cxn modelId="{46F320E9-9C32-CB4B-9D58-C8932FAF3529}" type="presParOf" srcId="{242750CE-EC5B-ED43-AF0C-33194C9CD2C8}" destId="{4B81E001-D2B7-DB47-B5BA-D915110515E8}" srcOrd="0" destOrd="0" presId="urn:microsoft.com/office/officeart/2005/8/layout/list1"/>
    <dgm:cxn modelId="{63013F17-85EA-D547-A00E-F28422D0C15A}" type="presParOf" srcId="{242750CE-EC5B-ED43-AF0C-33194C9CD2C8}" destId="{8F7A27A3-ADF8-954B-AC85-F5A2FAB3694A}" srcOrd="1" destOrd="0" presId="urn:microsoft.com/office/officeart/2005/8/layout/list1"/>
    <dgm:cxn modelId="{2FEFF6B9-388F-E54D-AC5E-8B8723DC47B2}" type="presParOf" srcId="{BC981888-04A1-E647-B962-BF8EA2E69FDE}" destId="{1228AD48-2D06-C548-9B71-D5AF50E19FE9}" srcOrd="1" destOrd="0" presId="urn:microsoft.com/office/officeart/2005/8/layout/list1"/>
    <dgm:cxn modelId="{00D91FF2-7B54-414C-9EFB-CA80211E6D6C}" type="presParOf" srcId="{BC981888-04A1-E647-B962-BF8EA2E69FDE}" destId="{8F9DB9DC-174E-124F-9250-F4869A830840}" srcOrd="2" destOrd="0" presId="urn:microsoft.com/office/officeart/2005/8/layout/list1"/>
    <dgm:cxn modelId="{227BBF7A-58AA-4D44-B3BB-43AB2F887B07}" type="presParOf" srcId="{BC981888-04A1-E647-B962-BF8EA2E69FDE}" destId="{62C5CD44-6864-7045-9395-89F5D65A31CA}" srcOrd="3" destOrd="0" presId="urn:microsoft.com/office/officeart/2005/8/layout/list1"/>
    <dgm:cxn modelId="{2A3115A2-0C65-2C4A-A04B-2F4066896227}" type="presParOf" srcId="{BC981888-04A1-E647-B962-BF8EA2E69FDE}" destId="{2F9DDA67-0671-3846-8E62-3A9D7320FA6A}" srcOrd="4" destOrd="0" presId="urn:microsoft.com/office/officeart/2005/8/layout/list1"/>
    <dgm:cxn modelId="{37FDE47A-D92D-3F43-960F-4B868999DCDD}" type="presParOf" srcId="{2F9DDA67-0671-3846-8E62-3A9D7320FA6A}" destId="{48FED4E7-6C21-414A-A5DB-2592DD5606AC}" srcOrd="0" destOrd="0" presId="urn:microsoft.com/office/officeart/2005/8/layout/list1"/>
    <dgm:cxn modelId="{659E7D3E-3985-4441-B7D5-DD3B99A5B92B}" type="presParOf" srcId="{2F9DDA67-0671-3846-8E62-3A9D7320FA6A}" destId="{420F3CAB-C651-BD4B-BD39-565ECD5C9820}" srcOrd="1" destOrd="0" presId="urn:microsoft.com/office/officeart/2005/8/layout/list1"/>
    <dgm:cxn modelId="{ED0CEEA7-E3A4-C54F-B70B-8E43E1D7B736}" type="presParOf" srcId="{BC981888-04A1-E647-B962-BF8EA2E69FDE}" destId="{5CCB7B0F-A7F4-7941-9064-FF1963F4FA42}" srcOrd="5" destOrd="0" presId="urn:microsoft.com/office/officeart/2005/8/layout/list1"/>
    <dgm:cxn modelId="{E557121E-89D6-E34A-9097-89A3590ABB0C}" type="presParOf" srcId="{BC981888-04A1-E647-B962-BF8EA2E69FDE}" destId="{B09C0423-C5EE-5242-9670-A35CF07CA8E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E40460D-1CAD-4DA1-BB57-5681B87B5D1A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1076A9D-79E4-45C7-A20C-89FE6A5D7EA3}">
      <dgm:prSet/>
      <dgm:spPr/>
      <dgm:t>
        <a:bodyPr/>
        <a:lstStyle/>
        <a:p>
          <a:r>
            <a:rPr lang="en-US"/>
            <a:t>Metrics gathered at 60 sec intervals</a:t>
          </a:r>
        </a:p>
      </dgm:t>
    </dgm:pt>
    <dgm:pt modelId="{1E9EAD30-ADCA-418B-BCAF-AD6112518374}" type="parTrans" cxnId="{F5E2116B-F61F-4508-9C45-DA5E93544769}">
      <dgm:prSet/>
      <dgm:spPr/>
      <dgm:t>
        <a:bodyPr/>
        <a:lstStyle/>
        <a:p>
          <a:endParaRPr lang="en-US"/>
        </a:p>
      </dgm:t>
    </dgm:pt>
    <dgm:pt modelId="{841446CA-DED6-4683-9AD0-F4836F655C21}" type="sibTrans" cxnId="{F5E2116B-F61F-4508-9C45-DA5E93544769}">
      <dgm:prSet/>
      <dgm:spPr/>
      <dgm:t>
        <a:bodyPr/>
        <a:lstStyle/>
        <a:p>
          <a:endParaRPr lang="en-US"/>
        </a:p>
      </dgm:t>
    </dgm:pt>
    <dgm:pt modelId="{B5CF0E9E-A319-4396-AAFF-F37C63BD1405}">
      <dgm:prSet/>
      <dgm:spPr/>
      <dgm:t>
        <a:bodyPr/>
        <a:lstStyle/>
        <a:p>
          <a:r>
            <a:rPr lang="en-US"/>
            <a:t>Metrics:</a:t>
          </a:r>
        </a:p>
      </dgm:t>
    </dgm:pt>
    <dgm:pt modelId="{C85FF06B-B250-4726-8F60-1143CF63EF81}" type="parTrans" cxnId="{6649CD77-A57C-4434-ABCC-95213AA801F6}">
      <dgm:prSet/>
      <dgm:spPr/>
      <dgm:t>
        <a:bodyPr/>
        <a:lstStyle/>
        <a:p>
          <a:endParaRPr lang="en-US"/>
        </a:p>
      </dgm:t>
    </dgm:pt>
    <dgm:pt modelId="{393DAD0E-C9E0-4AE1-BC6E-F411996FB2C8}" type="sibTrans" cxnId="{6649CD77-A57C-4434-ABCC-95213AA801F6}">
      <dgm:prSet/>
      <dgm:spPr/>
      <dgm:t>
        <a:bodyPr/>
        <a:lstStyle/>
        <a:p>
          <a:endParaRPr lang="en-US"/>
        </a:p>
      </dgm:t>
    </dgm:pt>
    <dgm:pt modelId="{86A4A78F-1A11-4B49-A6DD-D98F9ADAAE00}">
      <dgm:prSet/>
      <dgm:spPr/>
      <dgm:t>
        <a:bodyPr/>
        <a:lstStyle/>
        <a:p>
          <a:r>
            <a:rPr lang="en-US"/>
            <a:t>Healthy host count</a:t>
          </a:r>
        </a:p>
      </dgm:t>
    </dgm:pt>
    <dgm:pt modelId="{C057641E-4DC3-4B9D-B7D9-542B52DB3DF4}" type="parTrans" cxnId="{F2CCB628-4C70-4EF5-9B46-6F7C00045B8E}">
      <dgm:prSet/>
      <dgm:spPr/>
      <dgm:t>
        <a:bodyPr/>
        <a:lstStyle/>
        <a:p>
          <a:endParaRPr lang="en-US"/>
        </a:p>
      </dgm:t>
    </dgm:pt>
    <dgm:pt modelId="{6B962EBB-BA72-4F07-8BF6-AEB9B2F8902D}" type="sibTrans" cxnId="{F2CCB628-4C70-4EF5-9B46-6F7C00045B8E}">
      <dgm:prSet/>
      <dgm:spPr/>
      <dgm:t>
        <a:bodyPr/>
        <a:lstStyle/>
        <a:p>
          <a:endParaRPr lang="en-US"/>
        </a:p>
      </dgm:t>
    </dgm:pt>
    <dgm:pt modelId="{F0FB6FE5-8163-43EC-AAA2-E03BB24C138A}">
      <dgm:prSet/>
      <dgm:spPr/>
      <dgm:t>
        <a:bodyPr/>
        <a:lstStyle/>
        <a:p>
          <a:r>
            <a:rPr lang="en-US"/>
            <a:t>Unhealthy host count</a:t>
          </a:r>
        </a:p>
      </dgm:t>
    </dgm:pt>
    <dgm:pt modelId="{69C3D313-DD09-44C3-983A-103B4E7E2659}" type="parTrans" cxnId="{A0A0C79E-B1BC-479A-AA1C-3458021787B6}">
      <dgm:prSet/>
      <dgm:spPr/>
      <dgm:t>
        <a:bodyPr/>
        <a:lstStyle/>
        <a:p>
          <a:endParaRPr lang="en-US"/>
        </a:p>
      </dgm:t>
    </dgm:pt>
    <dgm:pt modelId="{A94383AF-06E1-43C8-94F9-A7A08DD4B6F6}" type="sibTrans" cxnId="{A0A0C79E-B1BC-479A-AA1C-3458021787B6}">
      <dgm:prSet/>
      <dgm:spPr/>
      <dgm:t>
        <a:bodyPr/>
        <a:lstStyle/>
        <a:p>
          <a:endParaRPr lang="en-US"/>
        </a:p>
      </dgm:t>
    </dgm:pt>
    <dgm:pt modelId="{3E7B6B32-9E65-448C-848A-772C7270CAC1}">
      <dgm:prSet/>
      <dgm:spPr/>
      <dgm:t>
        <a:bodyPr/>
        <a:lstStyle/>
        <a:p>
          <a:r>
            <a:rPr lang="en-US"/>
            <a:t>Backend connection errors</a:t>
          </a:r>
        </a:p>
      </dgm:t>
    </dgm:pt>
    <dgm:pt modelId="{AA46528B-68C4-453C-BBBA-A54AB64BB3FC}" type="parTrans" cxnId="{8D7B28DB-ADCD-4E74-9C07-EF0B12A3141E}">
      <dgm:prSet/>
      <dgm:spPr/>
      <dgm:t>
        <a:bodyPr/>
        <a:lstStyle/>
        <a:p>
          <a:endParaRPr lang="en-US"/>
        </a:p>
      </dgm:t>
    </dgm:pt>
    <dgm:pt modelId="{8EC30E46-917A-4702-8DE3-2D6822F9D444}" type="sibTrans" cxnId="{8D7B28DB-ADCD-4E74-9C07-EF0B12A3141E}">
      <dgm:prSet/>
      <dgm:spPr/>
      <dgm:t>
        <a:bodyPr/>
        <a:lstStyle/>
        <a:p>
          <a:endParaRPr lang="en-US"/>
        </a:p>
      </dgm:t>
    </dgm:pt>
    <dgm:pt modelId="{C16C5D56-21FC-40F5-BE28-DAAAF7F5DEE9}">
      <dgm:prSet/>
      <dgm:spPr/>
      <dgm:t>
        <a:bodyPr/>
        <a:lstStyle/>
        <a:p>
          <a:r>
            <a:rPr lang="en-US"/>
            <a:t>HTTP Code backend</a:t>
          </a:r>
        </a:p>
      </dgm:t>
    </dgm:pt>
    <dgm:pt modelId="{73075089-9CA0-47A6-B081-819B0F326D32}" type="parTrans" cxnId="{ED145E8A-573E-4B1E-BE16-4AA4647337BA}">
      <dgm:prSet/>
      <dgm:spPr/>
      <dgm:t>
        <a:bodyPr/>
        <a:lstStyle/>
        <a:p>
          <a:endParaRPr lang="en-US"/>
        </a:p>
      </dgm:t>
    </dgm:pt>
    <dgm:pt modelId="{A1E6612F-CB2A-41FB-A2CF-8E9325D51007}" type="sibTrans" cxnId="{ED145E8A-573E-4B1E-BE16-4AA4647337BA}">
      <dgm:prSet/>
      <dgm:spPr/>
      <dgm:t>
        <a:bodyPr/>
        <a:lstStyle/>
        <a:p>
          <a:endParaRPr lang="en-US"/>
        </a:p>
      </dgm:t>
    </dgm:pt>
    <dgm:pt modelId="{9CF0B357-6474-4B21-AC2C-99A7B1A5E2E4}">
      <dgm:prSet/>
      <dgm:spPr/>
      <dgm:t>
        <a:bodyPr/>
        <a:lstStyle/>
        <a:p>
          <a:r>
            <a:rPr lang="en-US"/>
            <a:t>Latency</a:t>
          </a:r>
        </a:p>
      </dgm:t>
    </dgm:pt>
    <dgm:pt modelId="{1867EB37-8052-45F4-AABD-A3EFB9FE5200}" type="parTrans" cxnId="{CE2AF701-D22E-4CC7-A9A1-FC7FC6B22306}">
      <dgm:prSet/>
      <dgm:spPr/>
      <dgm:t>
        <a:bodyPr/>
        <a:lstStyle/>
        <a:p>
          <a:endParaRPr lang="en-US"/>
        </a:p>
      </dgm:t>
    </dgm:pt>
    <dgm:pt modelId="{02239D80-3C45-4E5F-92D9-20CC58E0A747}" type="sibTrans" cxnId="{CE2AF701-D22E-4CC7-A9A1-FC7FC6B22306}">
      <dgm:prSet/>
      <dgm:spPr/>
      <dgm:t>
        <a:bodyPr/>
        <a:lstStyle/>
        <a:p>
          <a:endParaRPr lang="en-US"/>
        </a:p>
      </dgm:t>
    </dgm:pt>
    <dgm:pt modelId="{6B122EA9-CD7E-46B6-8D85-792B208325ED}">
      <dgm:prSet/>
      <dgm:spPr/>
      <dgm:t>
        <a:bodyPr/>
        <a:lstStyle/>
        <a:p>
          <a:r>
            <a:rPr lang="en-US"/>
            <a:t>RequestCount</a:t>
          </a:r>
        </a:p>
      </dgm:t>
    </dgm:pt>
    <dgm:pt modelId="{EF084ABC-304C-40EC-85FD-BFD61EB821B3}" type="parTrans" cxnId="{1E3050BE-27FC-45F0-8601-8856227B3F31}">
      <dgm:prSet/>
      <dgm:spPr/>
      <dgm:t>
        <a:bodyPr/>
        <a:lstStyle/>
        <a:p>
          <a:endParaRPr lang="en-US"/>
        </a:p>
      </dgm:t>
    </dgm:pt>
    <dgm:pt modelId="{B81448E4-A336-4F31-8E2A-3D59BA5F72C3}" type="sibTrans" cxnId="{1E3050BE-27FC-45F0-8601-8856227B3F31}">
      <dgm:prSet/>
      <dgm:spPr/>
      <dgm:t>
        <a:bodyPr/>
        <a:lstStyle/>
        <a:p>
          <a:endParaRPr lang="en-US"/>
        </a:p>
      </dgm:t>
    </dgm:pt>
    <dgm:pt modelId="{468C140C-0D25-4872-8B2F-10F66E766F17}">
      <dgm:prSet/>
      <dgm:spPr/>
      <dgm:t>
        <a:bodyPr/>
        <a:lstStyle/>
        <a:p>
          <a:r>
            <a:rPr lang="en-US"/>
            <a:t>SurgeQueueLength – max queue size 1024 (only on Classic load balancer) Web server hanging or running slow</a:t>
          </a:r>
        </a:p>
      </dgm:t>
    </dgm:pt>
    <dgm:pt modelId="{B0D3A801-AC01-4FE9-81B3-CC45670FFA8F}" type="parTrans" cxnId="{CD6B4B01-BB89-4D9A-A7E9-4E11561D8A84}">
      <dgm:prSet/>
      <dgm:spPr/>
      <dgm:t>
        <a:bodyPr/>
        <a:lstStyle/>
        <a:p>
          <a:endParaRPr lang="en-US"/>
        </a:p>
      </dgm:t>
    </dgm:pt>
    <dgm:pt modelId="{F3BDD5EF-9D9F-4C56-A719-866F424912E0}" type="sibTrans" cxnId="{CD6B4B01-BB89-4D9A-A7E9-4E11561D8A84}">
      <dgm:prSet/>
      <dgm:spPr/>
      <dgm:t>
        <a:bodyPr/>
        <a:lstStyle/>
        <a:p>
          <a:endParaRPr lang="en-US"/>
        </a:p>
      </dgm:t>
    </dgm:pt>
    <dgm:pt modelId="{3834010B-70DA-4805-BD7E-8893E7A86C3A}">
      <dgm:prSet/>
      <dgm:spPr/>
      <dgm:t>
        <a:bodyPr/>
        <a:lstStyle/>
        <a:p>
          <a:r>
            <a:rPr lang="en-US" dirty="0" err="1"/>
            <a:t>Spillovercount</a:t>
          </a:r>
          <a:r>
            <a:rPr lang="en-US" dirty="0"/>
            <a:t> – if there is anything in here, something is wrong (Classic load balancer)</a:t>
          </a:r>
        </a:p>
      </dgm:t>
    </dgm:pt>
    <dgm:pt modelId="{53CDEBB0-A9B1-4678-9057-02D19EEFFBFF}" type="parTrans" cxnId="{3A3117E1-83B9-4D9E-A042-D53C59FFCB1E}">
      <dgm:prSet/>
      <dgm:spPr/>
      <dgm:t>
        <a:bodyPr/>
        <a:lstStyle/>
        <a:p>
          <a:endParaRPr lang="en-US"/>
        </a:p>
      </dgm:t>
    </dgm:pt>
    <dgm:pt modelId="{86FC2F7C-9131-47E3-97F5-3EEBF084553E}" type="sibTrans" cxnId="{3A3117E1-83B9-4D9E-A042-D53C59FFCB1E}">
      <dgm:prSet/>
      <dgm:spPr/>
      <dgm:t>
        <a:bodyPr/>
        <a:lstStyle/>
        <a:p>
          <a:endParaRPr lang="en-US"/>
        </a:p>
      </dgm:t>
    </dgm:pt>
    <dgm:pt modelId="{4E1A8CC5-9B8B-C54D-9CA8-52C1AC76CB6B}" type="pres">
      <dgm:prSet presAssocID="{CE40460D-1CAD-4DA1-BB57-5681B87B5D1A}" presName="linear" presStyleCnt="0">
        <dgm:presLayoutVars>
          <dgm:dir/>
          <dgm:animLvl val="lvl"/>
          <dgm:resizeHandles val="exact"/>
        </dgm:presLayoutVars>
      </dgm:prSet>
      <dgm:spPr/>
    </dgm:pt>
    <dgm:pt modelId="{4A9DC659-0699-0C4A-842D-6FE80253723C}" type="pres">
      <dgm:prSet presAssocID="{51076A9D-79E4-45C7-A20C-89FE6A5D7EA3}" presName="parentLin" presStyleCnt="0"/>
      <dgm:spPr/>
    </dgm:pt>
    <dgm:pt modelId="{868D6918-4388-2A4A-BC0D-C1C557E46990}" type="pres">
      <dgm:prSet presAssocID="{51076A9D-79E4-45C7-A20C-89FE6A5D7EA3}" presName="parentLeftMargin" presStyleLbl="node1" presStyleIdx="0" presStyleCnt="2"/>
      <dgm:spPr/>
    </dgm:pt>
    <dgm:pt modelId="{7AB0A96A-8B93-C74D-8602-B117347E1937}" type="pres">
      <dgm:prSet presAssocID="{51076A9D-79E4-45C7-A20C-89FE6A5D7EA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6DC7A5-CDA1-0D41-A59D-2AA27B1E22CF}" type="pres">
      <dgm:prSet presAssocID="{51076A9D-79E4-45C7-A20C-89FE6A5D7EA3}" presName="negativeSpace" presStyleCnt="0"/>
      <dgm:spPr/>
    </dgm:pt>
    <dgm:pt modelId="{6E4EF628-EBEA-604C-BE50-8D4B3EBACA95}" type="pres">
      <dgm:prSet presAssocID="{51076A9D-79E4-45C7-A20C-89FE6A5D7EA3}" presName="childText" presStyleLbl="conFgAcc1" presStyleIdx="0" presStyleCnt="2">
        <dgm:presLayoutVars>
          <dgm:bulletEnabled val="1"/>
        </dgm:presLayoutVars>
      </dgm:prSet>
      <dgm:spPr/>
    </dgm:pt>
    <dgm:pt modelId="{3D7FC0BC-6B7F-6A48-BEB8-2662C979D28F}" type="pres">
      <dgm:prSet presAssocID="{841446CA-DED6-4683-9AD0-F4836F655C21}" presName="spaceBetweenRectangles" presStyleCnt="0"/>
      <dgm:spPr/>
    </dgm:pt>
    <dgm:pt modelId="{3A7B1441-7030-5340-9CC4-70C4CFDD7762}" type="pres">
      <dgm:prSet presAssocID="{B5CF0E9E-A319-4396-AAFF-F37C63BD1405}" presName="parentLin" presStyleCnt="0"/>
      <dgm:spPr/>
    </dgm:pt>
    <dgm:pt modelId="{600217D4-5C55-D241-BC35-7B81BE8BE174}" type="pres">
      <dgm:prSet presAssocID="{B5CF0E9E-A319-4396-AAFF-F37C63BD1405}" presName="parentLeftMargin" presStyleLbl="node1" presStyleIdx="0" presStyleCnt="2"/>
      <dgm:spPr/>
    </dgm:pt>
    <dgm:pt modelId="{D2DB2672-17E8-6441-AA1A-6EE819EE238C}" type="pres">
      <dgm:prSet presAssocID="{B5CF0E9E-A319-4396-AAFF-F37C63BD14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600BB9-4E88-BC46-8773-1571405BCA22}" type="pres">
      <dgm:prSet presAssocID="{B5CF0E9E-A319-4396-AAFF-F37C63BD1405}" presName="negativeSpace" presStyleCnt="0"/>
      <dgm:spPr/>
    </dgm:pt>
    <dgm:pt modelId="{AA5E87D3-3FB7-214D-96F3-F2DE3FBA4F79}" type="pres">
      <dgm:prSet presAssocID="{B5CF0E9E-A319-4396-AAFF-F37C63BD140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6B4B01-BB89-4D9A-A7E9-4E11561D8A84}" srcId="{B5CF0E9E-A319-4396-AAFF-F37C63BD1405}" destId="{468C140C-0D25-4872-8B2F-10F66E766F17}" srcOrd="6" destOrd="0" parTransId="{B0D3A801-AC01-4FE9-81B3-CC45670FFA8F}" sibTransId="{F3BDD5EF-9D9F-4C56-A719-866F424912E0}"/>
    <dgm:cxn modelId="{CE2AF701-D22E-4CC7-A9A1-FC7FC6B22306}" srcId="{B5CF0E9E-A319-4396-AAFF-F37C63BD1405}" destId="{9CF0B357-6474-4B21-AC2C-99A7B1A5E2E4}" srcOrd="4" destOrd="0" parTransId="{1867EB37-8052-45F4-AABD-A3EFB9FE5200}" sibTransId="{02239D80-3C45-4E5F-92D9-20CC58E0A747}"/>
    <dgm:cxn modelId="{B32B8E12-7230-B74B-9945-8952840F353C}" type="presOf" srcId="{51076A9D-79E4-45C7-A20C-89FE6A5D7EA3}" destId="{7AB0A96A-8B93-C74D-8602-B117347E1937}" srcOrd="1" destOrd="0" presId="urn:microsoft.com/office/officeart/2005/8/layout/list1"/>
    <dgm:cxn modelId="{0D213A13-139E-304A-9AF2-FE7C8A757043}" type="presOf" srcId="{6B122EA9-CD7E-46B6-8D85-792B208325ED}" destId="{AA5E87D3-3FB7-214D-96F3-F2DE3FBA4F79}" srcOrd="0" destOrd="5" presId="urn:microsoft.com/office/officeart/2005/8/layout/list1"/>
    <dgm:cxn modelId="{5E495224-0DB8-F248-84AD-EFDD7A6B488F}" type="presOf" srcId="{CE40460D-1CAD-4DA1-BB57-5681B87B5D1A}" destId="{4E1A8CC5-9B8B-C54D-9CA8-52C1AC76CB6B}" srcOrd="0" destOrd="0" presId="urn:microsoft.com/office/officeart/2005/8/layout/list1"/>
    <dgm:cxn modelId="{F2CCB628-4C70-4EF5-9B46-6F7C00045B8E}" srcId="{B5CF0E9E-A319-4396-AAFF-F37C63BD1405}" destId="{86A4A78F-1A11-4B49-A6DD-D98F9ADAAE00}" srcOrd="0" destOrd="0" parTransId="{C057641E-4DC3-4B9D-B7D9-542B52DB3DF4}" sibTransId="{6B962EBB-BA72-4F07-8BF6-AEB9B2F8902D}"/>
    <dgm:cxn modelId="{F5E2116B-F61F-4508-9C45-DA5E93544769}" srcId="{CE40460D-1CAD-4DA1-BB57-5681B87B5D1A}" destId="{51076A9D-79E4-45C7-A20C-89FE6A5D7EA3}" srcOrd="0" destOrd="0" parTransId="{1E9EAD30-ADCA-418B-BCAF-AD6112518374}" sibTransId="{841446CA-DED6-4683-9AD0-F4836F655C21}"/>
    <dgm:cxn modelId="{6649CD77-A57C-4434-ABCC-95213AA801F6}" srcId="{CE40460D-1CAD-4DA1-BB57-5681B87B5D1A}" destId="{B5CF0E9E-A319-4396-AAFF-F37C63BD1405}" srcOrd="1" destOrd="0" parTransId="{C85FF06B-B250-4726-8F60-1143CF63EF81}" sibTransId="{393DAD0E-C9E0-4AE1-BC6E-F411996FB2C8}"/>
    <dgm:cxn modelId="{638E567A-3EC5-4943-BAE3-7465E132007A}" type="presOf" srcId="{3834010B-70DA-4805-BD7E-8893E7A86C3A}" destId="{AA5E87D3-3FB7-214D-96F3-F2DE3FBA4F79}" srcOrd="0" destOrd="7" presId="urn:microsoft.com/office/officeart/2005/8/layout/list1"/>
    <dgm:cxn modelId="{ED145E8A-573E-4B1E-BE16-4AA4647337BA}" srcId="{B5CF0E9E-A319-4396-AAFF-F37C63BD1405}" destId="{C16C5D56-21FC-40F5-BE28-DAAAF7F5DEE9}" srcOrd="3" destOrd="0" parTransId="{73075089-9CA0-47A6-B081-819B0F326D32}" sibTransId="{A1E6612F-CB2A-41FB-A2CF-8E9325D51007}"/>
    <dgm:cxn modelId="{AE994D8F-02D2-1E4B-8A16-7A65E58BBA48}" type="presOf" srcId="{C16C5D56-21FC-40F5-BE28-DAAAF7F5DEE9}" destId="{AA5E87D3-3FB7-214D-96F3-F2DE3FBA4F79}" srcOrd="0" destOrd="3" presId="urn:microsoft.com/office/officeart/2005/8/layout/list1"/>
    <dgm:cxn modelId="{19E63297-747C-5D4B-B62E-449FBB6EF0F3}" type="presOf" srcId="{B5CF0E9E-A319-4396-AAFF-F37C63BD1405}" destId="{D2DB2672-17E8-6441-AA1A-6EE819EE238C}" srcOrd="1" destOrd="0" presId="urn:microsoft.com/office/officeart/2005/8/layout/list1"/>
    <dgm:cxn modelId="{374AF29B-05BE-B445-9E09-70A125AF572D}" type="presOf" srcId="{F0FB6FE5-8163-43EC-AAA2-E03BB24C138A}" destId="{AA5E87D3-3FB7-214D-96F3-F2DE3FBA4F79}" srcOrd="0" destOrd="1" presId="urn:microsoft.com/office/officeart/2005/8/layout/list1"/>
    <dgm:cxn modelId="{A0A0C79E-B1BC-479A-AA1C-3458021787B6}" srcId="{B5CF0E9E-A319-4396-AAFF-F37C63BD1405}" destId="{F0FB6FE5-8163-43EC-AAA2-E03BB24C138A}" srcOrd="1" destOrd="0" parTransId="{69C3D313-DD09-44C3-983A-103B4E7E2659}" sibTransId="{A94383AF-06E1-43C8-94F9-A7A08DD4B6F6}"/>
    <dgm:cxn modelId="{71483BBE-A95E-1944-8440-CC55F0E12B9E}" type="presOf" srcId="{B5CF0E9E-A319-4396-AAFF-F37C63BD1405}" destId="{600217D4-5C55-D241-BC35-7B81BE8BE174}" srcOrd="0" destOrd="0" presId="urn:microsoft.com/office/officeart/2005/8/layout/list1"/>
    <dgm:cxn modelId="{1E3050BE-27FC-45F0-8601-8856227B3F31}" srcId="{B5CF0E9E-A319-4396-AAFF-F37C63BD1405}" destId="{6B122EA9-CD7E-46B6-8D85-792B208325ED}" srcOrd="5" destOrd="0" parTransId="{EF084ABC-304C-40EC-85FD-BFD61EB821B3}" sibTransId="{B81448E4-A336-4F31-8E2A-3D59BA5F72C3}"/>
    <dgm:cxn modelId="{F8647FC2-3289-3743-98A9-7770EEBE2E6B}" type="presOf" srcId="{9CF0B357-6474-4B21-AC2C-99A7B1A5E2E4}" destId="{AA5E87D3-3FB7-214D-96F3-F2DE3FBA4F79}" srcOrd="0" destOrd="4" presId="urn:microsoft.com/office/officeart/2005/8/layout/list1"/>
    <dgm:cxn modelId="{632404C5-085A-874C-B7B6-AD95EDAA668D}" type="presOf" srcId="{86A4A78F-1A11-4B49-A6DD-D98F9ADAAE00}" destId="{AA5E87D3-3FB7-214D-96F3-F2DE3FBA4F79}" srcOrd="0" destOrd="0" presId="urn:microsoft.com/office/officeart/2005/8/layout/list1"/>
    <dgm:cxn modelId="{D0734FD2-44F0-2D4A-A906-C7078D5ECE04}" type="presOf" srcId="{51076A9D-79E4-45C7-A20C-89FE6A5D7EA3}" destId="{868D6918-4388-2A4A-BC0D-C1C557E46990}" srcOrd="0" destOrd="0" presId="urn:microsoft.com/office/officeart/2005/8/layout/list1"/>
    <dgm:cxn modelId="{8D7B28DB-ADCD-4E74-9C07-EF0B12A3141E}" srcId="{B5CF0E9E-A319-4396-AAFF-F37C63BD1405}" destId="{3E7B6B32-9E65-448C-848A-772C7270CAC1}" srcOrd="2" destOrd="0" parTransId="{AA46528B-68C4-453C-BBBA-A54AB64BB3FC}" sibTransId="{8EC30E46-917A-4702-8DE3-2D6822F9D444}"/>
    <dgm:cxn modelId="{3A3117E1-83B9-4D9E-A042-D53C59FFCB1E}" srcId="{B5CF0E9E-A319-4396-AAFF-F37C63BD1405}" destId="{3834010B-70DA-4805-BD7E-8893E7A86C3A}" srcOrd="7" destOrd="0" parTransId="{53CDEBB0-A9B1-4678-9057-02D19EEFFBFF}" sibTransId="{86FC2F7C-9131-47E3-97F5-3EEBF084553E}"/>
    <dgm:cxn modelId="{133313E2-A98C-F44D-961A-0E81DCD529E0}" type="presOf" srcId="{468C140C-0D25-4872-8B2F-10F66E766F17}" destId="{AA5E87D3-3FB7-214D-96F3-F2DE3FBA4F79}" srcOrd="0" destOrd="6" presId="urn:microsoft.com/office/officeart/2005/8/layout/list1"/>
    <dgm:cxn modelId="{144088F2-09AF-4F45-B2BF-5900A8FC4F5C}" type="presOf" srcId="{3E7B6B32-9E65-448C-848A-772C7270CAC1}" destId="{AA5E87D3-3FB7-214D-96F3-F2DE3FBA4F79}" srcOrd="0" destOrd="2" presId="urn:microsoft.com/office/officeart/2005/8/layout/list1"/>
    <dgm:cxn modelId="{3E4E4945-592C-B049-8D38-097944A4D4AC}" type="presParOf" srcId="{4E1A8CC5-9B8B-C54D-9CA8-52C1AC76CB6B}" destId="{4A9DC659-0699-0C4A-842D-6FE80253723C}" srcOrd="0" destOrd="0" presId="urn:microsoft.com/office/officeart/2005/8/layout/list1"/>
    <dgm:cxn modelId="{8AEF1828-85CA-C444-8B6F-9A7C0B92090B}" type="presParOf" srcId="{4A9DC659-0699-0C4A-842D-6FE80253723C}" destId="{868D6918-4388-2A4A-BC0D-C1C557E46990}" srcOrd="0" destOrd="0" presId="urn:microsoft.com/office/officeart/2005/8/layout/list1"/>
    <dgm:cxn modelId="{39B37B16-BDDB-8340-B4DC-9CF785DB4C09}" type="presParOf" srcId="{4A9DC659-0699-0C4A-842D-6FE80253723C}" destId="{7AB0A96A-8B93-C74D-8602-B117347E1937}" srcOrd="1" destOrd="0" presId="urn:microsoft.com/office/officeart/2005/8/layout/list1"/>
    <dgm:cxn modelId="{360C3BA1-05AB-1048-BC7B-969885128273}" type="presParOf" srcId="{4E1A8CC5-9B8B-C54D-9CA8-52C1AC76CB6B}" destId="{9F6DC7A5-CDA1-0D41-A59D-2AA27B1E22CF}" srcOrd="1" destOrd="0" presId="urn:microsoft.com/office/officeart/2005/8/layout/list1"/>
    <dgm:cxn modelId="{5CB9978A-97B0-DA4D-88E2-31399314C196}" type="presParOf" srcId="{4E1A8CC5-9B8B-C54D-9CA8-52C1AC76CB6B}" destId="{6E4EF628-EBEA-604C-BE50-8D4B3EBACA95}" srcOrd="2" destOrd="0" presId="urn:microsoft.com/office/officeart/2005/8/layout/list1"/>
    <dgm:cxn modelId="{95804BD5-EC7D-4743-83B0-0D7C7F5ACC47}" type="presParOf" srcId="{4E1A8CC5-9B8B-C54D-9CA8-52C1AC76CB6B}" destId="{3D7FC0BC-6B7F-6A48-BEB8-2662C979D28F}" srcOrd="3" destOrd="0" presId="urn:microsoft.com/office/officeart/2005/8/layout/list1"/>
    <dgm:cxn modelId="{5CCABA5B-50B7-E04D-8255-814903095D5B}" type="presParOf" srcId="{4E1A8CC5-9B8B-C54D-9CA8-52C1AC76CB6B}" destId="{3A7B1441-7030-5340-9CC4-70C4CFDD7762}" srcOrd="4" destOrd="0" presId="urn:microsoft.com/office/officeart/2005/8/layout/list1"/>
    <dgm:cxn modelId="{5598467C-B0D5-3C40-A1EE-9D6191DD129F}" type="presParOf" srcId="{3A7B1441-7030-5340-9CC4-70C4CFDD7762}" destId="{600217D4-5C55-D241-BC35-7B81BE8BE174}" srcOrd="0" destOrd="0" presId="urn:microsoft.com/office/officeart/2005/8/layout/list1"/>
    <dgm:cxn modelId="{A32D6C4F-1E2F-9B41-9FF4-F3DB4E2BD1B3}" type="presParOf" srcId="{3A7B1441-7030-5340-9CC4-70C4CFDD7762}" destId="{D2DB2672-17E8-6441-AA1A-6EE819EE238C}" srcOrd="1" destOrd="0" presId="urn:microsoft.com/office/officeart/2005/8/layout/list1"/>
    <dgm:cxn modelId="{5482829A-06FB-064D-BD7F-85574E22FBA0}" type="presParOf" srcId="{4E1A8CC5-9B8B-C54D-9CA8-52C1AC76CB6B}" destId="{D5600BB9-4E88-BC46-8773-1571405BCA22}" srcOrd="5" destOrd="0" presId="urn:microsoft.com/office/officeart/2005/8/layout/list1"/>
    <dgm:cxn modelId="{27EC2707-46E3-5645-9F66-DA5E62C046E8}" type="presParOf" srcId="{4E1A8CC5-9B8B-C54D-9CA8-52C1AC76CB6B}" destId="{AA5E87D3-3FB7-214D-96F3-F2DE3FBA4F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D5046-29D0-468D-AFA4-1C5D34F2850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E9BFA5-BE9F-44B7-B69D-9C3C06C5C812}">
      <dgm:prSet/>
      <dgm:spPr/>
      <dgm:t>
        <a:bodyPr/>
        <a:lstStyle/>
        <a:p>
          <a:pPr>
            <a:defRPr b="1"/>
          </a:pPr>
          <a:r>
            <a:rPr lang="en-US" dirty="0"/>
            <a:t>For steady usage</a:t>
          </a:r>
        </a:p>
      </dgm:t>
    </dgm:pt>
    <dgm:pt modelId="{E0167907-C73D-4576-8EF2-64CD66D5628B}" type="parTrans" cxnId="{9A53B3AD-5E6C-4225-AEEE-63370B20B044}">
      <dgm:prSet/>
      <dgm:spPr/>
      <dgm:t>
        <a:bodyPr/>
        <a:lstStyle/>
        <a:p>
          <a:endParaRPr lang="en-US"/>
        </a:p>
      </dgm:t>
    </dgm:pt>
    <dgm:pt modelId="{0757BBAE-1885-4431-9988-E3AFEB06B9BD}" type="sibTrans" cxnId="{9A53B3AD-5E6C-4225-AEEE-63370B20B044}">
      <dgm:prSet/>
      <dgm:spPr/>
      <dgm:t>
        <a:bodyPr/>
        <a:lstStyle/>
        <a:p>
          <a:endParaRPr lang="en-US"/>
        </a:p>
      </dgm:t>
    </dgm:pt>
    <dgm:pt modelId="{717935E7-9B0E-4B89-9E5A-72DD06DB152E}">
      <dgm:prSet/>
      <dgm:spPr/>
      <dgm:t>
        <a:bodyPr/>
        <a:lstStyle/>
        <a:p>
          <a:pPr>
            <a:defRPr b="1"/>
          </a:pPr>
          <a:r>
            <a:rPr lang="en-US"/>
            <a:t>Can pay upfront</a:t>
          </a:r>
        </a:p>
      </dgm:t>
    </dgm:pt>
    <dgm:pt modelId="{A7018E2B-77B1-4B5A-90BE-3CC4872B9083}" type="parTrans" cxnId="{0D5501AC-141E-494A-8598-B55B3615853A}">
      <dgm:prSet/>
      <dgm:spPr/>
      <dgm:t>
        <a:bodyPr/>
        <a:lstStyle/>
        <a:p>
          <a:endParaRPr lang="en-US"/>
        </a:p>
      </dgm:t>
    </dgm:pt>
    <dgm:pt modelId="{0E9FABBE-6514-4975-A4A3-000F336366D1}" type="sibTrans" cxnId="{0D5501AC-141E-494A-8598-B55B3615853A}">
      <dgm:prSet/>
      <dgm:spPr/>
      <dgm:t>
        <a:bodyPr/>
        <a:lstStyle/>
        <a:p>
          <a:endParaRPr lang="en-US"/>
        </a:p>
      </dgm:t>
    </dgm:pt>
    <dgm:pt modelId="{7981B431-78A2-4D4F-8045-8C85BF1CA655}">
      <dgm:prSet/>
      <dgm:spPr/>
      <dgm:t>
        <a:bodyPr/>
        <a:lstStyle/>
        <a:p>
          <a:pPr>
            <a:defRPr b="1"/>
          </a:pPr>
          <a:r>
            <a:rPr lang="en-US"/>
            <a:t>Types </a:t>
          </a:r>
        </a:p>
      </dgm:t>
    </dgm:pt>
    <dgm:pt modelId="{60D212A7-E2DC-4AAC-B2B0-C65DF8FCE350}" type="parTrans" cxnId="{2DB8893C-C000-4486-924C-10D215727137}">
      <dgm:prSet/>
      <dgm:spPr/>
      <dgm:t>
        <a:bodyPr/>
        <a:lstStyle/>
        <a:p>
          <a:endParaRPr lang="en-US"/>
        </a:p>
      </dgm:t>
    </dgm:pt>
    <dgm:pt modelId="{04886BDE-A9CE-4AF9-9285-5B7748F3C221}" type="sibTrans" cxnId="{2DB8893C-C000-4486-924C-10D215727137}">
      <dgm:prSet/>
      <dgm:spPr/>
      <dgm:t>
        <a:bodyPr/>
        <a:lstStyle/>
        <a:p>
          <a:endParaRPr lang="en-US"/>
        </a:p>
      </dgm:t>
    </dgm:pt>
    <dgm:pt modelId="{8E1E383F-3F26-4587-B4B8-5D7E3E8644EB}">
      <dgm:prSet/>
      <dgm:spPr/>
      <dgm:t>
        <a:bodyPr/>
        <a:lstStyle/>
        <a:p>
          <a:r>
            <a:rPr lang="en-US" dirty="0"/>
            <a:t>Standard – 75% cost saving</a:t>
          </a:r>
        </a:p>
      </dgm:t>
    </dgm:pt>
    <dgm:pt modelId="{AB84535F-2149-4C4F-9835-E068B4E18BA3}" type="parTrans" cxnId="{26E956B3-1713-42C4-AE3A-81588EABA80D}">
      <dgm:prSet/>
      <dgm:spPr/>
      <dgm:t>
        <a:bodyPr/>
        <a:lstStyle/>
        <a:p>
          <a:endParaRPr lang="en-US"/>
        </a:p>
      </dgm:t>
    </dgm:pt>
    <dgm:pt modelId="{AF82B693-5B08-409F-8908-63EBD5E77FFB}" type="sibTrans" cxnId="{26E956B3-1713-42C4-AE3A-81588EABA80D}">
      <dgm:prSet/>
      <dgm:spPr/>
      <dgm:t>
        <a:bodyPr/>
        <a:lstStyle/>
        <a:p>
          <a:endParaRPr lang="en-US"/>
        </a:p>
      </dgm:t>
    </dgm:pt>
    <dgm:pt modelId="{205705FF-8EFE-4E10-9B33-16513FAED88E}">
      <dgm:prSet/>
      <dgm:spPr/>
      <dgm:t>
        <a:bodyPr/>
        <a:lstStyle/>
        <a:p>
          <a:r>
            <a:rPr lang="en-US"/>
            <a:t>Convertible – 54% cost saving</a:t>
          </a:r>
        </a:p>
      </dgm:t>
    </dgm:pt>
    <dgm:pt modelId="{B90EC0E2-677A-48D1-9210-07EDD473364E}" type="parTrans" cxnId="{6A06D337-CF6D-4828-961A-45AA3A98389C}">
      <dgm:prSet/>
      <dgm:spPr/>
      <dgm:t>
        <a:bodyPr/>
        <a:lstStyle/>
        <a:p>
          <a:endParaRPr lang="en-US"/>
        </a:p>
      </dgm:t>
    </dgm:pt>
    <dgm:pt modelId="{C9B4E763-4433-47F3-8D33-4A9FE8F7752A}" type="sibTrans" cxnId="{6A06D337-CF6D-4828-961A-45AA3A98389C}">
      <dgm:prSet/>
      <dgm:spPr/>
      <dgm:t>
        <a:bodyPr/>
        <a:lstStyle/>
        <a:p>
          <a:endParaRPr lang="en-US"/>
        </a:p>
      </dgm:t>
    </dgm:pt>
    <dgm:pt modelId="{06949539-1E4D-473F-8DFA-B617594B9963}" type="pres">
      <dgm:prSet presAssocID="{4F9D5046-29D0-468D-AFA4-1C5D34F2850D}" presName="root" presStyleCnt="0">
        <dgm:presLayoutVars>
          <dgm:dir/>
          <dgm:resizeHandles val="exact"/>
        </dgm:presLayoutVars>
      </dgm:prSet>
      <dgm:spPr/>
    </dgm:pt>
    <dgm:pt modelId="{B4CF97AC-8D40-4FC8-9DAC-FB55EB6045ED}" type="pres">
      <dgm:prSet presAssocID="{B6E9BFA5-BE9F-44B7-B69D-9C3C06C5C812}" presName="compNode" presStyleCnt="0"/>
      <dgm:spPr/>
    </dgm:pt>
    <dgm:pt modelId="{9694C197-4539-48B6-9AE1-89FA293351CB}" type="pres">
      <dgm:prSet presAssocID="{B6E9BFA5-BE9F-44B7-B69D-9C3C06C5C8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A541CC6-C842-4226-816E-AA7083A81C32}" type="pres">
      <dgm:prSet presAssocID="{B6E9BFA5-BE9F-44B7-B69D-9C3C06C5C812}" presName="iconSpace" presStyleCnt="0"/>
      <dgm:spPr/>
    </dgm:pt>
    <dgm:pt modelId="{5FF9A446-0686-4018-B392-3DBA8EF0C76E}" type="pres">
      <dgm:prSet presAssocID="{B6E9BFA5-BE9F-44B7-B69D-9C3C06C5C812}" presName="parTx" presStyleLbl="revTx" presStyleIdx="0" presStyleCnt="6">
        <dgm:presLayoutVars>
          <dgm:chMax val="0"/>
          <dgm:chPref val="0"/>
        </dgm:presLayoutVars>
      </dgm:prSet>
      <dgm:spPr/>
    </dgm:pt>
    <dgm:pt modelId="{13FB10D1-2D0E-4D61-AB04-747D2B32081E}" type="pres">
      <dgm:prSet presAssocID="{B6E9BFA5-BE9F-44B7-B69D-9C3C06C5C812}" presName="txSpace" presStyleCnt="0"/>
      <dgm:spPr/>
    </dgm:pt>
    <dgm:pt modelId="{DE8748E4-7920-49E2-A014-6009B6A9A214}" type="pres">
      <dgm:prSet presAssocID="{B6E9BFA5-BE9F-44B7-B69D-9C3C06C5C812}" presName="desTx" presStyleLbl="revTx" presStyleIdx="1" presStyleCnt="6">
        <dgm:presLayoutVars/>
      </dgm:prSet>
      <dgm:spPr/>
    </dgm:pt>
    <dgm:pt modelId="{AFB1A234-7A13-4BA4-AE1F-4C71E2B6C45B}" type="pres">
      <dgm:prSet presAssocID="{0757BBAE-1885-4431-9988-E3AFEB06B9BD}" presName="sibTrans" presStyleCnt="0"/>
      <dgm:spPr/>
    </dgm:pt>
    <dgm:pt modelId="{5B6F68D9-39FF-4175-B4BE-87A1F2243E5B}" type="pres">
      <dgm:prSet presAssocID="{717935E7-9B0E-4B89-9E5A-72DD06DB152E}" presName="compNode" presStyleCnt="0"/>
      <dgm:spPr/>
    </dgm:pt>
    <dgm:pt modelId="{39403ED3-C8DF-4C7C-A7AC-E523BBBDCAE5}" type="pres">
      <dgm:prSet presAssocID="{717935E7-9B0E-4B89-9E5A-72DD06DB15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2D2A9C4-2069-4B20-8DB4-C8918B039438}" type="pres">
      <dgm:prSet presAssocID="{717935E7-9B0E-4B89-9E5A-72DD06DB152E}" presName="iconSpace" presStyleCnt="0"/>
      <dgm:spPr/>
    </dgm:pt>
    <dgm:pt modelId="{31060377-83C5-4DC4-B971-571CC0A1DC3C}" type="pres">
      <dgm:prSet presAssocID="{717935E7-9B0E-4B89-9E5A-72DD06DB152E}" presName="parTx" presStyleLbl="revTx" presStyleIdx="2" presStyleCnt="6">
        <dgm:presLayoutVars>
          <dgm:chMax val="0"/>
          <dgm:chPref val="0"/>
        </dgm:presLayoutVars>
      </dgm:prSet>
      <dgm:spPr/>
    </dgm:pt>
    <dgm:pt modelId="{E27F9A08-70E4-49C9-9BE4-EA5FC227CF0A}" type="pres">
      <dgm:prSet presAssocID="{717935E7-9B0E-4B89-9E5A-72DD06DB152E}" presName="txSpace" presStyleCnt="0"/>
      <dgm:spPr/>
    </dgm:pt>
    <dgm:pt modelId="{D237D590-1BA8-47B7-8192-37FB69CAD50D}" type="pres">
      <dgm:prSet presAssocID="{717935E7-9B0E-4B89-9E5A-72DD06DB152E}" presName="desTx" presStyleLbl="revTx" presStyleIdx="3" presStyleCnt="6">
        <dgm:presLayoutVars/>
      </dgm:prSet>
      <dgm:spPr/>
    </dgm:pt>
    <dgm:pt modelId="{E4988D94-EE49-445B-BE24-930853D12BF7}" type="pres">
      <dgm:prSet presAssocID="{0E9FABBE-6514-4975-A4A3-000F336366D1}" presName="sibTrans" presStyleCnt="0"/>
      <dgm:spPr/>
    </dgm:pt>
    <dgm:pt modelId="{937B7306-E833-4F2C-981A-7DF9BA955931}" type="pres">
      <dgm:prSet presAssocID="{7981B431-78A2-4D4F-8045-8C85BF1CA655}" presName="compNode" presStyleCnt="0"/>
      <dgm:spPr/>
    </dgm:pt>
    <dgm:pt modelId="{CF0BF4D5-32D6-4C71-94D6-176F0D027B2E}" type="pres">
      <dgm:prSet presAssocID="{7981B431-78A2-4D4F-8045-8C85BF1CA6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45BB70E-031E-4A7B-BAD4-2E2CC4C90D34}" type="pres">
      <dgm:prSet presAssocID="{7981B431-78A2-4D4F-8045-8C85BF1CA655}" presName="iconSpace" presStyleCnt="0"/>
      <dgm:spPr/>
    </dgm:pt>
    <dgm:pt modelId="{70D3B2DA-023E-4E80-8429-3BF78F7B8BDF}" type="pres">
      <dgm:prSet presAssocID="{7981B431-78A2-4D4F-8045-8C85BF1CA655}" presName="parTx" presStyleLbl="revTx" presStyleIdx="4" presStyleCnt="6">
        <dgm:presLayoutVars>
          <dgm:chMax val="0"/>
          <dgm:chPref val="0"/>
        </dgm:presLayoutVars>
      </dgm:prSet>
      <dgm:spPr/>
    </dgm:pt>
    <dgm:pt modelId="{69366B03-9BDD-4060-8801-681BAA1D5D10}" type="pres">
      <dgm:prSet presAssocID="{7981B431-78A2-4D4F-8045-8C85BF1CA655}" presName="txSpace" presStyleCnt="0"/>
      <dgm:spPr/>
    </dgm:pt>
    <dgm:pt modelId="{179F1D5E-0351-4834-A646-1EEB70602E2D}" type="pres">
      <dgm:prSet presAssocID="{7981B431-78A2-4D4F-8045-8C85BF1CA655}" presName="desTx" presStyleLbl="revTx" presStyleIdx="5" presStyleCnt="6">
        <dgm:presLayoutVars/>
      </dgm:prSet>
      <dgm:spPr/>
    </dgm:pt>
  </dgm:ptLst>
  <dgm:cxnLst>
    <dgm:cxn modelId="{6A06D337-CF6D-4828-961A-45AA3A98389C}" srcId="{7981B431-78A2-4D4F-8045-8C85BF1CA655}" destId="{205705FF-8EFE-4E10-9B33-16513FAED88E}" srcOrd="1" destOrd="0" parTransId="{B90EC0E2-677A-48D1-9210-07EDD473364E}" sibTransId="{C9B4E763-4433-47F3-8D33-4A9FE8F7752A}"/>
    <dgm:cxn modelId="{2DB8893C-C000-4486-924C-10D215727137}" srcId="{4F9D5046-29D0-468D-AFA4-1C5D34F2850D}" destId="{7981B431-78A2-4D4F-8045-8C85BF1CA655}" srcOrd="2" destOrd="0" parTransId="{60D212A7-E2DC-4AAC-B2B0-C65DF8FCE350}" sibTransId="{04886BDE-A9CE-4AF9-9285-5B7748F3C221}"/>
    <dgm:cxn modelId="{D9DEA144-55EF-4B72-A293-4EE37DE1998A}" type="presOf" srcId="{717935E7-9B0E-4B89-9E5A-72DD06DB152E}" destId="{31060377-83C5-4DC4-B971-571CC0A1DC3C}" srcOrd="0" destOrd="0" presId="urn:microsoft.com/office/officeart/2018/5/layout/CenteredIconLabelDescriptionList"/>
    <dgm:cxn modelId="{E2225B4D-F78F-46D3-8BDC-2ECC08418186}" type="presOf" srcId="{8E1E383F-3F26-4587-B4B8-5D7E3E8644EB}" destId="{179F1D5E-0351-4834-A646-1EEB70602E2D}" srcOrd="0" destOrd="0" presId="urn:microsoft.com/office/officeart/2018/5/layout/CenteredIconLabelDescriptionList"/>
    <dgm:cxn modelId="{E5EEB756-C168-4FD0-9C9C-D89103D02396}" type="presOf" srcId="{B6E9BFA5-BE9F-44B7-B69D-9C3C06C5C812}" destId="{5FF9A446-0686-4018-B392-3DBA8EF0C76E}" srcOrd="0" destOrd="0" presId="urn:microsoft.com/office/officeart/2018/5/layout/CenteredIconLabelDescriptionList"/>
    <dgm:cxn modelId="{B0935B5D-0B21-4732-8203-194C9AF99777}" type="presOf" srcId="{205705FF-8EFE-4E10-9B33-16513FAED88E}" destId="{179F1D5E-0351-4834-A646-1EEB70602E2D}" srcOrd="0" destOrd="1" presId="urn:microsoft.com/office/officeart/2018/5/layout/CenteredIconLabelDescriptionList"/>
    <dgm:cxn modelId="{AFA9D68E-8D79-4E5A-88E6-29D0C0F4002C}" type="presOf" srcId="{4F9D5046-29D0-468D-AFA4-1C5D34F2850D}" destId="{06949539-1E4D-473F-8DFA-B617594B9963}" srcOrd="0" destOrd="0" presId="urn:microsoft.com/office/officeart/2018/5/layout/CenteredIconLabelDescriptionList"/>
    <dgm:cxn modelId="{90D77692-BBEB-4D3B-BE92-270FA00B1829}" type="presOf" srcId="{7981B431-78A2-4D4F-8045-8C85BF1CA655}" destId="{70D3B2DA-023E-4E80-8429-3BF78F7B8BDF}" srcOrd="0" destOrd="0" presId="urn:microsoft.com/office/officeart/2018/5/layout/CenteredIconLabelDescriptionList"/>
    <dgm:cxn modelId="{0D5501AC-141E-494A-8598-B55B3615853A}" srcId="{4F9D5046-29D0-468D-AFA4-1C5D34F2850D}" destId="{717935E7-9B0E-4B89-9E5A-72DD06DB152E}" srcOrd="1" destOrd="0" parTransId="{A7018E2B-77B1-4B5A-90BE-3CC4872B9083}" sibTransId="{0E9FABBE-6514-4975-A4A3-000F336366D1}"/>
    <dgm:cxn modelId="{9A53B3AD-5E6C-4225-AEEE-63370B20B044}" srcId="{4F9D5046-29D0-468D-AFA4-1C5D34F2850D}" destId="{B6E9BFA5-BE9F-44B7-B69D-9C3C06C5C812}" srcOrd="0" destOrd="0" parTransId="{E0167907-C73D-4576-8EF2-64CD66D5628B}" sibTransId="{0757BBAE-1885-4431-9988-E3AFEB06B9BD}"/>
    <dgm:cxn modelId="{26E956B3-1713-42C4-AE3A-81588EABA80D}" srcId="{7981B431-78A2-4D4F-8045-8C85BF1CA655}" destId="{8E1E383F-3F26-4587-B4B8-5D7E3E8644EB}" srcOrd="0" destOrd="0" parTransId="{AB84535F-2149-4C4F-9835-E068B4E18BA3}" sibTransId="{AF82B693-5B08-409F-8908-63EBD5E77FFB}"/>
    <dgm:cxn modelId="{A23FC755-41B3-4368-935F-CF1FCF0DA08B}" type="presParOf" srcId="{06949539-1E4D-473F-8DFA-B617594B9963}" destId="{B4CF97AC-8D40-4FC8-9DAC-FB55EB6045ED}" srcOrd="0" destOrd="0" presId="urn:microsoft.com/office/officeart/2018/5/layout/CenteredIconLabelDescriptionList"/>
    <dgm:cxn modelId="{BD9D11B8-E67B-425A-8F52-19B61A0E88D9}" type="presParOf" srcId="{B4CF97AC-8D40-4FC8-9DAC-FB55EB6045ED}" destId="{9694C197-4539-48B6-9AE1-89FA293351CB}" srcOrd="0" destOrd="0" presId="urn:microsoft.com/office/officeart/2018/5/layout/CenteredIconLabelDescriptionList"/>
    <dgm:cxn modelId="{B013B7C5-71F4-470B-B07D-E91FDC1DF512}" type="presParOf" srcId="{B4CF97AC-8D40-4FC8-9DAC-FB55EB6045ED}" destId="{1A541CC6-C842-4226-816E-AA7083A81C32}" srcOrd="1" destOrd="0" presId="urn:microsoft.com/office/officeart/2018/5/layout/CenteredIconLabelDescriptionList"/>
    <dgm:cxn modelId="{1D91DB20-C2BF-4FF7-8148-EC9086C8D4B6}" type="presParOf" srcId="{B4CF97AC-8D40-4FC8-9DAC-FB55EB6045ED}" destId="{5FF9A446-0686-4018-B392-3DBA8EF0C76E}" srcOrd="2" destOrd="0" presId="urn:microsoft.com/office/officeart/2018/5/layout/CenteredIconLabelDescriptionList"/>
    <dgm:cxn modelId="{2D68F95B-EEA4-4AF1-8B6C-A3CED8F49B47}" type="presParOf" srcId="{B4CF97AC-8D40-4FC8-9DAC-FB55EB6045ED}" destId="{13FB10D1-2D0E-4D61-AB04-747D2B32081E}" srcOrd="3" destOrd="0" presId="urn:microsoft.com/office/officeart/2018/5/layout/CenteredIconLabelDescriptionList"/>
    <dgm:cxn modelId="{FECFDF88-22FA-4A9F-89BF-2D5773440A18}" type="presParOf" srcId="{B4CF97AC-8D40-4FC8-9DAC-FB55EB6045ED}" destId="{DE8748E4-7920-49E2-A014-6009B6A9A214}" srcOrd="4" destOrd="0" presId="urn:microsoft.com/office/officeart/2018/5/layout/CenteredIconLabelDescriptionList"/>
    <dgm:cxn modelId="{26EB4EFC-243C-42A2-B582-BF22FF7545F9}" type="presParOf" srcId="{06949539-1E4D-473F-8DFA-B617594B9963}" destId="{AFB1A234-7A13-4BA4-AE1F-4C71E2B6C45B}" srcOrd="1" destOrd="0" presId="urn:microsoft.com/office/officeart/2018/5/layout/CenteredIconLabelDescriptionList"/>
    <dgm:cxn modelId="{32C862B8-3EF5-480A-A89B-E60BA8FC7593}" type="presParOf" srcId="{06949539-1E4D-473F-8DFA-B617594B9963}" destId="{5B6F68D9-39FF-4175-B4BE-87A1F2243E5B}" srcOrd="2" destOrd="0" presId="urn:microsoft.com/office/officeart/2018/5/layout/CenteredIconLabelDescriptionList"/>
    <dgm:cxn modelId="{A488C559-247A-4A55-83E9-91E8C51B736B}" type="presParOf" srcId="{5B6F68D9-39FF-4175-B4BE-87A1F2243E5B}" destId="{39403ED3-C8DF-4C7C-A7AC-E523BBBDCAE5}" srcOrd="0" destOrd="0" presId="urn:microsoft.com/office/officeart/2018/5/layout/CenteredIconLabelDescriptionList"/>
    <dgm:cxn modelId="{90104AE9-762C-4027-8179-26F309D7D3E8}" type="presParOf" srcId="{5B6F68D9-39FF-4175-B4BE-87A1F2243E5B}" destId="{22D2A9C4-2069-4B20-8DB4-C8918B039438}" srcOrd="1" destOrd="0" presId="urn:microsoft.com/office/officeart/2018/5/layout/CenteredIconLabelDescriptionList"/>
    <dgm:cxn modelId="{4C611226-A3CD-43D8-ACF4-E01C00D6A63B}" type="presParOf" srcId="{5B6F68D9-39FF-4175-B4BE-87A1F2243E5B}" destId="{31060377-83C5-4DC4-B971-571CC0A1DC3C}" srcOrd="2" destOrd="0" presId="urn:microsoft.com/office/officeart/2018/5/layout/CenteredIconLabelDescriptionList"/>
    <dgm:cxn modelId="{A6623A09-BAC6-4B6A-B50B-362C3042ABAF}" type="presParOf" srcId="{5B6F68D9-39FF-4175-B4BE-87A1F2243E5B}" destId="{E27F9A08-70E4-49C9-9BE4-EA5FC227CF0A}" srcOrd="3" destOrd="0" presId="urn:microsoft.com/office/officeart/2018/5/layout/CenteredIconLabelDescriptionList"/>
    <dgm:cxn modelId="{06A7D859-EFB1-434F-812B-76236DF1F38E}" type="presParOf" srcId="{5B6F68D9-39FF-4175-B4BE-87A1F2243E5B}" destId="{D237D590-1BA8-47B7-8192-37FB69CAD50D}" srcOrd="4" destOrd="0" presId="urn:microsoft.com/office/officeart/2018/5/layout/CenteredIconLabelDescriptionList"/>
    <dgm:cxn modelId="{97AF5A4B-7EFD-405D-AC32-B3C04190494F}" type="presParOf" srcId="{06949539-1E4D-473F-8DFA-B617594B9963}" destId="{E4988D94-EE49-445B-BE24-930853D12BF7}" srcOrd="3" destOrd="0" presId="urn:microsoft.com/office/officeart/2018/5/layout/CenteredIconLabelDescriptionList"/>
    <dgm:cxn modelId="{6E7A63A4-7EB7-4598-8B02-6CA2EE19FFCC}" type="presParOf" srcId="{06949539-1E4D-473F-8DFA-B617594B9963}" destId="{937B7306-E833-4F2C-981A-7DF9BA955931}" srcOrd="4" destOrd="0" presId="urn:microsoft.com/office/officeart/2018/5/layout/CenteredIconLabelDescriptionList"/>
    <dgm:cxn modelId="{C0B2D8C7-CCA7-4962-8F35-6564B84EF899}" type="presParOf" srcId="{937B7306-E833-4F2C-981A-7DF9BA955931}" destId="{CF0BF4D5-32D6-4C71-94D6-176F0D027B2E}" srcOrd="0" destOrd="0" presId="urn:microsoft.com/office/officeart/2018/5/layout/CenteredIconLabelDescriptionList"/>
    <dgm:cxn modelId="{2BCA24EC-6EB0-4D42-8C9E-DE638884E991}" type="presParOf" srcId="{937B7306-E833-4F2C-981A-7DF9BA955931}" destId="{D45BB70E-031E-4A7B-BAD4-2E2CC4C90D34}" srcOrd="1" destOrd="0" presId="urn:microsoft.com/office/officeart/2018/5/layout/CenteredIconLabelDescriptionList"/>
    <dgm:cxn modelId="{BF4EDC44-1315-4521-9DC0-8079CA126105}" type="presParOf" srcId="{937B7306-E833-4F2C-981A-7DF9BA955931}" destId="{70D3B2DA-023E-4E80-8429-3BF78F7B8BDF}" srcOrd="2" destOrd="0" presId="urn:microsoft.com/office/officeart/2018/5/layout/CenteredIconLabelDescriptionList"/>
    <dgm:cxn modelId="{331220F0-C38F-4354-A45C-C3181CA18A30}" type="presParOf" srcId="{937B7306-E833-4F2C-981A-7DF9BA955931}" destId="{69366B03-9BDD-4060-8801-681BAA1D5D10}" srcOrd="3" destOrd="0" presId="urn:microsoft.com/office/officeart/2018/5/layout/CenteredIconLabelDescriptionList"/>
    <dgm:cxn modelId="{38E1703B-12FA-4E1A-9147-CDFC36079E2C}" type="presParOf" srcId="{937B7306-E833-4F2C-981A-7DF9BA955931}" destId="{179F1D5E-0351-4834-A646-1EEB70602E2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3EE40C-1280-41C6-AD00-BBEA2D522733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C01EDF7-4B6D-4BDA-91C3-8DAB67FF0D47}">
      <dgm:prSet/>
      <dgm:spPr/>
      <dgm:t>
        <a:bodyPr/>
        <a:lstStyle/>
        <a:p>
          <a:pPr>
            <a:defRPr cap="all"/>
          </a:pPr>
          <a:r>
            <a:rPr lang="en-US"/>
            <a:t>Use case for regulatory requirements and licensing requirements</a:t>
          </a:r>
        </a:p>
      </dgm:t>
    </dgm:pt>
    <dgm:pt modelId="{323F6000-6B7A-411F-AA58-4E284DE895E9}" type="parTrans" cxnId="{E7E2C75C-E458-4447-88AA-8B47D5E1800D}">
      <dgm:prSet/>
      <dgm:spPr/>
      <dgm:t>
        <a:bodyPr/>
        <a:lstStyle/>
        <a:p>
          <a:endParaRPr lang="en-US"/>
        </a:p>
      </dgm:t>
    </dgm:pt>
    <dgm:pt modelId="{8361A60B-12C2-4F24-89AF-398CE95123A6}" type="sibTrans" cxnId="{E7E2C75C-E458-4447-88AA-8B47D5E1800D}">
      <dgm:prSet/>
      <dgm:spPr/>
      <dgm:t>
        <a:bodyPr/>
        <a:lstStyle/>
        <a:p>
          <a:endParaRPr lang="en-US"/>
        </a:p>
      </dgm:t>
    </dgm:pt>
    <dgm:pt modelId="{9050C7A2-632E-455D-AB29-B44551CFA2FF}">
      <dgm:prSet/>
      <dgm:spPr/>
      <dgm:t>
        <a:bodyPr/>
        <a:lstStyle/>
        <a:p>
          <a:pPr>
            <a:defRPr cap="all"/>
          </a:pPr>
          <a:r>
            <a:rPr lang="en-US"/>
            <a:t>Can be purchased on demand hourly</a:t>
          </a:r>
        </a:p>
      </dgm:t>
    </dgm:pt>
    <dgm:pt modelId="{47B5DCDC-5C87-45BE-BD97-964CBB142883}" type="parTrans" cxnId="{02668543-A8E9-4C70-B2BF-BA7CA9577C05}">
      <dgm:prSet/>
      <dgm:spPr/>
      <dgm:t>
        <a:bodyPr/>
        <a:lstStyle/>
        <a:p>
          <a:endParaRPr lang="en-US"/>
        </a:p>
      </dgm:t>
    </dgm:pt>
    <dgm:pt modelId="{181B4A4B-2B66-42C1-B0D3-EB1F26F66E87}" type="sibTrans" cxnId="{02668543-A8E9-4C70-B2BF-BA7CA9577C05}">
      <dgm:prSet/>
      <dgm:spPr/>
      <dgm:t>
        <a:bodyPr/>
        <a:lstStyle/>
        <a:p>
          <a:endParaRPr lang="en-US"/>
        </a:p>
      </dgm:t>
    </dgm:pt>
    <dgm:pt modelId="{DAB67FA6-48B4-4F86-A480-F433A33E7831}">
      <dgm:prSet/>
      <dgm:spPr/>
      <dgm:t>
        <a:bodyPr/>
        <a:lstStyle/>
        <a:p>
          <a:pPr>
            <a:defRPr cap="all"/>
          </a:pPr>
          <a:r>
            <a:rPr lang="en-US"/>
            <a:t>Can be purchased as reservation with 70% discount</a:t>
          </a:r>
        </a:p>
      </dgm:t>
    </dgm:pt>
    <dgm:pt modelId="{9FE6A36A-5609-45B7-9B3F-35F24AF68117}" type="parTrans" cxnId="{F25EA6EA-C3F9-4BEC-9C5C-3A63CC13C02E}">
      <dgm:prSet/>
      <dgm:spPr/>
      <dgm:t>
        <a:bodyPr/>
        <a:lstStyle/>
        <a:p>
          <a:endParaRPr lang="en-US"/>
        </a:p>
      </dgm:t>
    </dgm:pt>
    <dgm:pt modelId="{3E1570D0-762F-4FD2-9BB0-16A69E3E90C0}" type="sibTrans" cxnId="{F25EA6EA-C3F9-4BEC-9C5C-3A63CC13C02E}">
      <dgm:prSet/>
      <dgm:spPr/>
      <dgm:t>
        <a:bodyPr/>
        <a:lstStyle/>
        <a:p>
          <a:endParaRPr lang="en-US"/>
        </a:p>
      </dgm:t>
    </dgm:pt>
    <dgm:pt modelId="{663ABDA4-FDE8-4CDB-A75D-67DA54D4640D}" type="pres">
      <dgm:prSet presAssocID="{893EE40C-1280-41C6-AD00-BBEA2D522733}" presName="root" presStyleCnt="0">
        <dgm:presLayoutVars>
          <dgm:dir/>
          <dgm:resizeHandles val="exact"/>
        </dgm:presLayoutVars>
      </dgm:prSet>
      <dgm:spPr/>
    </dgm:pt>
    <dgm:pt modelId="{ECE729BA-9638-4557-9EA1-9905CCD0B118}" type="pres">
      <dgm:prSet presAssocID="{DC01EDF7-4B6D-4BDA-91C3-8DAB67FF0D47}" presName="compNode" presStyleCnt="0"/>
      <dgm:spPr/>
    </dgm:pt>
    <dgm:pt modelId="{45EE8FA1-C0A4-4E99-998D-FF3DF92D227A}" type="pres">
      <dgm:prSet presAssocID="{DC01EDF7-4B6D-4BDA-91C3-8DAB67FF0D4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C08BA03-51EF-4F02-AF71-87B72EAEFE09}" type="pres">
      <dgm:prSet presAssocID="{DC01EDF7-4B6D-4BDA-91C3-8DAB67FF0D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4C8DEF3-DEAB-447F-A900-A5FA06E81977}" type="pres">
      <dgm:prSet presAssocID="{DC01EDF7-4B6D-4BDA-91C3-8DAB67FF0D47}" presName="spaceRect" presStyleCnt="0"/>
      <dgm:spPr/>
    </dgm:pt>
    <dgm:pt modelId="{C53F0A3A-2846-45D6-A441-ADEB51257EF1}" type="pres">
      <dgm:prSet presAssocID="{DC01EDF7-4B6D-4BDA-91C3-8DAB67FF0D47}" presName="textRect" presStyleLbl="revTx" presStyleIdx="0" presStyleCnt="3">
        <dgm:presLayoutVars>
          <dgm:chMax val="1"/>
          <dgm:chPref val="1"/>
        </dgm:presLayoutVars>
      </dgm:prSet>
      <dgm:spPr/>
    </dgm:pt>
    <dgm:pt modelId="{E035A891-D356-4DED-8C39-0009ADAE151C}" type="pres">
      <dgm:prSet presAssocID="{8361A60B-12C2-4F24-89AF-398CE95123A6}" presName="sibTrans" presStyleCnt="0"/>
      <dgm:spPr/>
    </dgm:pt>
    <dgm:pt modelId="{9D8E6B98-7F52-4732-8A94-02B3D07B41BF}" type="pres">
      <dgm:prSet presAssocID="{9050C7A2-632E-455D-AB29-B44551CFA2FF}" presName="compNode" presStyleCnt="0"/>
      <dgm:spPr/>
    </dgm:pt>
    <dgm:pt modelId="{F8BA941B-DF78-4E60-A40F-D22044F7AB04}" type="pres">
      <dgm:prSet presAssocID="{9050C7A2-632E-455D-AB29-B44551CFA2F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2905A04-088C-4165-AE17-C98CD2BCFC80}" type="pres">
      <dgm:prSet presAssocID="{9050C7A2-632E-455D-AB29-B44551CFA2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F9C8ED4-22F7-4640-B9A8-E10635D2B1E0}" type="pres">
      <dgm:prSet presAssocID="{9050C7A2-632E-455D-AB29-B44551CFA2FF}" presName="spaceRect" presStyleCnt="0"/>
      <dgm:spPr/>
    </dgm:pt>
    <dgm:pt modelId="{5EA4B761-B407-4E93-AB54-8BDBC5E9B907}" type="pres">
      <dgm:prSet presAssocID="{9050C7A2-632E-455D-AB29-B44551CFA2FF}" presName="textRect" presStyleLbl="revTx" presStyleIdx="1" presStyleCnt="3">
        <dgm:presLayoutVars>
          <dgm:chMax val="1"/>
          <dgm:chPref val="1"/>
        </dgm:presLayoutVars>
      </dgm:prSet>
      <dgm:spPr/>
    </dgm:pt>
    <dgm:pt modelId="{117CD812-48E5-4DBD-9B66-50AC5224BAF7}" type="pres">
      <dgm:prSet presAssocID="{181B4A4B-2B66-42C1-B0D3-EB1F26F66E87}" presName="sibTrans" presStyleCnt="0"/>
      <dgm:spPr/>
    </dgm:pt>
    <dgm:pt modelId="{4826C74C-0066-4050-86DE-3DFD69F4A2E6}" type="pres">
      <dgm:prSet presAssocID="{DAB67FA6-48B4-4F86-A480-F433A33E7831}" presName="compNode" presStyleCnt="0"/>
      <dgm:spPr/>
    </dgm:pt>
    <dgm:pt modelId="{C5FDC9B4-5573-4C01-8666-3E44FF7DD440}" type="pres">
      <dgm:prSet presAssocID="{DAB67FA6-48B4-4F86-A480-F433A33E783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009CD83-F232-422F-8A0D-8874E3AC198C}" type="pres">
      <dgm:prSet presAssocID="{DAB67FA6-48B4-4F86-A480-F433A33E78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E87B81F-5F62-4F0D-848C-46ACDD099B6F}" type="pres">
      <dgm:prSet presAssocID="{DAB67FA6-48B4-4F86-A480-F433A33E7831}" presName="spaceRect" presStyleCnt="0"/>
      <dgm:spPr/>
    </dgm:pt>
    <dgm:pt modelId="{45DA5D37-62C9-46B7-9273-ED9F6A8BC8E9}" type="pres">
      <dgm:prSet presAssocID="{DAB67FA6-48B4-4F86-A480-F433A33E78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CD7B25-53BA-4721-8F8B-E5BAF4FBAF4C}" type="presOf" srcId="{9050C7A2-632E-455D-AB29-B44551CFA2FF}" destId="{5EA4B761-B407-4E93-AB54-8BDBC5E9B907}" srcOrd="0" destOrd="0" presId="urn:microsoft.com/office/officeart/2018/5/layout/IconLeafLabelList"/>
    <dgm:cxn modelId="{02668543-A8E9-4C70-B2BF-BA7CA9577C05}" srcId="{893EE40C-1280-41C6-AD00-BBEA2D522733}" destId="{9050C7A2-632E-455D-AB29-B44551CFA2FF}" srcOrd="1" destOrd="0" parTransId="{47B5DCDC-5C87-45BE-BD97-964CBB142883}" sibTransId="{181B4A4B-2B66-42C1-B0D3-EB1F26F66E87}"/>
    <dgm:cxn modelId="{A2A61844-A08B-48D7-8A46-386B936B5F20}" type="presOf" srcId="{DC01EDF7-4B6D-4BDA-91C3-8DAB67FF0D47}" destId="{C53F0A3A-2846-45D6-A441-ADEB51257EF1}" srcOrd="0" destOrd="0" presId="urn:microsoft.com/office/officeart/2018/5/layout/IconLeafLabelList"/>
    <dgm:cxn modelId="{E7E2C75C-E458-4447-88AA-8B47D5E1800D}" srcId="{893EE40C-1280-41C6-AD00-BBEA2D522733}" destId="{DC01EDF7-4B6D-4BDA-91C3-8DAB67FF0D47}" srcOrd="0" destOrd="0" parTransId="{323F6000-6B7A-411F-AA58-4E284DE895E9}" sibTransId="{8361A60B-12C2-4F24-89AF-398CE95123A6}"/>
    <dgm:cxn modelId="{E830D9A9-4A32-4CDF-8A7D-EEBECD5B2515}" type="presOf" srcId="{893EE40C-1280-41C6-AD00-BBEA2D522733}" destId="{663ABDA4-FDE8-4CDB-A75D-67DA54D4640D}" srcOrd="0" destOrd="0" presId="urn:microsoft.com/office/officeart/2018/5/layout/IconLeafLabelList"/>
    <dgm:cxn modelId="{9E1D58C9-15D9-425F-B79E-1873AE13E9CB}" type="presOf" srcId="{DAB67FA6-48B4-4F86-A480-F433A33E7831}" destId="{45DA5D37-62C9-46B7-9273-ED9F6A8BC8E9}" srcOrd="0" destOrd="0" presId="urn:microsoft.com/office/officeart/2018/5/layout/IconLeafLabelList"/>
    <dgm:cxn modelId="{F25EA6EA-C3F9-4BEC-9C5C-3A63CC13C02E}" srcId="{893EE40C-1280-41C6-AD00-BBEA2D522733}" destId="{DAB67FA6-48B4-4F86-A480-F433A33E7831}" srcOrd="2" destOrd="0" parTransId="{9FE6A36A-5609-45B7-9B3F-35F24AF68117}" sibTransId="{3E1570D0-762F-4FD2-9BB0-16A69E3E90C0}"/>
    <dgm:cxn modelId="{464252BE-E426-435F-8982-F87F6A759902}" type="presParOf" srcId="{663ABDA4-FDE8-4CDB-A75D-67DA54D4640D}" destId="{ECE729BA-9638-4557-9EA1-9905CCD0B118}" srcOrd="0" destOrd="0" presId="urn:microsoft.com/office/officeart/2018/5/layout/IconLeafLabelList"/>
    <dgm:cxn modelId="{F3A97E8E-A9F7-4C66-AC5C-701646B2DBD1}" type="presParOf" srcId="{ECE729BA-9638-4557-9EA1-9905CCD0B118}" destId="{45EE8FA1-C0A4-4E99-998D-FF3DF92D227A}" srcOrd="0" destOrd="0" presId="urn:microsoft.com/office/officeart/2018/5/layout/IconLeafLabelList"/>
    <dgm:cxn modelId="{507B940A-A3B1-4EA9-9E57-A58E23C8C93D}" type="presParOf" srcId="{ECE729BA-9638-4557-9EA1-9905CCD0B118}" destId="{FC08BA03-51EF-4F02-AF71-87B72EAEFE09}" srcOrd="1" destOrd="0" presId="urn:microsoft.com/office/officeart/2018/5/layout/IconLeafLabelList"/>
    <dgm:cxn modelId="{DD70D5C8-9F0C-4106-84BE-6B5EE6D63098}" type="presParOf" srcId="{ECE729BA-9638-4557-9EA1-9905CCD0B118}" destId="{F4C8DEF3-DEAB-447F-A900-A5FA06E81977}" srcOrd="2" destOrd="0" presId="urn:microsoft.com/office/officeart/2018/5/layout/IconLeafLabelList"/>
    <dgm:cxn modelId="{405A339C-FB19-4294-B93C-ED6C304FCE31}" type="presParOf" srcId="{ECE729BA-9638-4557-9EA1-9905CCD0B118}" destId="{C53F0A3A-2846-45D6-A441-ADEB51257EF1}" srcOrd="3" destOrd="0" presId="urn:microsoft.com/office/officeart/2018/5/layout/IconLeafLabelList"/>
    <dgm:cxn modelId="{0CF76195-D61E-4F5F-8157-997CFD24C13B}" type="presParOf" srcId="{663ABDA4-FDE8-4CDB-A75D-67DA54D4640D}" destId="{E035A891-D356-4DED-8C39-0009ADAE151C}" srcOrd="1" destOrd="0" presId="urn:microsoft.com/office/officeart/2018/5/layout/IconLeafLabelList"/>
    <dgm:cxn modelId="{1BFBAD85-B9AB-423C-93E8-E2B495AACF2C}" type="presParOf" srcId="{663ABDA4-FDE8-4CDB-A75D-67DA54D4640D}" destId="{9D8E6B98-7F52-4732-8A94-02B3D07B41BF}" srcOrd="2" destOrd="0" presId="urn:microsoft.com/office/officeart/2018/5/layout/IconLeafLabelList"/>
    <dgm:cxn modelId="{50241A9F-09DA-40E6-8DBC-6E1494E0CD69}" type="presParOf" srcId="{9D8E6B98-7F52-4732-8A94-02B3D07B41BF}" destId="{F8BA941B-DF78-4E60-A40F-D22044F7AB04}" srcOrd="0" destOrd="0" presId="urn:microsoft.com/office/officeart/2018/5/layout/IconLeafLabelList"/>
    <dgm:cxn modelId="{EF7327A1-C1EF-4D93-9301-7A48A2154BA1}" type="presParOf" srcId="{9D8E6B98-7F52-4732-8A94-02B3D07B41BF}" destId="{42905A04-088C-4165-AE17-C98CD2BCFC80}" srcOrd="1" destOrd="0" presId="urn:microsoft.com/office/officeart/2018/5/layout/IconLeafLabelList"/>
    <dgm:cxn modelId="{14632969-D030-4038-968E-F182F9F6B4CF}" type="presParOf" srcId="{9D8E6B98-7F52-4732-8A94-02B3D07B41BF}" destId="{0F9C8ED4-22F7-4640-B9A8-E10635D2B1E0}" srcOrd="2" destOrd="0" presId="urn:microsoft.com/office/officeart/2018/5/layout/IconLeafLabelList"/>
    <dgm:cxn modelId="{4541FAA6-5A9C-4AF3-B6FF-18D0963B4CEA}" type="presParOf" srcId="{9D8E6B98-7F52-4732-8A94-02B3D07B41BF}" destId="{5EA4B761-B407-4E93-AB54-8BDBC5E9B907}" srcOrd="3" destOrd="0" presId="urn:microsoft.com/office/officeart/2018/5/layout/IconLeafLabelList"/>
    <dgm:cxn modelId="{83083BCA-1FBB-4882-B486-502A83B85819}" type="presParOf" srcId="{663ABDA4-FDE8-4CDB-A75D-67DA54D4640D}" destId="{117CD812-48E5-4DBD-9B66-50AC5224BAF7}" srcOrd="3" destOrd="0" presId="urn:microsoft.com/office/officeart/2018/5/layout/IconLeafLabelList"/>
    <dgm:cxn modelId="{719B307A-AA40-4171-8497-1DD42F122553}" type="presParOf" srcId="{663ABDA4-FDE8-4CDB-A75D-67DA54D4640D}" destId="{4826C74C-0066-4050-86DE-3DFD69F4A2E6}" srcOrd="4" destOrd="0" presId="urn:microsoft.com/office/officeart/2018/5/layout/IconLeafLabelList"/>
    <dgm:cxn modelId="{97D69B46-58D0-4A48-A4BA-16453E80D39C}" type="presParOf" srcId="{4826C74C-0066-4050-86DE-3DFD69F4A2E6}" destId="{C5FDC9B4-5573-4C01-8666-3E44FF7DD440}" srcOrd="0" destOrd="0" presId="urn:microsoft.com/office/officeart/2018/5/layout/IconLeafLabelList"/>
    <dgm:cxn modelId="{655B6F86-BFB2-421D-9046-BF34776E8165}" type="presParOf" srcId="{4826C74C-0066-4050-86DE-3DFD69F4A2E6}" destId="{9009CD83-F232-422F-8A0D-8874E3AC198C}" srcOrd="1" destOrd="0" presId="urn:microsoft.com/office/officeart/2018/5/layout/IconLeafLabelList"/>
    <dgm:cxn modelId="{8EF45DFA-BBAE-48FC-A7A2-E5953E4B5410}" type="presParOf" srcId="{4826C74C-0066-4050-86DE-3DFD69F4A2E6}" destId="{9E87B81F-5F62-4F0D-848C-46ACDD099B6F}" srcOrd="2" destOrd="0" presId="urn:microsoft.com/office/officeart/2018/5/layout/IconLeafLabelList"/>
    <dgm:cxn modelId="{075E6A39-D585-4126-922A-BBADD5DEA235}" type="presParOf" srcId="{4826C74C-0066-4050-86DE-3DFD69F4A2E6}" destId="{45DA5D37-62C9-46B7-9273-ED9F6A8BC8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33D550-B738-4C87-8D8F-6E804F71E2E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58BB41-3B0D-44BC-83A0-F2CD8674E7FF}">
      <dgm:prSet/>
      <dgm:spPr/>
      <dgm:t>
        <a:bodyPr/>
        <a:lstStyle/>
        <a:p>
          <a:r>
            <a:rPr lang="en-US"/>
            <a:t>Virtual Disk</a:t>
          </a:r>
        </a:p>
      </dgm:t>
    </dgm:pt>
    <dgm:pt modelId="{42F51F61-70FD-4F42-90E9-B717C1362D96}" type="parTrans" cxnId="{6079D528-73C3-42BE-BE8E-13E2AB2958E9}">
      <dgm:prSet/>
      <dgm:spPr/>
      <dgm:t>
        <a:bodyPr/>
        <a:lstStyle/>
        <a:p>
          <a:endParaRPr lang="en-US"/>
        </a:p>
      </dgm:t>
    </dgm:pt>
    <dgm:pt modelId="{B53DED02-5509-4B77-BFA0-93ED98C33F94}" type="sibTrans" cxnId="{6079D528-73C3-42BE-BE8E-13E2AB2958E9}">
      <dgm:prSet/>
      <dgm:spPr/>
      <dgm:t>
        <a:bodyPr/>
        <a:lstStyle/>
        <a:p>
          <a:endParaRPr lang="en-US"/>
        </a:p>
      </dgm:t>
    </dgm:pt>
    <dgm:pt modelId="{49A2D4F0-C54E-4316-9510-C10C5FFBB6E5}">
      <dgm:prSet/>
      <dgm:spPr/>
      <dgm:t>
        <a:bodyPr/>
        <a:lstStyle/>
        <a:p>
          <a:r>
            <a:rPr lang="en-US"/>
            <a:t>Placed in specific AZ, automatically replicated for protection</a:t>
          </a:r>
        </a:p>
      </dgm:t>
    </dgm:pt>
    <dgm:pt modelId="{5E659579-24A9-443E-B9C3-B381693D8595}" type="parTrans" cxnId="{142709C1-C992-4C4B-9C4C-07A2A9D35468}">
      <dgm:prSet/>
      <dgm:spPr/>
      <dgm:t>
        <a:bodyPr/>
        <a:lstStyle/>
        <a:p>
          <a:endParaRPr lang="en-US"/>
        </a:p>
      </dgm:t>
    </dgm:pt>
    <dgm:pt modelId="{DFB0407F-7D3E-46B1-9296-96ADE10459F8}" type="sibTrans" cxnId="{142709C1-C992-4C4B-9C4C-07A2A9D35468}">
      <dgm:prSet/>
      <dgm:spPr/>
      <dgm:t>
        <a:bodyPr/>
        <a:lstStyle/>
        <a:p>
          <a:endParaRPr lang="en-US"/>
        </a:p>
      </dgm:t>
    </dgm:pt>
    <dgm:pt modelId="{6B127F17-B159-42A6-88B5-BABA31DA4751}">
      <dgm:prSet/>
      <dgm:spPr/>
      <dgm:t>
        <a:bodyPr/>
        <a:lstStyle/>
        <a:p>
          <a:r>
            <a:rPr lang="en-US"/>
            <a:t>Root volumes – is where OS is installed</a:t>
          </a:r>
        </a:p>
      </dgm:t>
    </dgm:pt>
    <dgm:pt modelId="{EC5167BB-8967-42A2-BE6E-25C6645B19BB}" type="parTrans" cxnId="{ED1916B8-3A2D-4DE3-A829-C4A7996645D1}">
      <dgm:prSet/>
      <dgm:spPr/>
      <dgm:t>
        <a:bodyPr/>
        <a:lstStyle/>
        <a:p>
          <a:endParaRPr lang="en-US"/>
        </a:p>
      </dgm:t>
    </dgm:pt>
    <dgm:pt modelId="{CCFEDC2C-D9E6-48AB-A427-92651FFCABDD}" type="sibTrans" cxnId="{ED1916B8-3A2D-4DE3-A829-C4A7996645D1}">
      <dgm:prSet/>
      <dgm:spPr/>
      <dgm:t>
        <a:bodyPr/>
        <a:lstStyle/>
        <a:p>
          <a:endParaRPr lang="en-US"/>
        </a:p>
      </dgm:t>
    </dgm:pt>
    <dgm:pt modelId="{DA0FBE8A-5736-4535-9BC3-BC77CBB178C0}">
      <dgm:prSet/>
      <dgm:spPr/>
      <dgm:t>
        <a:bodyPr/>
        <a:lstStyle/>
        <a:p>
          <a:r>
            <a:rPr lang="en-US"/>
            <a:t>Types</a:t>
          </a:r>
        </a:p>
      </dgm:t>
    </dgm:pt>
    <dgm:pt modelId="{F3D4316A-4B81-4665-9546-B744C569B2BF}" type="parTrans" cxnId="{CB1DEE6B-D92D-4B82-8644-74BE5B73EEB6}">
      <dgm:prSet/>
      <dgm:spPr/>
      <dgm:t>
        <a:bodyPr/>
        <a:lstStyle/>
        <a:p>
          <a:endParaRPr lang="en-US"/>
        </a:p>
      </dgm:t>
    </dgm:pt>
    <dgm:pt modelId="{703A410B-9214-4995-98D6-BD618DE89B28}" type="sibTrans" cxnId="{CB1DEE6B-D92D-4B82-8644-74BE5B73EEB6}">
      <dgm:prSet/>
      <dgm:spPr/>
      <dgm:t>
        <a:bodyPr/>
        <a:lstStyle/>
        <a:p>
          <a:endParaRPr lang="en-US"/>
        </a:p>
      </dgm:t>
    </dgm:pt>
    <dgm:pt modelId="{72D2B038-1C50-4382-9D89-BC9178435CE6}">
      <dgm:prSet/>
      <dgm:spPr/>
      <dgm:t>
        <a:bodyPr/>
        <a:lstStyle/>
        <a:p>
          <a:r>
            <a:rPr lang="en-US"/>
            <a:t>SSD – General Purpose (GP2) – balances price and performance, up to 10000 IOPS, 3 IOPS per GB, burst to 3000 IOPS for extended for volumes at 3334 GiB</a:t>
          </a:r>
        </a:p>
      </dgm:t>
    </dgm:pt>
    <dgm:pt modelId="{075D579F-9E60-4CE4-8989-D4051674C8A8}" type="parTrans" cxnId="{F52A0930-5CD2-4EA8-8582-323CED22FC49}">
      <dgm:prSet/>
      <dgm:spPr/>
      <dgm:t>
        <a:bodyPr/>
        <a:lstStyle/>
        <a:p>
          <a:endParaRPr lang="en-US"/>
        </a:p>
      </dgm:t>
    </dgm:pt>
    <dgm:pt modelId="{D7663460-DF9D-428C-BB09-D6987BC93870}" type="sibTrans" cxnId="{F52A0930-5CD2-4EA8-8582-323CED22FC49}">
      <dgm:prSet/>
      <dgm:spPr/>
      <dgm:t>
        <a:bodyPr/>
        <a:lstStyle/>
        <a:p>
          <a:endParaRPr lang="en-US"/>
        </a:p>
      </dgm:t>
    </dgm:pt>
    <dgm:pt modelId="{F75C25CD-0ED7-480C-902B-199EEC61EADB}">
      <dgm:prSet/>
      <dgm:spPr/>
      <dgm:t>
        <a:bodyPr/>
        <a:lstStyle/>
        <a:p>
          <a:r>
            <a:rPr lang="en-US"/>
            <a:t>Provisioned IOPS SSD – more than 10000 IOPS, intensive apps such as noSQL DBs, can provision up to 20,000 IOPS per volume</a:t>
          </a:r>
        </a:p>
      </dgm:t>
    </dgm:pt>
    <dgm:pt modelId="{2A17A1A1-237F-41B0-90A0-7C114221D6A5}" type="parTrans" cxnId="{4AF126A5-9F4F-4BEB-9ABD-953FA3CC130E}">
      <dgm:prSet/>
      <dgm:spPr/>
      <dgm:t>
        <a:bodyPr/>
        <a:lstStyle/>
        <a:p>
          <a:endParaRPr lang="en-US"/>
        </a:p>
      </dgm:t>
    </dgm:pt>
    <dgm:pt modelId="{6230448E-AF48-4E02-B266-D2C9CE2FF14C}" type="sibTrans" cxnId="{4AF126A5-9F4F-4BEB-9ABD-953FA3CC130E}">
      <dgm:prSet/>
      <dgm:spPr/>
      <dgm:t>
        <a:bodyPr/>
        <a:lstStyle/>
        <a:p>
          <a:endParaRPr lang="en-US"/>
        </a:p>
      </dgm:t>
    </dgm:pt>
    <dgm:pt modelId="{65C60F16-97B1-47AB-917D-C089446CD24A}">
      <dgm:prSet/>
      <dgm:spPr/>
      <dgm:t>
        <a:bodyPr/>
        <a:lstStyle/>
        <a:p>
          <a:r>
            <a:rPr lang="en-US"/>
            <a:t>HDD – throughput optimized, big data, log processing, data warehouse,  cannot be boot volume</a:t>
          </a:r>
        </a:p>
      </dgm:t>
    </dgm:pt>
    <dgm:pt modelId="{37821A4E-8E5E-4622-9849-6D13C91C5E90}" type="parTrans" cxnId="{03EBEC91-323B-4F73-AEBD-E9EF8FE0F7B1}">
      <dgm:prSet/>
      <dgm:spPr/>
      <dgm:t>
        <a:bodyPr/>
        <a:lstStyle/>
        <a:p>
          <a:endParaRPr lang="en-US"/>
        </a:p>
      </dgm:t>
    </dgm:pt>
    <dgm:pt modelId="{384C206A-E777-4CAF-B8A4-CAFAB4FBF1B0}" type="sibTrans" cxnId="{03EBEC91-323B-4F73-AEBD-E9EF8FE0F7B1}">
      <dgm:prSet/>
      <dgm:spPr/>
      <dgm:t>
        <a:bodyPr/>
        <a:lstStyle/>
        <a:p>
          <a:endParaRPr lang="en-US"/>
        </a:p>
      </dgm:t>
    </dgm:pt>
    <dgm:pt modelId="{B9EE559D-A1FB-4A69-A902-4B2D2497A888}">
      <dgm:prSet/>
      <dgm:spPr/>
      <dgm:t>
        <a:bodyPr/>
        <a:lstStyle/>
        <a:p>
          <a:r>
            <a:rPr lang="en-US"/>
            <a:t>Cold HDD – lowest cost for infrequent access</a:t>
          </a:r>
        </a:p>
      </dgm:t>
    </dgm:pt>
    <dgm:pt modelId="{93450128-8BE4-483A-AC71-2A2FB74FCF5C}" type="parTrans" cxnId="{B7D37EE6-6407-49D1-8909-22AC13C58CB4}">
      <dgm:prSet/>
      <dgm:spPr/>
      <dgm:t>
        <a:bodyPr/>
        <a:lstStyle/>
        <a:p>
          <a:endParaRPr lang="en-US"/>
        </a:p>
      </dgm:t>
    </dgm:pt>
    <dgm:pt modelId="{7C6184F6-942B-484B-989C-C24D4F682774}" type="sibTrans" cxnId="{B7D37EE6-6407-49D1-8909-22AC13C58CB4}">
      <dgm:prSet/>
      <dgm:spPr/>
      <dgm:t>
        <a:bodyPr/>
        <a:lstStyle/>
        <a:p>
          <a:endParaRPr lang="en-US"/>
        </a:p>
      </dgm:t>
    </dgm:pt>
    <dgm:pt modelId="{26B7165C-7453-554B-8025-0E3A36691711}" type="pres">
      <dgm:prSet presAssocID="{6E33D550-B738-4C87-8D8F-6E804F71E2E2}" presName="linear" presStyleCnt="0">
        <dgm:presLayoutVars>
          <dgm:animLvl val="lvl"/>
          <dgm:resizeHandles val="exact"/>
        </dgm:presLayoutVars>
      </dgm:prSet>
      <dgm:spPr/>
    </dgm:pt>
    <dgm:pt modelId="{13E437D2-B9A3-3B48-AD0C-28ADD540A21A}" type="pres">
      <dgm:prSet presAssocID="{3C58BB41-3B0D-44BC-83A0-F2CD8674E7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1E1668-0281-9846-97FF-C92812824E74}" type="pres">
      <dgm:prSet presAssocID="{B53DED02-5509-4B77-BFA0-93ED98C33F94}" presName="spacer" presStyleCnt="0"/>
      <dgm:spPr/>
    </dgm:pt>
    <dgm:pt modelId="{EF387A75-C980-D44B-BE7D-FD3F55B9E4DE}" type="pres">
      <dgm:prSet presAssocID="{49A2D4F0-C54E-4316-9510-C10C5FFBB6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583FA1-AE8F-0548-A4FF-A3CF4DEF52E8}" type="pres">
      <dgm:prSet presAssocID="{DFB0407F-7D3E-46B1-9296-96ADE10459F8}" presName="spacer" presStyleCnt="0"/>
      <dgm:spPr/>
    </dgm:pt>
    <dgm:pt modelId="{D8C7EB23-1773-5C41-BC8E-3C67EECD8504}" type="pres">
      <dgm:prSet presAssocID="{6B127F17-B159-42A6-88B5-BABA31DA47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EDB5EC-F243-F94B-8CD7-E3AFE0CBAAD5}" type="pres">
      <dgm:prSet presAssocID="{CCFEDC2C-D9E6-48AB-A427-92651FFCABDD}" presName="spacer" presStyleCnt="0"/>
      <dgm:spPr/>
    </dgm:pt>
    <dgm:pt modelId="{433DC668-DBE8-C54D-86B1-AA38E95B2999}" type="pres">
      <dgm:prSet presAssocID="{DA0FBE8A-5736-4535-9BC3-BC77CBB178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8E21990-C2D2-BA4D-92C0-1F1C83B45393}" type="pres">
      <dgm:prSet presAssocID="{DA0FBE8A-5736-4535-9BC3-BC77CBB178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7A1B0D-A060-8C4F-9022-92A1BE3E417E}" type="presOf" srcId="{65C60F16-97B1-47AB-917D-C089446CD24A}" destId="{98E21990-C2D2-BA4D-92C0-1F1C83B45393}" srcOrd="0" destOrd="2" presId="urn:microsoft.com/office/officeart/2005/8/layout/vList2"/>
    <dgm:cxn modelId="{FACCF311-F4EA-FC40-A544-ED9B5C2E07A9}" type="presOf" srcId="{6B127F17-B159-42A6-88B5-BABA31DA4751}" destId="{D8C7EB23-1773-5C41-BC8E-3C67EECD8504}" srcOrd="0" destOrd="0" presId="urn:microsoft.com/office/officeart/2005/8/layout/vList2"/>
    <dgm:cxn modelId="{6079D528-73C3-42BE-BE8E-13E2AB2958E9}" srcId="{6E33D550-B738-4C87-8D8F-6E804F71E2E2}" destId="{3C58BB41-3B0D-44BC-83A0-F2CD8674E7FF}" srcOrd="0" destOrd="0" parTransId="{42F51F61-70FD-4F42-90E9-B717C1362D96}" sibTransId="{B53DED02-5509-4B77-BFA0-93ED98C33F94}"/>
    <dgm:cxn modelId="{F52A0930-5CD2-4EA8-8582-323CED22FC49}" srcId="{DA0FBE8A-5736-4535-9BC3-BC77CBB178C0}" destId="{72D2B038-1C50-4382-9D89-BC9178435CE6}" srcOrd="0" destOrd="0" parTransId="{075D579F-9E60-4CE4-8989-D4051674C8A8}" sibTransId="{D7663460-DF9D-428C-BB09-D6987BC93870}"/>
    <dgm:cxn modelId="{B239AE4E-D381-DF4A-8E9E-FDBEAF7201E3}" type="presOf" srcId="{F75C25CD-0ED7-480C-902B-199EEC61EADB}" destId="{98E21990-C2D2-BA4D-92C0-1F1C83B45393}" srcOrd="0" destOrd="1" presId="urn:microsoft.com/office/officeart/2005/8/layout/vList2"/>
    <dgm:cxn modelId="{3DE45A61-0420-E744-AC3B-8C547B4F6ECC}" type="presOf" srcId="{B9EE559D-A1FB-4A69-A902-4B2D2497A888}" destId="{98E21990-C2D2-BA4D-92C0-1F1C83B45393}" srcOrd="0" destOrd="3" presId="urn:microsoft.com/office/officeart/2005/8/layout/vList2"/>
    <dgm:cxn modelId="{CB1DEE6B-D92D-4B82-8644-74BE5B73EEB6}" srcId="{6E33D550-B738-4C87-8D8F-6E804F71E2E2}" destId="{DA0FBE8A-5736-4535-9BC3-BC77CBB178C0}" srcOrd="3" destOrd="0" parTransId="{F3D4316A-4B81-4665-9546-B744C569B2BF}" sibTransId="{703A410B-9214-4995-98D6-BD618DE89B28}"/>
    <dgm:cxn modelId="{03EBEC91-323B-4F73-AEBD-E9EF8FE0F7B1}" srcId="{DA0FBE8A-5736-4535-9BC3-BC77CBB178C0}" destId="{65C60F16-97B1-47AB-917D-C089446CD24A}" srcOrd="2" destOrd="0" parTransId="{37821A4E-8E5E-4622-9849-6D13C91C5E90}" sibTransId="{384C206A-E777-4CAF-B8A4-CAFAB4FBF1B0}"/>
    <dgm:cxn modelId="{E58EEB9A-BF62-7E49-A6F3-B87F7B885ED3}" type="presOf" srcId="{DA0FBE8A-5736-4535-9BC3-BC77CBB178C0}" destId="{433DC668-DBE8-C54D-86B1-AA38E95B2999}" srcOrd="0" destOrd="0" presId="urn:microsoft.com/office/officeart/2005/8/layout/vList2"/>
    <dgm:cxn modelId="{4AF126A5-9F4F-4BEB-9ABD-953FA3CC130E}" srcId="{DA0FBE8A-5736-4535-9BC3-BC77CBB178C0}" destId="{F75C25CD-0ED7-480C-902B-199EEC61EADB}" srcOrd="1" destOrd="0" parTransId="{2A17A1A1-237F-41B0-90A0-7C114221D6A5}" sibTransId="{6230448E-AF48-4E02-B266-D2C9CE2FF14C}"/>
    <dgm:cxn modelId="{AC975BB5-A122-B749-86CA-3BD7DB8455CD}" type="presOf" srcId="{6E33D550-B738-4C87-8D8F-6E804F71E2E2}" destId="{26B7165C-7453-554B-8025-0E3A36691711}" srcOrd="0" destOrd="0" presId="urn:microsoft.com/office/officeart/2005/8/layout/vList2"/>
    <dgm:cxn modelId="{ED1916B8-3A2D-4DE3-A829-C4A7996645D1}" srcId="{6E33D550-B738-4C87-8D8F-6E804F71E2E2}" destId="{6B127F17-B159-42A6-88B5-BABA31DA4751}" srcOrd="2" destOrd="0" parTransId="{EC5167BB-8967-42A2-BE6E-25C6645B19BB}" sibTransId="{CCFEDC2C-D9E6-48AB-A427-92651FFCABDD}"/>
    <dgm:cxn modelId="{142709C1-C992-4C4B-9C4C-07A2A9D35468}" srcId="{6E33D550-B738-4C87-8D8F-6E804F71E2E2}" destId="{49A2D4F0-C54E-4316-9510-C10C5FFBB6E5}" srcOrd="1" destOrd="0" parTransId="{5E659579-24A9-443E-B9C3-B381693D8595}" sibTransId="{DFB0407F-7D3E-46B1-9296-96ADE10459F8}"/>
    <dgm:cxn modelId="{BB2EC8CC-A083-A642-932E-02DF7386E775}" type="presOf" srcId="{49A2D4F0-C54E-4316-9510-C10C5FFBB6E5}" destId="{EF387A75-C980-D44B-BE7D-FD3F55B9E4DE}" srcOrd="0" destOrd="0" presId="urn:microsoft.com/office/officeart/2005/8/layout/vList2"/>
    <dgm:cxn modelId="{34CC7FE4-DBD1-BB43-B76E-97B653078D78}" type="presOf" srcId="{72D2B038-1C50-4382-9D89-BC9178435CE6}" destId="{98E21990-C2D2-BA4D-92C0-1F1C83B45393}" srcOrd="0" destOrd="0" presId="urn:microsoft.com/office/officeart/2005/8/layout/vList2"/>
    <dgm:cxn modelId="{B7D37EE6-6407-49D1-8909-22AC13C58CB4}" srcId="{DA0FBE8A-5736-4535-9BC3-BC77CBB178C0}" destId="{B9EE559D-A1FB-4A69-A902-4B2D2497A888}" srcOrd="3" destOrd="0" parTransId="{93450128-8BE4-483A-AC71-2A2FB74FCF5C}" sibTransId="{7C6184F6-942B-484B-989C-C24D4F682774}"/>
    <dgm:cxn modelId="{F0B09CE6-3A1B-CA48-B8A2-0A554FF8BB0A}" type="presOf" srcId="{3C58BB41-3B0D-44BC-83A0-F2CD8674E7FF}" destId="{13E437D2-B9A3-3B48-AD0C-28ADD540A21A}" srcOrd="0" destOrd="0" presId="urn:microsoft.com/office/officeart/2005/8/layout/vList2"/>
    <dgm:cxn modelId="{491DF82F-C34D-2C49-8EBD-912DFD54CD11}" type="presParOf" srcId="{26B7165C-7453-554B-8025-0E3A36691711}" destId="{13E437D2-B9A3-3B48-AD0C-28ADD540A21A}" srcOrd="0" destOrd="0" presId="urn:microsoft.com/office/officeart/2005/8/layout/vList2"/>
    <dgm:cxn modelId="{2B545A1C-353B-B944-B018-0CA5E291D995}" type="presParOf" srcId="{26B7165C-7453-554B-8025-0E3A36691711}" destId="{441E1668-0281-9846-97FF-C92812824E74}" srcOrd="1" destOrd="0" presId="urn:microsoft.com/office/officeart/2005/8/layout/vList2"/>
    <dgm:cxn modelId="{76E6C30A-267E-714D-9624-FBB93222D724}" type="presParOf" srcId="{26B7165C-7453-554B-8025-0E3A36691711}" destId="{EF387A75-C980-D44B-BE7D-FD3F55B9E4DE}" srcOrd="2" destOrd="0" presId="urn:microsoft.com/office/officeart/2005/8/layout/vList2"/>
    <dgm:cxn modelId="{84151E75-4786-5E45-BF92-9D8002571E9C}" type="presParOf" srcId="{26B7165C-7453-554B-8025-0E3A36691711}" destId="{1C583FA1-AE8F-0548-A4FF-A3CF4DEF52E8}" srcOrd="3" destOrd="0" presId="urn:microsoft.com/office/officeart/2005/8/layout/vList2"/>
    <dgm:cxn modelId="{C89AD008-316E-814F-8280-8B3E435405B1}" type="presParOf" srcId="{26B7165C-7453-554B-8025-0E3A36691711}" destId="{D8C7EB23-1773-5C41-BC8E-3C67EECD8504}" srcOrd="4" destOrd="0" presId="urn:microsoft.com/office/officeart/2005/8/layout/vList2"/>
    <dgm:cxn modelId="{ECF8F306-F8D2-E044-BF42-03A3A0FCD646}" type="presParOf" srcId="{26B7165C-7453-554B-8025-0E3A36691711}" destId="{0AEDB5EC-F243-F94B-8CD7-E3AFE0CBAAD5}" srcOrd="5" destOrd="0" presId="urn:microsoft.com/office/officeart/2005/8/layout/vList2"/>
    <dgm:cxn modelId="{59E43069-0D24-A249-A936-4B0D2C7E3D0C}" type="presParOf" srcId="{26B7165C-7453-554B-8025-0E3A36691711}" destId="{433DC668-DBE8-C54D-86B1-AA38E95B2999}" srcOrd="6" destOrd="0" presId="urn:microsoft.com/office/officeart/2005/8/layout/vList2"/>
    <dgm:cxn modelId="{7E639B03-5B51-EC40-8549-7E7C9FE2ABDD}" type="presParOf" srcId="{26B7165C-7453-554B-8025-0E3A36691711}" destId="{98E21990-C2D2-BA4D-92C0-1F1C83B4539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5F6607-54C5-4579-8D21-078C43AF92B0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93CD1A-5535-4666-9E77-A20606AD3C9A}">
      <dgm:prSet/>
      <dgm:spPr/>
      <dgm:t>
        <a:bodyPr/>
        <a:lstStyle/>
        <a:p>
          <a:pPr>
            <a:defRPr cap="all"/>
          </a:pPr>
          <a:r>
            <a:rPr lang="en-US"/>
            <a:t>EC2 Termination protection is turned off by default</a:t>
          </a:r>
        </a:p>
      </dgm:t>
    </dgm:pt>
    <dgm:pt modelId="{F5B9DFDE-0998-437C-AD61-0E0F451536A3}" type="parTrans" cxnId="{405645A1-4E0F-416D-8DCA-45E2BF90ABD8}">
      <dgm:prSet/>
      <dgm:spPr/>
      <dgm:t>
        <a:bodyPr/>
        <a:lstStyle/>
        <a:p>
          <a:endParaRPr lang="en-US"/>
        </a:p>
      </dgm:t>
    </dgm:pt>
    <dgm:pt modelId="{400081F2-E09A-4BD5-A29F-0F193F6190E2}" type="sibTrans" cxnId="{405645A1-4E0F-416D-8DCA-45E2BF90ABD8}">
      <dgm:prSet/>
      <dgm:spPr/>
      <dgm:t>
        <a:bodyPr/>
        <a:lstStyle/>
        <a:p>
          <a:endParaRPr lang="en-US"/>
        </a:p>
      </dgm:t>
    </dgm:pt>
    <dgm:pt modelId="{2237E169-D776-4EAA-A446-ACAB216C6FD2}">
      <dgm:prSet/>
      <dgm:spPr/>
      <dgm:t>
        <a:bodyPr/>
        <a:lstStyle/>
        <a:p>
          <a:pPr>
            <a:defRPr cap="all"/>
          </a:pPr>
          <a:r>
            <a:rPr lang="en-US"/>
            <a:t>EBS volume deleted by default on termination</a:t>
          </a:r>
        </a:p>
      </dgm:t>
    </dgm:pt>
    <dgm:pt modelId="{0A82066C-83B1-4814-8BF9-231704D981E5}" type="parTrans" cxnId="{E04AB161-A2A5-4148-AB06-2DF524BAA506}">
      <dgm:prSet/>
      <dgm:spPr/>
      <dgm:t>
        <a:bodyPr/>
        <a:lstStyle/>
        <a:p>
          <a:endParaRPr lang="en-US"/>
        </a:p>
      </dgm:t>
    </dgm:pt>
    <dgm:pt modelId="{0026FF66-095C-45C1-89C2-AE5EB9962DBA}" type="sibTrans" cxnId="{E04AB161-A2A5-4148-AB06-2DF524BAA506}">
      <dgm:prSet/>
      <dgm:spPr/>
      <dgm:t>
        <a:bodyPr/>
        <a:lstStyle/>
        <a:p>
          <a:endParaRPr lang="en-US"/>
        </a:p>
      </dgm:t>
    </dgm:pt>
    <dgm:pt modelId="{D297CF5F-9BB5-482B-B0EA-6A94B763C14D}">
      <dgm:prSet/>
      <dgm:spPr/>
      <dgm:t>
        <a:bodyPr/>
        <a:lstStyle/>
        <a:p>
          <a:pPr>
            <a:defRPr cap="all"/>
          </a:pPr>
          <a:r>
            <a:rPr lang="en-US" dirty="0"/>
            <a:t>EBS root volumes can’t be encrypted (can be </a:t>
          </a:r>
          <a:r>
            <a:rPr lang="en-US"/>
            <a:t>done using API), additional ones can be encrypted</a:t>
          </a:r>
        </a:p>
      </dgm:t>
    </dgm:pt>
    <dgm:pt modelId="{FF9A2D3C-89C9-4C39-BE1E-B32B9A815D21}" type="parTrans" cxnId="{77E6A597-E392-4E62-A6E1-8949E7FFBFEF}">
      <dgm:prSet/>
      <dgm:spPr/>
      <dgm:t>
        <a:bodyPr/>
        <a:lstStyle/>
        <a:p>
          <a:endParaRPr lang="en-US"/>
        </a:p>
      </dgm:t>
    </dgm:pt>
    <dgm:pt modelId="{3F873E63-C2DD-440D-986E-9D400E81936A}" type="sibTrans" cxnId="{77E6A597-E392-4E62-A6E1-8949E7FFBFEF}">
      <dgm:prSet/>
      <dgm:spPr/>
      <dgm:t>
        <a:bodyPr/>
        <a:lstStyle/>
        <a:p>
          <a:endParaRPr lang="en-US"/>
        </a:p>
      </dgm:t>
    </dgm:pt>
    <dgm:pt modelId="{3E328DE6-CC49-4E6E-AE9A-1D52EDDC4C11}" type="pres">
      <dgm:prSet presAssocID="{945F6607-54C5-4579-8D21-078C43AF92B0}" presName="root" presStyleCnt="0">
        <dgm:presLayoutVars>
          <dgm:dir/>
          <dgm:resizeHandles val="exact"/>
        </dgm:presLayoutVars>
      </dgm:prSet>
      <dgm:spPr/>
    </dgm:pt>
    <dgm:pt modelId="{3E6A6F76-A1BD-457F-9739-3F8AA6D73B67}" type="pres">
      <dgm:prSet presAssocID="{6593CD1A-5535-4666-9E77-A20606AD3C9A}" presName="compNode" presStyleCnt="0"/>
      <dgm:spPr/>
    </dgm:pt>
    <dgm:pt modelId="{BE11F823-5BD1-4E58-8DD3-65349525C3E7}" type="pres">
      <dgm:prSet presAssocID="{6593CD1A-5535-4666-9E77-A20606AD3C9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BD8FDA-70BE-49B2-83BC-F14A1C995B72}" type="pres">
      <dgm:prSet presAssocID="{6593CD1A-5535-4666-9E77-A20606AD3C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12C4A37-CF3D-4534-AF7C-54ED581A1A2B}" type="pres">
      <dgm:prSet presAssocID="{6593CD1A-5535-4666-9E77-A20606AD3C9A}" presName="spaceRect" presStyleCnt="0"/>
      <dgm:spPr/>
    </dgm:pt>
    <dgm:pt modelId="{E7ED1A34-FC5E-4542-A177-EAA48BC58BF1}" type="pres">
      <dgm:prSet presAssocID="{6593CD1A-5535-4666-9E77-A20606AD3C9A}" presName="textRect" presStyleLbl="revTx" presStyleIdx="0" presStyleCnt="3">
        <dgm:presLayoutVars>
          <dgm:chMax val="1"/>
          <dgm:chPref val="1"/>
        </dgm:presLayoutVars>
      </dgm:prSet>
      <dgm:spPr/>
    </dgm:pt>
    <dgm:pt modelId="{09C7CE3A-6755-4C9F-8F2C-2766909FFF7A}" type="pres">
      <dgm:prSet presAssocID="{400081F2-E09A-4BD5-A29F-0F193F6190E2}" presName="sibTrans" presStyleCnt="0"/>
      <dgm:spPr/>
    </dgm:pt>
    <dgm:pt modelId="{2298FBC1-7EC3-4D91-9E55-98833497C2F6}" type="pres">
      <dgm:prSet presAssocID="{2237E169-D776-4EAA-A446-ACAB216C6FD2}" presName="compNode" presStyleCnt="0"/>
      <dgm:spPr/>
    </dgm:pt>
    <dgm:pt modelId="{4F575FC1-FC8D-48BA-BECC-7C2B5C6D6054}" type="pres">
      <dgm:prSet presAssocID="{2237E169-D776-4EAA-A446-ACAB216C6FD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F884EF-20D8-46D4-9895-B2032A933A43}" type="pres">
      <dgm:prSet presAssocID="{2237E169-D776-4EAA-A446-ACAB216C6F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B0E8500-2A76-471A-B5E6-AB2A032048D3}" type="pres">
      <dgm:prSet presAssocID="{2237E169-D776-4EAA-A446-ACAB216C6FD2}" presName="spaceRect" presStyleCnt="0"/>
      <dgm:spPr/>
    </dgm:pt>
    <dgm:pt modelId="{44F9BF87-B52C-4B9B-B17F-9F54D14C8692}" type="pres">
      <dgm:prSet presAssocID="{2237E169-D776-4EAA-A446-ACAB216C6FD2}" presName="textRect" presStyleLbl="revTx" presStyleIdx="1" presStyleCnt="3">
        <dgm:presLayoutVars>
          <dgm:chMax val="1"/>
          <dgm:chPref val="1"/>
        </dgm:presLayoutVars>
      </dgm:prSet>
      <dgm:spPr/>
    </dgm:pt>
    <dgm:pt modelId="{9D390FF7-5CAA-439E-B5D7-5E16A8CB55C4}" type="pres">
      <dgm:prSet presAssocID="{0026FF66-095C-45C1-89C2-AE5EB9962DBA}" presName="sibTrans" presStyleCnt="0"/>
      <dgm:spPr/>
    </dgm:pt>
    <dgm:pt modelId="{BA316625-6CED-41C9-984E-E285FE615935}" type="pres">
      <dgm:prSet presAssocID="{D297CF5F-9BB5-482B-B0EA-6A94B763C14D}" presName="compNode" presStyleCnt="0"/>
      <dgm:spPr/>
    </dgm:pt>
    <dgm:pt modelId="{14DFBB08-FEB7-4E34-A55D-51083FE2F63E}" type="pres">
      <dgm:prSet presAssocID="{D297CF5F-9BB5-482B-B0EA-6A94B763C14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193CF3-ED2B-4BBE-B8B5-352139F48FA9}" type="pres">
      <dgm:prSet presAssocID="{D297CF5F-9BB5-482B-B0EA-6A94B763C1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1CA760E-2470-4FA4-BE3B-9A401CF82B3F}" type="pres">
      <dgm:prSet presAssocID="{D297CF5F-9BB5-482B-B0EA-6A94B763C14D}" presName="spaceRect" presStyleCnt="0"/>
      <dgm:spPr/>
    </dgm:pt>
    <dgm:pt modelId="{B00715AC-CA1E-41B3-9457-3591028883ED}" type="pres">
      <dgm:prSet presAssocID="{D297CF5F-9BB5-482B-B0EA-6A94B763C1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7E1702-7693-4C54-A82A-DDDF8522CF61}" type="presOf" srcId="{945F6607-54C5-4579-8D21-078C43AF92B0}" destId="{3E328DE6-CC49-4E6E-AE9A-1D52EDDC4C11}" srcOrd="0" destOrd="0" presId="urn:microsoft.com/office/officeart/2018/5/layout/IconLeafLabelList"/>
    <dgm:cxn modelId="{9E1A2C29-56B1-440F-97B7-0DC548162FA2}" type="presOf" srcId="{6593CD1A-5535-4666-9E77-A20606AD3C9A}" destId="{E7ED1A34-FC5E-4542-A177-EAA48BC58BF1}" srcOrd="0" destOrd="0" presId="urn:microsoft.com/office/officeart/2018/5/layout/IconLeafLabelList"/>
    <dgm:cxn modelId="{E04AB161-A2A5-4148-AB06-2DF524BAA506}" srcId="{945F6607-54C5-4579-8D21-078C43AF92B0}" destId="{2237E169-D776-4EAA-A446-ACAB216C6FD2}" srcOrd="1" destOrd="0" parTransId="{0A82066C-83B1-4814-8BF9-231704D981E5}" sibTransId="{0026FF66-095C-45C1-89C2-AE5EB9962DBA}"/>
    <dgm:cxn modelId="{16E30091-A094-407F-89F5-6D0282EAE983}" type="presOf" srcId="{D297CF5F-9BB5-482B-B0EA-6A94B763C14D}" destId="{B00715AC-CA1E-41B3-9457-3591028883ED}" srcOrd="0" destOrd="0" presId="urn:microsoft.com/office/officeart/2018/5/layout/IconLeafLabelList"/>
    <dgm:cxn modelId="{77E6A597-E392-4E62-A6E1-8949E7FFBFEF}" srcId="{945F6607-54C5-4579-8D21-078C43AF92B0}" destId="{D297CF5F-9BB5-482B-B0EA-6A94B763C14D}" srcOrd="2" destOrd="0" parTransId="{FF9A2D3C-89C9-4C39-BE1E-B32B9A815D21}" sibTransId="{3F873E63-C2DD-440D-986E-9D400E81936A}"/>
    <dgm:cxn modelId="{405645A1-4E0F-416D-8DCA-45E2BF90ABD8}" srcId="{945F6607-54C5-4579-8D21-078C43AF92B0}" destId="{6593CD1A-5535-4666-9E77-A20606AD3C9A}" srcOrd="0" destOrd="0" parTransId="{F5B9DFDE-0998-437C-AD61-0E0F451536A3}" sibTransId="{400081F2-E09A-4BD5-A29F-0F193F6190E2}"/>
    <dgm:cxn modelId="{358F28E3-2F08-44B0-B1DD-56DB2A6F0169}" type="presOf" srcId="{2237E169-D776-4EAA-A446-ACAB216C6FD2}" destId="{44F9BF87-B52C-4B9B-B17F-9F54D14C8692}" srcOrd="0" destOrd="0" presId="urn:microsoft.com/office/officeart/2018/5/layout/IconLeafLabelList"/>
    <dgm:cxn modelId="{25E7F7AB-044A-430C-88D5-5779CE4761ED}" type="presParOf" srcId="{3E328DE6-CC49-4E6E-AE9A-1D52EDDC4C11}" destId="{3E6A6F76-A1BD-457F-9739-3F8AA6D73B67}" srcOrd="0" destOrd="0" presId="urn:microsoft.com/office/officeart/2018/5/layout/IconLeafLabelList"/>
    <dgm:cxn modelId="{344BC0C0-7BFD-4AE4-9654-B1F665C35C84}" type="presParOf" srcId="{3E6A6F76-A1BD-457F-9739-3F8AA6D73B67}" destId="{BE11F823-5BD1-4E58-8DD3-65349525C3E7}" srcOrd="0" destOrd="0" presId="urn:microsoft.com/office/officeart/2018/5/layout/IconLeafLabelList"/>
    <dgm:cxn modelId="{F36FFA19-EF47-434F-A992-55EDA1660659}" type="presParOf" srcId="{3E6A6F76-A1BD-457F-9739-3F8AA6D73B67}" destId="{F5BD8FDA-70BE-49B2-83BC-F14A1C995B72}" srcOrd="1" destOrd="0" presId="urn:microsoft.com/office/officeart/2018/5/layout/IconLeafLabelList"/>
    <dgm:cxn modelId="{5E2CEFC6-39B0-4974-9F2F-46608C2560AD}" type="presParOf" srcId="{3E6A6F76-A1BD-457F-9739-3F8AA6D73B67}" destId="{612C4A37-CF3D-4534-AF7C-54ED581A1A2B}" srcOrd="2" destOrd="0" presId="urn:microsoft.com/office/officeart/2018/5/layout/IconLeafLabelList"/>
    <dgm:cxn modelId="{E944571D-88A6-46DC-9CF3-AEF44E778E96}" type="presParOf" srcId="{3E6A6F76-A1BD-457F-9739-3F8AA6D73B67}" destId="{E7ED1A34-FC5E-4542-A177-EAA48BC58BF1}" srcOrd="3" destOrd="0" presId="urn:microsoft.com/office/officeart/2018/5/layout/IconLeafLabelList"/>
    <dgm:cxn modelId="{7F26293E-2D18-4CDB-8247-DE6F2F295FB9}" type="presParOf" srcId="{3E328DE6-CC49-4E6E-AE9A-1D52EDDC4C11}" destId="{09C7CE3A-6755-4C9F-8F2C-2766909FFF7A}" srcOrd="1" destOrd="0" presId="urn:microsoft.com/office/officeart/2018/5/layout/IconLeafLabelList"/>
    <dgm:cxn modelId="{167BD797-1F3D-408C-96F5-F99DE0167ACA}" type="presParOf" srcId="{3E328DE6-CC49-4E6E-AE9A-1D52EDDC4C11}" destId="{2298FBC1-7EC3-4D91-9E55-98833497C2F6}" srcOrd="2" destOrd="0" presId="urn:microsoft.com/office/officeart/2018/5/layout/IconLeafLabelList"/>
    <dgm:cxn modelId="{F069FB94-A460-4125-830F-0923AA3C04DA}" type="presParOf" srcId="{2298FBC1-7EC3-4D91-9E55-98833497C2F6}" destId="{4F575FC1-FC8D-48BA-BECC-7C2B5C6D6054}" srcOrd="0" destOrd="0" presId="urn:microsoft.com/office/officeart/2018/5/layout/IconLeafLabelList"/>
    <dgm:cxn modelId="{6871B337-1839-41C9-9A67-9FD8A3ABB75B}" type="presParOf" srcId="{2298FBC1-7EC3-4D91-9E55-98833497C2F6}" destId="{4FF884EF-20D8-46D4-9895-B2032A933A43}" srcOrd="1" destOrd="0" presId="urn:microsoft.com/office/officeart/2018/5/layout/IconLeafLabelList"/>
    <dgm:cxn modelId="{3D207A7D-57DB-423C-BF2A-2E994B93F4B0}" type="presParOf" srcId="{2298FBC1-7EC3-4D91-9E55-98833497C2F6}" destId="{2B0E8500-2A76-471A-B5E6-AB2A032048D3}" srcOrd="2" destOrd="0" presId="urn:microsoft.com/office/officeart/2018/5/layout/IconLeafLabelList"/>
    <dgm:cxn modelId="{0EB9D34E-44CD-4424-9E92-044B510E1C6E}" type="presParOf" srcId="{2298FBC1-7EC3-4D91-9E55-98833497C2F6}" destId="{44F9BF87-B52C-4B9B-B17F-9F54D14C8692}" srcOrd="3" destOrd="0" presId="urn:microsoft.com/office/officeart/2018/5/layout/IconLeafLabelList"/>
    <dgm:cxn modelId="{550A9077-69FA-4BA6-8254-39C64090A469}" type="presParOf" srcId="{3E328DE6-CC49-4E6E-AE9A-1D52EDDC4C11}" destId="{9D390FF7-5CAA-439E-B5D7-5E16A8CB55C4}" srcOrd="3" destOrd="0" presId="urn:microsoft.com/office/officeart/2018/5/layout/IconLeafLabelList"/>
    <dgm:cxn modelId="{C6E1A0D5-36D6-4708-9744-2FE4A02F1792}" type="presParOf" srcId="{3E328DE6-CC49-4E6E-AE9A-1D52EDDC4C11}" destId="{BA316625-6CED-41C9-984E-E285FE615935}" srcOrd="4" destOrd="0" presId="urn:microsoft.com/office/officeart/2018/5/layout/IconLeafLabelList"/>
    <dgm:cxn modelId="{D7ACECA9-74E8-4F3B-BBC7-7D2D1E116AA8}" type="presParOf" srcId="{BA316625-6CED-41C9-984E-E285FE615935}" destId="{14DFBB08-FEB7-4E34-A55D-51083FE2F63E}" srcOrd="0" destOrd="0" presId="urn:microsoft.com/office/officeart/2018/5/layout/IconLeafLabelList"/>
    <dgm:cxn modelId="{01D97486-1F37-4D00-AB51-B0F2EF44E72B}" type="presParOf" srcId="{BA316625-6CED-41C9-984E-E285FE615935}" destId="{FD193CF3-ED2B-4BBE-B8B5-352139F48FA9}" srcOrd="1" destOrd="0" presId="urn:microsoft.com/office/officeart/2018/5/layout/IconLeafLabelList"/>
    <dgm:cxn modelId="{71B8F333-0A97-45B4-9A6F-9225489D7C43}" type="presParOf" srcId="{BA316625-6CED-41C9-984E-E285FE615935}" destId="{91CA760E-2470-4FA4-BE3B-9A401CF82B3F}" srcOrd="2" destOrd="0" presId="urn:microsoft.com/office/officeart/2018/5/layout/IconLeafLabelList"/>
    <dgm:cxn modelId="{12ED9F40-7E27-49CC-90D2-A26517411C44}" type="presParOf" srcId="{BA316625-6CED-41C9-984E-E285FE615935}" destId="{B00715AC-CA1E-41B3-9457-3591028883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D7286A-1879-45DD-A540-742347AFEBC4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EAA309-E60C-4845-B1BE-7C04214E3312}">
      <dgm:prSet/>
      <dgm:spPr/>
      <dgm:t>
        <a:bodyPr/>
        <a:lstStyle/>
        <a:p>
          <a:r>
            <a:rPr lang="en-US"/>
            <a:t>Virtual Firewalls</a:t>
          </a:r>
        </a:p>
      </dgm:t>
    </dgm:pt>
    <dgm:pt modelId="{699FAFD8-4596-4DFF-BA3F-87F83046ED3D}" type="parTrans" cxnId="{497D52DC-987D-4427-A150-3C076D452A55}">
      <dgm:prSet/>
      <dgm:spPr/>
      <dgm:t>
        <a:bodyPr/>
        <a:lstStyle/>
        <a:p>
          <a:endParaRPr lang="en-US"/>
        </a:p>
      </dgm:t>
    </dgm:pt>
    <dgm:pt modelId="{336308AF-5F14-47DE-8CD2-622262404610}" type="sibTrans" cxnId="{497D52DC-987D-4427-A150-3C076D452A55}">
      <dgm:prSet/>
      <dgm:spPr/>
      <dgm:t>
        <a:bodyPr/>
        <a:lstStyle/>
        <a:p>
          <a:endParaRPr lang="en-US"/>
        </a:p>
      </dgm:t>
    </dgm:pt>
    <dgm:pt modelId="{3E660EFA-5C28-48FD-A8BA-09467C7EBA65}">
      <dgm:prSet/>
      <dgm:spPr/>
      <dgm:t>
        <a:bodyPr/>
        <a:lstStyle/>
        <a:p>
          <a:r>
            <a:rPr lang="en-US"/>
            <a:t>Stateful – inbound rules automatically apply outbound rule</a:t>
          </a:r>
        </a:p>
      </dgm:t>
    </dgm:pt>
    <dgm:pt modelId="{B26847F3-BBEF-4F47-AAA3-81F83D8E684D}" type="parTrans" cxnId="{FA03C283-8EC9-42A2-82AF-00F9921AA2F6}">
      <dgm:prSet/>
      <dgm:spPr/>
      <dgm:t>
        <a:bodyPr/>
        <a:lstStyle/>
        <a:p>
          <a:endParaRPr lang="en-US"/>
        </a:p>
      </dgm:t>
    </dgm:pt>
    <dgm:pt modelId="{DF9BED40-8FF8-4013-AF21-CF3BEC636F75}" type="sibTrans" cxnId="{FA03C283-8EC9-42A2-82AF-00F9921AA2F6}">
      <dgm:prSet/>
      <dgm:spPr/>
      <dgm:t>
        <a:bodyPr/>
        <a:lstStyle/>
        <a:p>
          <a:endParaRPr lang="en-US"/>
        </a:p>
      </dgm:t>
    </dgm:pt>
    <dgm:pt modelId="{034EB86C-0646-4A8E-A8E9-158C300FEE88}">
      <dgm:prSet/>
      <dgm:spPr/>
      <dgm:t>
        <a:bodyPr/>
        <a:lstStyle/>
        <a:p>
          <a:r>
            <a:rPr lang="en-US"/>
            <a:t>NACL – stateless, can deny access</a:t>
          </a:r>
        </a:p>
      </dgm:t>
    </dgm:pt>
    <dgm:pt modelId="{349EB461-AB69-47F4-A200-5CA5171A6640}" type="parTrans" cxnId="{E7273F4F-3D99-4A0A-9140-03B522AF3931}">
      <dgm:prSet/>
      <dgm:spPr/>
      <dgm:t>
        <a:bodyPr/>
        <a:lstStyle/>
        <a:p>
          <a:endParaRPr lang="en-US"/>
        </a:p>
      </dgm:t>
    </dgm:pt>
    <dgm:pt modelId="{4233BA74-E167-4207-8370-4D0AEE358562}" type="sibTrans" cxnId="{E7273F4F-3D99-4A0A-9140-03B522AF3931}">
      <dgm:prSet/>
      <dgm:spPr/>
      <dgm:t>
        <a:bodyPr/>
        <a:lstStyle/>
        <a:p>
          <a:endParaRPr lang="en-US"/>
        </a:p>
      </dgm:t>
    </dgm:pt>
    <dgm:pt modelId="{C2F4FABE-F7A2-4843-B9A6-DF3A1A52CBFB}">
      <dgm:prSet/>
      <dgm:spPr/>
      <dgm:t>
        <a:bodyPr/>
        <a:lstStyle/>
        <a:p>
          <a:r>
            <a:rPr lang="en-US"/>
            <a:t>All Inbound traffic blocked by default when new EC2 instance created</a:t>
          </a:r>
        </a:p>
      </dgm:t>
    </dgm:pt>
    <dgm:pt modelId="{D1F6BCFA-86E3-42E9-A219-6369F24C8152}" type="parTrans" cxnId="{76D96B8E-1728-4345-A22B-74BD4CDBAFCD}">
      <dgm:prSet/>
      <dgm:spPr/>
      <dgm:t>
        <a:bodyPr/>
        <a:lstStyle/>
        <a:p>
          <a:endParaRPr lang="en-US"/>
        </a:p>
      </dgm:t>
    </dgm:pt>
    <dgm:pt modelId="{309B148B-EF45-43A6-856D-A9259CB20C5E}" type="sibTrans" cxnId="{76D96B8E-1728-4345-A22B-74BD4CDBAFCD}">
      <dgm:prSet/>
      <dgm:spPr/>
      <dgm:t>
        <a:bodyPr/>
        <a:lstStyle/>
        <a:p>
          <a:endParaRPr lang="en-US"/>
        </a:p>
      </dgm:t>
    </dgm:pt>
    <dgm:pt modelId="{937A2646-42E8-4D8C-8C92-1F0EB978E93A}">
      <dgm:prSet/>
      <dgm:spPr/>
      <dgm:t>
        <a:bodyPr/>
        <a:lstStyle/>
        <a:p>
          <a:r>
            <a:rPr lang="en-US"/>
            <a:t>EC2s can have multiple SGs and multiple EC2s can be in an SG</a:t>
          </a:r>
        </a:p>
      </dgm:t>
    </dgm:pt>
    <dgm:pt modelId="{02D7D88B-E818-4251-9EAC-BEF4FDCAC17C}" type="parTrans" cxnId="{CF5DC0E0-A942-4870-8355-E9AA2BB9BFE0}">
      <dgm:prSet/>
      <dgm:spPr/>
      <dgm:t>
        <a:bodyPr/>
        <a:lstStyle/>
        <a:p>
          <a:endParaRPr lang="en-US"/>
        </a:p>
      </dgm:t>
    </dgm:pt>
    <dgm:pt modelId="{46CF02AC-D48E-46C9-811F-9AD2BC5F2944}" type="sibTrans" cxnId="{CF5DC0E0-A942-4870-8355-E9AA2BB9BFE0}">
      <dgm:prSet/>
      <dgm:spPr/>
      <dgm:t>
        <a:bodyPr/>
        <a:lstStyle/>
        <a:p>
          <a:endParaRPr lang="en-US"/>
        </a:p>
      </dgm:t>
    </dgm:pt>
    <dgm:pt modelId="{69D17FE3-B31F-438D-95B4-4E25520BDF32}">
      <dgm:prSet/>
      <dgm:spPr/>
      <dgm:t>
        <a:bodyPr/>
        <a:lstStyle/>
        <a:p>
          <a:r>
            <a:rPr lang="en-US"/>
            <a:t>SGs cannot specifically deny access</a:t>
          </a:r>
        </a:p>
      </dgm:t>
    </dgm:pt>
    <dgm:pt modelId="{5D24E65D-3749-4FB3-9E6C-954D151E00BF}" type="parTrans" cxnId="{E7044A9C-52C6-48DB-B641-5F2147DECB3D}">
      <dgm:prSet/>
      <dgm:spPr/>
      <dgm:t>
        <a:bodyPr/>
        <a:lstStyle/>
        <a:p>
          <a:endParaRPr lang="en-US"/>
        </a:p>
      </dgm:t>
    </dgm:pt>
    <dgm:pt modelId="{3C286297-56CA-4EFB-87CE-8183F2F20EDF}" type="sibTrans" cxnId="{E7044A9C-52C6-48DB-B641-5F2147DECB3D}">
      <dgm:prSet/>
      <dgm:spPr/>
      <dgm:t>
        <a:bodyPr/>
        <a:lstStyle/>
        <a:p>
          <a:endParaRPr lang="en-US"/>
        </a:p>
      </dgm:t>
    </dgm:pt>
    <dgm:pt modelId="{34DCA323-CD1D-BD42-8FA9-4D4469A766EA}" type="pres">
      <dgm:prSet presAssocID="{3CD7286A-1879-45DD-A540-742347AFEBC4}" presName="diagram" presStyleCnt="0">
        <dgm:presLayoutVars>
          <dgm:dir/>
          <dgm:resizeHandles val="exact"/>
        </dgm:presLayoutVars>
      </dgm:prSet>
      <dgm:spPr/>
    </dgm:pt>
    <dgm:pt modelId="{31CEBBB8-C5B8-8E43-BE28-AB0BA72F444D}" type="pres">
      <dgm:prSet presAssocID="{20EAA309-E60C-4845-B1BE-7C04214E3312}" presName="node" presStyleLbl="node1" presStyleIdx="0" presStyleCnt="6">
        <dgm:presLayoutVars>
          <dgm:bulletEnabled val="1"/>
        </dgm:presLayoutVars>
      </dgm:prSet>
      <dgm:spPr/>
    </dgm:pt>
    <dgm:pt modelId="{90BC92CF-A462-1D49-84EB-C9AD88BCD28E}" type="pres">
      <dgm:prSet presAssocID="{336308AF-5F14-47DE-8CD2-622262404610}" presName="sibTrans" presStyleCnt="0"/>
      <dgm:spPr/>
    </dgm:pt>
    <dgm:pt modelId="{F1790480-1299-7044-A636-648C67956DC2}" type="pres">
      <dgm:prSet presAssocID="{3E660EFA-5C28-48FD-A8BA-09467C7EBA65}" presName="node" presStyleLbl="node1" presStyleIdx="1" presStyleCnt="6">
        <dgm:presLayoutVars>
          <dgm:bulletEnabled val="1"/>
        </dgm:presLayoutVars>
      </dgm:prSet>
      <dgm:spPr/>
    </dgm:pt>
    <dgm:pt modelId="{B29355BE-6D59-7D4B-8106-F178A99027BC}" type="pres">
      <dgm:prSet presAssocID="{DF9BED40-8FF8-4013-AF21-CF3BEC636F75}" presName="sibTrans" presStyleCnt="0"/>
      <dgm:spPr/>
    </dgm:pt>
    <dgm:pt modelId="{365D83C5-92F7-6F45-9B91-9B33511F9623}" type="pres">
      <dgm:prSet presAssocID="{034EB86C-0646-4A8E-A8E9-158C300FEE88}" presName="node" presStyleLbl="node1" presStyleIdx="2" presStyleCnt="6">
        <dgm:presLayoutVars>
          <dgm:bulletEnabled val="1"/>
        </dgm:presLayoutVars>
      </dgm:prSet>
      <dgm:spPr/>
    </dgm:pt>
    <dgm:pt modelId="{713C6657-EACB-5E49-BDFC-D1AACA44468E}" type="pres">
      <dgm:prSet presAssocID="{4233BA74-E167-4207-8370-4D0AEE358562}" presName="sibTrans" presStyleCnt="0"/>
      <dgm:spPr/>
    </dgm:pt>
    <dgm:pt modelId="{B3AB659B-882B-D545-BF1F-D736508E4E63}" type="pres">
      <dgm:prSet presAssocID="{C2F4FABE-F7A2-4843-B9A6-DF3A1A52CBFB}" presName="node" presStyleLbl="node1" presStyleIdx="3" presStyleCnt="6">
        <dgm:presLayoutVars>
          <dgm:bulletEnabled val="1"/>
        </dgm:presLayoutVars>
      </dgm:prSet>
      <dgm:spPr/>
    </dgm:pt>
    <dgm:pt modelId="{1E2D8E06-8BC3-D947-AA7A-B7369D804473}" type="pres">
      <dgm:prSet presAssocID="{309B148B-EF45-43A6-856D-A9259CB20C5E}" presName="sibTrans" presStyleCnt="0"/>
      <dgm:spPr/>
    </dgm:pt>
    <dgm:pt modelId="{F8194541-17F3-0E41-BE05-C8E11D1A5064}" type="pres">
      <dgm:prSet presAssocID="{937A2646-42E8-4D8C-8C92-1F0EB978E93A}" presName="node" presStyleLbl="node1" presStyleIdx="4" presStyleCnt="6">
        <dgm:presLayoutVars>
          <dgm:bulletEnabled val="1"/>
        </dgm:presLayoutVars>
      </dgm:prSet>
      <dgm:spPr/>
    </dgm:pt>
    <dgm:pt modelId="{AAF82909-99A1-974F-B304-0BFF7C93CDDE}" type="pres">
      <dgm:prSet presAssocID="{46CF02AC-D48E-46C9-811F-9AD2BC5F2944}" presName="sibTrans" presStyleCnt="0"/>
      <dgm:spPr/>
    </dgm:pt>
    <dgm:pt modelId="{D2BC8AEF-3F63-974C-A6EA-EC5D860DA06A}" type="pres">
      <dgm:prSet presAssocID="{69D17FE3-B31F-438D-95B4-4E25520BDF32}" presName="node" presStyleLbl="node1" presStyleIdx="5" presStyleCnt="6">
        <dgm:presLayoutVars>
          <dgm:bulletEnabled val="1"/>
        </dgm:presLayoutVars>
      </dgm:prSet>
      <dgm:spPr/>
    </dgm:pt>
  </dgm:ptLst>
  <dgm:cxnLst>
    <dgm:cxn modelId="{0802C445-17C7-614E-B7FA-0BB74717CEE2}" type="presOf" srcId="{C2F4FABE-F7A2-4843-B9A6-DF3A1A52CBFB}" destId="{B3AB659B-882B-D545-BF1F-D736508E4E63}" srcOrd="0" destOrd="0" presId="urn:microsoft.com/office/officeart/2005/8/layout/default"/>
    <dgm:cxn modelId="{E7273F4F-3D99-4A0A-9140-03B522AF3931}" srcId="{3CD7286A-1879-45DD-A540-742347AFEBC4}" destId="{034EB86C-0646-4A8E-A8E9-158C300FEE88}" srcOrd="2" destOrd="0" parTransId="{349EB461-AB69-47F4-A200-5CA5171A6640}" sibTransId="{4233BA74-E167-4207-8370-4D0AEE358562}"/>
    <dgm:cxn modelId="{1AF96E5D-2929-0B45-B3F8-A04742B990B4}" type="presOf" srcId="{20EAA309-E60C-4845-B1BE-7C04214E3312}" destId="{31CEBBB8-C5B8-8E43-BE28-AB0BA72F444D}" srcOrd="0" destOrd="0" presId="urn:microsoft.com/office/officeart/2005/8/layout/default"/>
    <dgm:cxn modelId="{43066764-7B27-754C-BB2D-76F211DC5558}" type="presOf" srcId="{3E660EFA-5C28-48FD-A8BA-09467C7EBA65}" destId="{F1790480-1299-7044-A636-648C67956DC2}" srcOrd="0" destOrd="0" presId="urn:microsoft.com/office/officeart/2005/8/layout/default"/>
    <dgm:cxn modelId="{FA03C283-8EC9-42A2-82AF-00F9921AA2F6}" srcId="{3CD7286A-1879-45DD-A540-742347AFEBC4}" destId="{3E660EFA-5C28-48FD-A8BA-09467C7EBA65}" srcOrd="1" destOrd="0" parTransId="{B26847F3-BBEF-4F47-AAA3-81F83D8E684D}" sibTransId="{DF9BED40-8FF8-4013-AF21-CF3BEC636F75}"/>
    <dgm:cxn modelId="{74228E8A-2B6B-6B4C-9D39-BA4560C7D5D7}" type="presOf" srcId="{937A2646-42E8-4D8C-8C92-1F0EB978E93A}" destId="{F8194541-17F3-0E41-BE05-C8E11D1A5064}" srcOrd="0" destOrd="0" presId="urn:microsoft.com/office/officeart/2005/8/layout/default"/>
    <dgm:cxn modelId="{76D96B8E-1728-4345-A22B-74BD4CDBAFCD}" srcId="{3CD7286A-1879-45DD-A540-742347AFEBC4}" destId="{C2F4FABE-F7A2-4843-B9A6-DF3A1A52CBFB}" srcOrd="3" destOrd="0" parTransId="{D1F6BCFA-86E3-42E9-A219-6369F24C8152}" sibTransId="{309B148B-EF45-43A6-856D-A9259CB20C5E}"/>
    <dgm:cxn modelId="{177D9D99-CAC3-0A48-9C0E-B065B559FA11}" type="presOf" srcId="{69D17FE3-B31F-438D-95B4-4E25520BDF32}" destId="{D2BC8AEF-3F63-974C-A6EA-EC5D860DA06A}" srcOrd="0" destOrd="0" presId="urn:microsoft.com/office/officeart/2005/8/layout/default"/>
    <dgm:cxn modelId="{E7044A9C-52C6-48DB-B641-5F2147DECB3D}" srcId="{3CD7286A-1879-45DD-A540-742347AFEBC4}" destId="{69D17FE3-B31F-438D-95B4-4E25520BDF32}" srcOrd="5" destOrd="0" parTransId="{5D24E65D-3749-4FB3-9E6C-954D151E00BF}" sibTransId="{3C286297-56CA-4EFB-87CE-8183F2F20EDF}"/>
    <dgm:cxn modelId="{C71619CF-1F73-F145-B7F0-01D178CA7F41}" type="presOf" srcId="{034EB86C-0646-4A8E-A8E9-158C300FEE88}" destId="{365D83C5-92F7-6F45-9B91-9B33511F9623}" srcOrd="0" destOrd="0" presId="urn:microsoft.com/office/officeart/2005/8/layout/default"/>
    <dgm:cxn modelId="{497D52DC-987D-4427-A150-3C076D452A55}" srcId="{3CD7286A-1879-45DD-A540-742347AFEBC4}" destId="{20EAA309-E60C-4845-B1BE-7C04214E3312}" srcOrd="0" destOrd="0" parTransId="{699FAFD8-4596-4DFF-BA3F-87F83046ED3D}" sibTransId="{336308AF-5F14-47DE-8CD2-622262404610}"/>
    <dgm:cxn modelId="{CF5DC0E0-A942-4870-8355-E9AA2BB9BFE0}" srcId="{3CD7286A-1879-45DD-A540-742347AFEBC4}" destId="{937A2646-42E8-4D8C-8C92-1F0EB978E93A}" srcOrd="4" destOrd="0" parTransId="{02D7D88B-E818-4251-9EAC-BEF4FDCAC17C}" sibTransId="{46CF02AC-D48E-46C9-811F-9AD2BC5F2944}"/>
    <dgm:cxn modelId="{E971B7FD-7A34-D24E-80BD-1C89FC697C46}" type="presOf" srcId="{3CD7286A-1879-45DD-A540-742347AFEBC4}" destId="{34DCA323-CD1D-BD42-8FA9-4D4469A766EA}" srcOrd="0" destOrd="0" presId="urn:microsoft.com/office/officeart/2005/8/layout/default"/>
    <dgm:cxn modelId="{35A1E985-31D9-9440-A12E-9BFACA25ABB2}" type="presParOf" srcId="{34DCA323-CD1D-BD42-8FA9-4D4469A766EA}" destId="{31CEBBB8-C5B8-8E43-BE28-AB0BA72F444D}" srcOrd="0" destOrd="0" presId="urn:microsoft.com/office/officeart/2005/8/layout/default"/>
    <dgm:cxn modelId="{FC54914A-984B-1E45-A05B-BD21E24E1999}" type="presParOf" srcId="{34DCA323-CD1D-BD42-8FA9-4D4469A766EA}" destId="{90BC92CF-A462-1D49-84EB-C9AD88BCD28E}" srcOrd="1" destOrd="0" presId="urn:microsoft.com/office/officeart/2005/8/layout/default"/>
    <dgm:cxn modelId="{BCFCDD09-BE39-DA43-A705-BEBE6208F801}" type="presParOf" srcId="{34DCA323-CD1D-BD42-8FA9-4D4469A766EA}" destId="{F1790480-1299-7044-A636-648C67956DC2}" srcOrd="2" destOrd="0" presId="urn:microsoft.com/office/officeart/2005/8/layout/default"/>
    <dgm:cxn modelId="{A1E533B0-3537-0948-B09E-A48C2EB74EDF}" type="presParOf" srcId="{34DCA323-CD1D-BD42-8FA9-4D4469A766EA}" destId="{B29355BE-6D59-7D4B-8106-F178A99027BC}" srcOrd="3" destOrd="0" presId="urn:microsoft.com/office/officeart/2005/8/layout/default"/>
    <dgm:cxn modelId="{467B01C3-A373-7149-807E-8D304BFA1AFA}" type="presParOf" srcId="{34DCA323-CD1D-BD42-8FA9-4D4469A766EA}" destId="{365D83C5-92F7-6F45-9B91-9B33511F9623}" srcOrd="4" destOrd="0" presId="urn:microsoft.com/office/officeart/2005/8/layout/default"/>
    <dgm:cxn modelId="{78E9ED95-9E95-8949-98E7-6F4A7BDE178A}" type="presParOf" srcId="{34DCA323-CD1D-BD42-8FA9-4D4469A766EA}" destId="{713C6657-EACB-5E49-BDFC-D1AACA44468E}" srcOrd="5" destOrd="0" presId="urn:microsoft.com/office/officeart/2005/8/layout/default"/>
    <dgm:cxn modelId="{DDF816E1-2907-E141-A195-4FB2CCFE5783}" type="presParOf" srcId="{34DCA323-CD1D-BD42-8FA9-4D4469A766EA}" destId="{B3AB659B-882B-D545-BF1F-D736508E4E63}" srcOrd="6" destOrd="0" presId="urn:microsoft.com/office/officeart/2005/8/layout/default"/>
    <dgm:cxn modelId="{9BD13934-ADE1-FF40-90F8-E0CF7ED80568}" type="presParOf" srcId="{34DCA323-CD1D-BD42-8FA9-4D4469A766EA}" destId="{1E2D8E06-8BC3-D947-AA7A-B7369D804473}" srcOrd="7" destOrd="0" presId="urn:microsoft.com/office/officeart/2005/8/layout/default"/>
    <dgm:cxn modelId="{90A909BD-B7CB-D841-A4A1-4585CBD7C3D9}" type="presParOf" srcId="{34DCA323-CD1D-BD42-8FA9-4D4469A766EA}" destId="{F8194541-17F3-0E41-BE05-C8E11D1A5064}" srcOrd="8" destOrd="0" presId="urn:microsoft.com/office/officeart/2005/8/layout/default"/>
    <dgm:cxn modelId="{3FD4F307-6941-4047-91EB-710A437724E4}" type="presParOf" srcId="{34DCA323-CD1D-BD42-8FA9-4D4469A766EA}" destId="{AAF82909-99A1-974F-B304-0BFF7C93CDDE}" srcOrd="9" destOrd="0" presId="urn:microsoft.com/office/officeart/2005/8/layout/default"/>
    <dgm:cxn modelId="{46EC2472-324B-4E45-A75F-05B783B05DE4}" type="presParOf" srcId="{34DCA323-CD1D-BD42-8FA9-4D4469A766EA}" destId="{D2BC8AEF-3F63-974C-A6EA-EC5D860DA06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EC06F1-9561-4CF2-8A37-3D965C94E4F0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C3B104-5A9C-4FAB-9806-73A395002B83}">
      <dgm:prSet/>
      <dgm:spPr/>
      <dgm:t>
        <a:bodyPr/>
        <a:lstStyle/>
        <a:p>
          <a:r>
            <a:rPr lang="en-US"/>
            <a:t>Virtual Hard Disks</a:t>
          </a:r>
        </a:p>
      </dgm:t>
    </dgm:pt>
    <dgm:pt modelId="{E81E4333-9222-43E0-8E19-74F9323CA772}" type="parTrans" cxnId="{F02FFF15-0C3C-4CB4-A698-8A25CCB593EE}">
      <dgm:prSet/>
      <dgm:spPr/>
      <dgm:t>
        <a:bodyPr/>
        <a:lstStyle/>
        <a:p>
          <a:endParaRPr lang="en-US"/>
        </a:p>
      </dgm:t>
    </dgm:pt>
    <dgm:pt modelId="{17981E04-89E2-45D6-B687-CE8F0207555F}" type="sibTrans" cxnId="{F02FFF15-0C3C-4CB4-A698-8A25CCB593EE}">
      <dgm:prSet/>
      <dgm:spPr/>
      <dgm:t>
        <a:bodyPr/>
        <a:lstStyle/>
        <a:p>
          <a:endParaRPr lang="en-US"/>
        </a:p>
      </dgm:t>
    </dgm:pt>
    <dgm:pt modelId="{3A4E4937-91C1-4E1C-A456-C4F211FBE3AD}">
      <dgm:prSet/>
      <dgm:spPr/>
      <dgm:t>
        <a:bodyPr/>
        <a:lstStyle/>
        <a:p>
          <a:r>
            <a:rPr lang="en-US"/>
            <a:t>Snapshots can be taken from Volumes</a:t>
          </a:r>
        </a:p>
      </dgm:t>
    </dgm:pt>
    <dgm:pt modelId="{BA879072-8A95-4538-A7FA-4FF9D8A37EBC}" type="parTrans" cxnId="{9B752FE8-139E-43AA-8BE1-2D2844F04D7C}">
      <dgm:prSet/>
      <dgm:spPr/>
      <dgm:t>
        <a:bodyPr/>
        <a:lstStyle/>
        <a:p>
          <a:endParaRPr lang="en-US"/>
        </a:p>
      </dgm:t>
    </dgm:pt>
    <dgm:pt modelId="{75DA7C75-8A55-4E79-AF7D-2A147BED35F8}" type="sibTrans" cxnId="{9B752FE8-139E-43AA-8BE1-2D2844F04D7C}">
      <dgm:prSet/>
      <dgm:spPr/>
      <dgm:t>
        <a:bodyPr/>
        <a:lstStyle/>
        <a:p>
          <a:endParaRPr lang="en-US"/>
        </a:p>
      </dgm:t>
    </dgm:pt>
    <dgm:pt modelId="{6A0A5095-7F09-4F20-8580-A98F9FDDB697}">
      <dgm:prSet/>
      <dgm:spPr/>
      <dgm:t>
        <a:bodyPr/>
        <a:lstStyle/>
        <a:p>
          <a:r>
            <a:rPr lang="en-US"/>
            <a:t>Images can be created from snapshots</a:t>
          </a:r>
        </a:p>
      </dgm:t>
    </dgm:pt>
    <dgm:pt modelId="{29A1920B-AAEB-4F68-BC71-F09B41E18443}" type="parTrans" cxnId="{004518DB-69FC-4BA4-8A32-211A897A55B0}">
      <dgm:prSet/>
      <dgm:spPr/>
      <dgm:t>
        <a:bodyPr/>
        <a:lstStyle/>
        <a:p>
          <a:endParaRPr lang="en-US"/>
        </a:p>
      </dgm:t>
    </dgm:pt>
    <dgm:pt modelId="{06B8A8FF-DFD8-44F3-B075-86504EB89001}" type="sibTrans" cxnId="{004518DB-69FC-4BA4-8A32-211A897A55B0}">
      <dgm:prSet/>
      <dgm:spPr/>
      <dgm:t>
        <a:bodyPr/>
        <a:lstStyle/>
        <a:p>
          <a:endParaRPr lang="en-US"/>
        </a:p>
      </dgm:t>
    </dgm:pt>
    <dgm:pt modelId="{D0987598-6CDB-4A31-9723-2F325B1156E4}">
      <dgm:prSet/>
      <dgm:spPr/>
      <dgm:t>
        <a:bodyPr/>
        <a:lstStyle/>
        <a:p>
          <a:r>
            <a:rPr lang="en-US"/>
            <a:t>EC2s can be spun up from images</a:t>
          </a:r>
        </a:p>
      </dgm:t>
    </dgm:pt>
    <dgm:pt modelId="{27824414-375B-4DBD-9FAD-B70824BE13DE}" type="parTrans" cxnId="{C9CE11FB-C807-4682-BC1E-3F013D0DF210}">
      <dgm:prSet/>
      <dgm:spPr/>
      <dgm:t>
        <a:bodyPr/>
        <a:lstStyle/>
        <a:p>
          <a:endParaRPr lang="en-US"/>
        </a:p>
      </dgm:t>
    </dgm:pt>
    <dgm:pt modelId="{F71026FA-38E5-44E1-8A95-1E0679813FD1}" type="sibTrans" cxnId="{C9CE11FB-C807-4682-BC1E-3F013D0DF210}">
      <dgm:prSet/>
      <dgm:spPr/>
      <dgm:t>
        <a:bodyPr/>
        <a:lstStyle/>
        <a:p>
          <a:endParaRPr lang="en-US"/>
        </a:p>
      </dgm:t>
    </dgm:pt>
    <dgm:pt modelId="{98FCB5A9-CF9B-4F1D-95D0-1F11A73B2354}">
      <dgm:prSet/>
      <dgm:spPr/>
      <dgm:t>
        <a:bodyPr/>
        <a:lstStyle/>
        <a:p>
          <a:r>
            <a:rPr lang="en-US"/>
            <a:t>Volume type, size can be modified on the fly, but AZ can’t be changed on the fly, for that snapshot has to be taken and volume created from it</a:t>
          </a:r>
        </a:p>
      </dgm:t>
    </dgm:pt>
    <dgm:pt modelId="{46679D7D-E98F-48B1-8551-FB3B9AB8A6E3}" type="parTrans" cxnId="{F0DA2EE9-196C-4648-B9FC-9AC8CE5E745E}">
      <dgm:prSet/>
      <dgm:spPr/>
      <dgm:t>
        <a:bodyPr/>
        <a:lstStyle/>
        <a:p>
          <a:endParaRPr lang="en-US"/>
        </a:p>
      </dgm:t>
    </dgm:pt>
    <dgm:pt modelId="{4B9FC78A-0AC8-4132-840F-DBC66DBD7669}" type="sibTrans" cxnId="{F0DA2EE9-196C-4648-B9FC-9AC8CE5E745E}">
      <dgm:prSet/>
      <dgm:spPr/>
      <dgm:t>
        <a:bodyPr/>
        <a:lstStyle/>
        <a:p>
          <a:endParaRPr lang="en-US"/>
        </a:p>
      </dgm:t>
    </dgm:pt>
    <dgm:pt modelId="{A829FC6C-8675-4AFA-809D-5A74CB30BB9D}">
      <dgm:prSet/>
      <dgm:spPr/>
      <dgm:t>
        <a:bodyPr/>
        <a:lstStyle/>
        <a:p>
          <a:r>
            <a:rPr lang="en-US"/>
            <a:t>Volumes are in same AZ as EC2, can’t exist in different Azs</a:t>
          </a:r>
        </a:p>
      </dgm:t>
    </dgm:pt>
    <dgm:pt modelId="{C362AAB6-D75F-44F5-955E-0E77BF49CDFC}" type="parTrans" cxnId="{67A779CB-8236-4FCA-9D60-3925977A6D3E}">
      <dgm:prSet/>
      <dgm:spPr/>
      <dgm:t>
        <a:bodyPr/>
        <a:lstStyle/>
        <a:p>
          <a:endParaRPr lang="en-US"/>
        </a:p>
      </dgm:t>
    </dgm:pt>
    <dgm:pt modelId="{B731002B-B73D-4EB9-ADC2-5A50118F877A}" type="sibTrans" cxnId="{67A779CB-8236-4FCA-9D60-3925977A6D3E}">
      <dgm:prSet/>
      <dgm:spPr/>
      <dgm:t>
        <a:bodyPr/>
        <a:lstStyle/>
        <a:p>
          <a:endParaRPr lang="en-US"/>
        </a:p>
      </dgm:t>
    </dgm:pt>
    <dgm:pt modelId="{4E4C7139-D381-4115-8BE6-9B1346F676B7}" type="pres">
      <dgm:prSet presAssocID="{AAEC06F1-9561-4CF2-8A37-3D965C94E4F0}" presName="root" presStyleCnt="0">
        <dgm:presLayoutVars>
          <dgm:dir/>
          <dgm:resizeHandles val="exact"/>
        </dgm:presLayoutVars>
      </dgm:prSet>
      <dgm:spPr/>
    </dgm:pt>
    <dgm:pt modelId="{D1F2CFA2-FF7E-479B-B5A8-9E3366401B04}" type="pres">
      <dgm:prSet presAssocID="{AAEC06F1-9561-4CF2-8A37-3D965C94E4F0}" presName="container" presStyleCnt="0">
        <dgm:presLayoutVars>
          <dgm:dir/>
          <dgm:resizeHandles val="exact"/>
        </dgm:presLayoutVars>
      </dgm:prSet>
      <dgm:spPr/>
    </dgm:pt>
    <dgm:pt modelId="{6244C881-865B-46DD-B15F-4377FFD87F57}" type="pres">
      <dgm:prSet presAssocID="{FAC3B104-5A9C-4FAB-9806-73A395002B83}" presName="compNode" presStyleCnt="0"/>
      <dgm:spPr/>
    </dgm:pt>
    <dgm:pt modelId="{04A62C38-AE17-4410-9B5E-31D0719F2BAD}" type="pres">
      <dgm:prSet presAssocID="{FAC3B104-5A9C-4FAB-9806-73A395002B83}" presName="iconBgRect" presStyleLbl="bgShp" presStyleIdx="0" presStyleCnt="6"/>
      <dgm:spPr/>
    </dgm:pt>
    <dgm:pt modelId="{89DA26C1-3BE2-4CA8-98A1-010B41BE331A}" type="pres">
      <dgm:prSet presAssocID="{FAC3B104-5A9C-4FAB-9806-73A395002B8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72BF384-C064-4256-9D58-F7790097FEBF}" type="pres">
      <dgm:prSet presAssocID="{FAC3B104-5A9C-4FAB-9806-73A395002B83}" presName="spaceRect" presStyleCnt="0"/>
      <dgm:spPr/>
    </dgm:pt>
    <dgm:pt modelId="{2A769D3D-C9AC-436F-8FF3-79FE78F233E5}" type="pres">
      <dgm:prSet presAssocID="{FAC3B104-5A9C-4FAB-9806-73A395002B83}" presName="textRect" presStyleLbl="revTx" presStyleIdx="0" presStyleCnt="6">
        <dgm:presLayoutVars>
          <dgm:chMax val="1"/>
          <dgm:chPref val="1"/>
        </dgm:presLayoutVars>
      </dgm:prSet>
      <dgm:spPr/>
    </dgm:pt>
    <dgm:pt modelId="{597D9840-E25A-4861-93E3-E0F997B57D58}" type="pres">
      <dgm:prSet presAssocID="{17981E04-89E2-45D6-B687-CE8F0207555F}" presName="sibTrans" presStyleLbl="sibTrans2D1" presStyleIdx="0" presStyleCnt="0"/>
      <dgm:spPr/>
    </dgm:pt>
    <dgm:pt modelId="{FC6C3D2E-EF44-41B7-A595-431AC71CDAED}" type="pres">
      <dgm:prSet presAssocID="{3A4E4937-91C1-4E1C-A456-C4F211FBE3AD}" presName="compNode" presStyleCnt="0"/>
      <dgm:spPr/>
    </dgm:pt>
    <dgm:pt modelId="{8787062F-6FF3-4D4C-BCFC-5B8C077B909A}" type="pres">
      <dgm:prSet presAssocID="{3A4E4937-91C1-4E1C-A456-C4F211FBE3AD}" presName="iconBgRect" presStyleLbl="bgShp" presStyleIdx="1" presStyleCnt="6"/>
      <dgm:spPr/>
    </dgm:pt>
    <dgm:pt modelId="{30AACB56-0CAC-49B1-81F9-55403FAEC411}" type="pres">
      <dgm:prSet presAssocID="{3A4E4937-91C1-4E1C-A456-C4F211FBE3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0BD17EE-273E-4023-8B3E-D990B128069A}" type="pres">
      <dgm:prSet presAssocID="{3A4E4937-91C1-4E1C-A456-C4F211FBE3AD}" presName="spaceRect" presStyleCnt="0"/>
      <dgm:spPr/>
    </dgm:pt>
    <dgm:pt modelId="{BC33099B-109F-4CF3-9774-1BC16F385819}" type="pres">
      <dgm:prSet presAssocID="{3A4E4937-91C1-4E1C-A456-C4F211FBE3AD}" presName="textRect" presStyleLbl="revTx" presStyleIdx="1" presStyleCnt="6">
        <dgm:presLayoutVars>
          <dgm:chMax val="1"/>
          <dgm:chPref val="1"/>
        </dgm:presLayoutVars>
      </dgm:prSet>
      <dgm:spPr/>
    </dgm:pt>
    <dgm:pt modelId="{DACF69E5-6EBF-4CF7-8FBE-65466E408C02}" type="pres">
      <dgm:prSet presAssocID="{75DA7C75-8A55-4E79-AF7D-2A147BED35F8}" presName="sibTrans" presStyleLbl="sibTrans2D1" presStyleIdx="0" presStyleCnt="0"/>
      <dgm:spPr/>
    </dgm:pt>
    <dgm:pt modelId="{84C256E0-E5C6-4D09-893A-323E0712E117}" type="pres">
      <dgm:prSet presAssocID="{6A0A5095-7F09-4F20-8580-A98F9FDDB697}" presName="compNode" presStyleCnt="0"/>
      <dgm:spPr/>
    </dgm:pt>
    <dgm:pt modelId="{B7879BD6-6D3F-4190-955D-5DF2385DE1D8}" type="pres">
      <dgm:prSet presAssocID="{6A0A5095-7F09-4F20-8580-A98F9FDDB697}" presName="iconBgRect" presStyleLbl="bgShp" presStyleIdx="2" presStyleCnt="6"/>
      <dgm:spPr/>
    </dgm:pt>
    <dgm:pt modelId="{6AA24AC3-0F1B-43C0-A98E-BE0F0DC6B399}" type="pres">
      <dgm:prSet presAssocID="{6A0A5095-7F09-4F20-8580-A98F9FDDB69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2AC62C3-E28A-437F-938B-6482528D13FB}" type="pres">
      <dgm:prSet presAssocID="{6A0A5095-7F09-4F20-8580-A98F9FDDB697}" presName="spaceRect" presStyleCnt="0"/>
      <dgm:spPr/>
    </dgm:pt>
    <dgm:pt modelId="{AE89D903-EF85-420B-B3C3-82027436CA21}" type="pres">
      <dgm:prSet presAssocID="{6A0A5095-7F09-4F20-8580-A98F9FDDB697}" presName="textRect" presStyleLbl="revTx" presStyleIdx="2" presStyleCnt="6">
        <dgm:presLayoutVars>
          <dgm:chMax val="1"/>
          <dgm:chPref val="1"/>
        </dgm:presLayoutVars>
      </dgm:prSet>
      <dgm:spPr/>
    </dgm:pt>
    <dgm:pt modelId="{D57FF160-DBB0-4446-9472-DE92C8618617}" type="pres">
      <dgm:prSet presAssocID="{06B8A8FF-DFD8-44F3-B075-86504EB89001}" presName="sibTrans" presStyleLbl="sibTrans2D1" presStyleIdx="0" presStyleCnt="0"/>
      <dgm:spPr/>
    </dgm:pt>
    <dgm:pt modelId="{1D7AFAE4-995A-4EE6-A0AC-3B11A7BAD56F}" type="pres">
      <dgm:prSet presAssocID="{D0987598-6CDB-4A31-9723-2F325B1156E4}" presName="compNode" presStyleCnt="0"/>
      <dgm:spPr/>
    </dgm:pt>
    <dgm:pt modelId="{F5079256-D687-428A-8999-32AE5DBCBBCE}" type="pres">
      <dgm:prSet presAssocID="{D0987598-6CDB-4A31-9723-2F325B1156E4}" presName="iconBgRect" presStyleLbl="bgShp" presStyleIdx="3" presStyleCnt="6"/>
      <dgm:spPr/>
    </dgm:pt>
    <dgm:pt modelId="{0B12F1C7-14F1-4245-8711-D68424F38808}" type="pres">
      <dgm:prSet presAssocID="{D0987598-6CDB-4A31-9723-2F325B1156E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29AE8CE-1651-420B-9ADF-0408AEFF594B}" type="pres">
      <dgm:prSet presAssocID="{D0987598-6CDB-4A31-9723-2F325B1156E4}" presName="spaceRect" presStyleCnt="0"/>
      <dgm:spPr/>
    </dgm:pt>
    <dgm:pt modelId="{FD6507A6-CA8B-45F0-87F4-9BBA1970338C}" type="pres">
      <dgm:prSet presAssocID="{D0987598-6CDB-4A31-9723-2F325B1156E4}" presName="textRect" presStyleLbl="revTx" presStyleIdx="3" presStyleCnt="6">
        <dgm:presLayoutVars>
          <dgm:chMax val="1"/>
          <dgm:chPref val="1"/>
        </dgm:presLayoutVars>
      </dgm:prSet>
      <dgm:spPr/>
    </dgm:pt>
    <dgm:pt modelId="{A3A4AF0A-538F-4C7C-98E6-24AF614850BC}" type="pres">
      <dgm:prSet presAssocID="{F71026FA-38E5-44E1-8A95-1E0679813FD1}" presName="sibTrans" presStyleLbl="sibTrans2D1" presStyleIdx="0" presStyleCnt="0"/>
      <dgm:spPr/>
    </dgm:pt>
    <dgm:pt modelId="{65736481-07DF-4F66-A515-24EC9BEF07BD}" type="pres">
      <dgm:prSet presAssocID="{98FCB5A9-CF9B-4F1D-95D0-1F11A73B2354}" presName="compNode" presStyleCnt="0"/>
      <dgm:spPr/>
    </dgm:pt>
    <dgm:pt modelId="{7D0A0463-F170-4A1B-9269-390C220EB0C1}" type="pres">
      <dgm:prSet presAssocID="{98FCB5A9-CF9B-4F1D-95D0-1F11A73B2354}" presName="iconBgRect" presStyleLbl="bgShp" presStyleIdx="4" presStyleCnt="6"/>
      <dgm:spPr/>
    </dgm:pt>
    <dgm:pt modelId="{CF7CCACF-650E-4C6B-8D4D-180C1A18E8F5}" type="pres">
      <dgm:prSet presAssocID="{98FCB5A9-CF9B-4F1D-95D0-1F11A73B235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E585BA9-BC98-4169-8CF3-94130A02B611}" type="pres">
      <dgm:prSet presAssocID="{98FCB5A9-CF9B-4F1D-95D0-1F11A73B2354}" presName="spaceRect" presStyleCnt="0"/>
      <dgm:spPr/>
    </dgm:pt>
    <dgm:pt modelId="{CA97C9C2-CF75-4122-9263-0700C4E3CE2E}" type="pres">
      <dgm:prSet presAssocID="{98FCB5A9-CF9B-4F1D-95D0-1F11A73B2354}" presName="textRect" presStyleLbl="revTx" presStyleIdx="4" presStyleCnt="6">
        <dgm:presLayoutVars>
          <dgm:chMax val="1"/>
          <dgm:chPref val="1"/>
        </dgm:presLayoutVars>
      </dgm:prSet>
      <dgm:spPr/>
    </dgm:pt>
    <dgm:pt modelId="{97CD42D9-F869-4083-BFB6-1E55800D63DF}" type="pres">
      <dgm:prSet presAssocID="{4B9FC78A-0AC8-4132-840F-DBC66DBD7669}" presName="sibTrans" presStyleLbl="sibTrans2D1" presStyleIdx="0" presStyleCnt="0"/>
      <dgm:spPr/>
    </dgm:pt>
    <dgm:pt modelId="{E95B786B-A886-46F0-BD6E-BB5EF6DF1E5B}" type="pres">
      <dgm:prSet presAssocID="{A829FC6C-8675-4AFA-809D-5A74CB30BB9D}" presName="compNode" presStyleCnt="0"/>
      <dgm:spPr/>
    </dgm:pt>
    <dgm:pt modelId="{4C33ACFD-C318-4909-BE5B-00530145BB82}" type="pres">
      <dgm:prSet presAssocID="{A829FC6C-8675-4AFA-809D-5A74CB30BB9D}" presName="iconBgRect" presStyleLbl="bgShp" presStyleIdx="5" presStyleCnt="6"/>
      <dgm:spPr/>
    </dgm:pt>
    <dgm:pt modelId="{2416144E-2435-4629-843A-0CB691AE4CFE}" type="pres">
      <dgm:prSet presAssocID="{A829FC6C-8675-4AFA-809D-5A74CB30BB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826C8B-8351-4FD4-A6D5-A0A9351674F3}" type="pres">
      <dgm:prSet presAssocID="{A829FC6C-8675-4AFA-809D-5A74CB30BB9D}" presName="spaceRect" presStyleCnt="0"/>
      <dgm:spPr/>
    </dgm:pt>
    <dgm:pt modelId="{C75F9539-8B01-4A64-95EC-E0563291F5F7}" type="pres">
      <dgm:prSet presAssocID="{A829FC6C-8675-4AFA-809D-5A74CB30BB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29B3011-2DF7-41FB-8B3E-35ABA01006CB}" type="presOf" srcId="{75DA7C75-8A55-4E79-AF7D-2A147BED35F8}" destId="{DACF69E5-6EBF-4CF7-8FBE-65466E408C02}" srcOrd="0" destOrd="0" presId="urn:microsoft.com/office/officeart/2018/2/layout/IconCircleList"/>
    <dgm:cxn modelId="{F02FFF15-0C3C-4CB4-A698-8A25CCB593EE}" srcId="{AAEC06F1-9561-4CF2-8A37-3D965C94E4F0}" destId="{FAC3B104-5A9C-4FAB-9806-73A395002B83}" srcOrd="0" destOrd="0" parTransId="{E81E4333-9222-43E0-8E19-74F9323CA772}" sibTransId="{17981E04-89E2-45D6-B687-CE8F0207555F}"/>
    <dgm:cxn modelId="{6ACE3B2B-075A-4311-BB04-E38AFD7F228B}" type="presOf" srcId="{D0987598-6CDB-4A31-9723-2F325B1156E4}" destId="{FD6507A6-CA8B-45F0-87F4-9BBA1970338C}" srcOrd="0" destOrd="0" presId="urn:microsoft.com/office/officeart/2018/2/layout/IconCircleList"/>
    <dgm:cxn modelId="{B67C6733-3538-42A7-B739-F812945DF4B4}" type="presOf" srcId="{FAC3B104-5A9C-4FAB-9806-73A395002B83}" destId="{2A769D3D-C9AC-436F-8FF3-79FE78F233E5}" srcOrd="0" destOrd="0" presId="urn:microsoft.com/office/officeart/2018/2/layout/IconCircleList"/>
    <dgm:cxn modelId="{82865346-57CD-45B2-A2EA-0A20EAE363B1}" type="presOf" srcId="{A829FC6C-8675-4AFA-809D-5A74CB30BB9D}" destId="{C75F9539-8B01-4A64-95EC-E0563291F5F7}" srcOrd="0" destOrd="0" presId="urn:microsoft.com/office/officeart/2018/2/layout/IconCircleList"/>
    <dgm:cxn modelId="{D93B7952-8E43-4236-9A4F-F1C316EECF21}" type="presOf" srcId="{6A0A5095-7F09-4F20-8580-A98F9FDDB697}" destId="{AE89D903-EF85-420B-B3C3-82027436CA21}" srcOrd="0" destOrd="0" presId="urn:microsoft.com/office/officeart/2018/2/layout/IconCircleList"/>
    <dgm:cxn modelId="{0774266B-40C5-45C8-BC48-D9A5DF52A161}" type="presOf" srcId="{AAEC06F1-9561-4CF2-8A37-3D965C94E4F0}" destId="{4E4C7139-D381-4115-8BE6-9B1346F676B7}" srcOrd="0" destOrd="0" presId="urn:microsoft.com/office/officeart/2018/2/layout/IconCircleList"/>
    <dgm:cxn modelId="{DF440776-5BC0-4928-95C6-EDDE359F91A7}" type="presOf" srcId="{4B9FC78A-0AC8-4132-840F-DBC66DBD7669}" destId="{97CD42D9-F869-4083-BFB6-1E55800D63DF}" srcOrd="0" destOrd="0" presId="urn:microsoft.com/office/officeart/2018/2/layout/IconCircleList"/>
    <dgm:cxn modelId="{EFBA1876-546A-4FCF-B80F-CBBB751549A3}" type="presOf" srcId="{17981E04-89E2-45D6-B687-CE8F0207555F}" destId="{597D9840-E25A-4861-93E3-E0F997B57D58}" srcOrd="0" destOrd="0" presId="urn:microsoft.com/office/officeart/2018/2/layout/IconCircleList"/>
    <dgm:cxn modelId="{A8DF1697-A97E-4838-8E27-ED66AB11C6D3}" type="presOf" srcId="{3A4E4937-91C1-4E1C-A456-C4F211FBE3AD}" destId="{BC33099B-109F-4CF3-9774-1BC16F385819}" srcOrd="0" destOrd="0" presId="urn:microsoft.com/office/officeart/2018/2/layout/IconCircleList"/>
    <dgm:cxn modelId="{E9AC67AF-C047-44AC-8415-207F50997172}" type="presOf" srcId="{06B8A8FF-DFD8-44F3-B075-86504EB89001}" destId="{D57FF160-DBB0-4446-9472-DE92C8618617}" srcOrd="0" destOrd="0" presId="urn:microsoft.com/office/officeart/2018/2/layout/IconCircleList"/>
    <dgm:cxn modelId="{54E10DC7-AE79-40A8-A794-F93965F4B1AA}" type="presOf" srcId="{F71026FA-38E5-44E1-8A95-1E0679813FD1}" destId="{A3A4AF0A-538F-4C7C-98E6-24AF614850BC}" srcOrd="0" destOrd="0" presId="urn:microsoft.com/office/officeart/2018/2/layout/IconCircleList"/>
    <dgm:cxn modelId="{67A779CB-8236-4FCA-9D60-3925977A6D3E}" srcId="{AAEC06F1-9561-4CF2-8A37-3D965C94E4F0}" destId="{A829FC6C-8675-4AFA-809D-5A74CB30BB9D}" srcOrd="5" destOrd="0" parTransId="{C362AAB6-D75F-44F5-955E-0E77BF49CDFC}" sibTransId="{B731002B-B73D-4EB9-ADC2-5A50118F877A}"/>
    <dgm:cxn modelId="{665BADD9-C608-421F-811C-6528E37654B2}" type="presOf" srcId="{98FCB5A9-CF9B-4F1D-95D0-1F11A73B2354}" destId="{CA97C9C2-CF75-4122-9263-0700C4E3CE2E}" srcOrd="0" destOrd="0" presId="urn:microsoft.com/office/officeart/2018/2/layout/IconCircleList"/>
    <dgm:cxn modelId="{004518DB-69FC-4BA4-8A32-211A897A55B0}" srcId="{AAEC06F1-9561-4CF2-8A37-3D965C94E4F0}" destId="{6A0A5095-7F09-4F20-8580-A98F9FDDB697}" srcOrd="2" destOrd="0" parTransId="{29A1920B-AAEB-4F68-BC71-F09B41E18443}" sibTransId="{06B8A8FF-DFD8-44F3-B075-86504EB89001}"/>
    <dgm:cxn modelId="{9B752FE8-139E-43AA-8BE1-2D2844F04D7C}" srcId="{AAEC06F1-9561-4CF2-8A37-3D965C94E4F0}" destId="{3A4E4937-91C1-4E1C-A456-C4F211FBE3AD}" srcOrd="1" destOrd="0" parTransId="{BA879072-8A95-4538-A7FA-4FF9D8A37EBC}" sibTransId="{75DA7C75-8A55-4E79-AF7D-2A147BED35F8}"/>
    <dgm:cxn modelId="{F0DA2EE9-196C-4648-B9FC-9AC8CE5E745E}" srcId="{AAEC06F1-9561-4CF2-8A37-3D965C94E4F0}" destId="{98FCB5A9-CF9B-4F1D-95D0-1F11A73B2354}" srcOrd="4" destOrd="0" parTransId="{46679D7D-E98F-48B1-8551-FB3B9AB8A6E3}" sibTransId="{4B9FC78A-0AC8-4132-840F-DBC66DBD7669}"/>
    <dgm:cxn modelId="{C9CE11FB-C807-4682-BC1E-3F013D0DF210}" srcId="{AAEC06F1-9561-4CF2-8A37-3D965C94E4F0}" destId="{D0987598-6CDB-4A31-9723-2F325B1156E4}" srcOrd="3" destOrd="0" parTransId="{27824414-375B-4DBD-9FAD-B70824BE13DE}" sibTransId="{F71026FA-38E5-44E1-8A95-1E0679813FD1}"/>
    <dgm:cxn modelId="{5890DB1B-0DAE-461D-B0DB-123FD4BF36A8}" type="presParOf" srcId="{4E4C7139-D381-4115-8BE6-9B1346F676B7}" destId="{D1F2CFA2-FF7E-479B-B5A8-9E3366401B04}" srcOrd="0" destOrd="0" presId="urn:microsoft.com/office/officeart/2018/2/layout/IconCircleList"/>
    <dgm:cxn modelId="{BE7F471A-37E9-46E3-8392-01328755AFA4}" type="presParOf" srcId="{D1F2CFA2-FF7E-479B-B5A8-9E3366401B04}" destId="{6244C881-865B-46DD-B15F-4377FFD87F57}" srcOrd="0" destOrd="0" presId="urn:microsoft.com/office/officeart/2018/2/layout/IconCircleList"/>
    <dgm:cxn modelId="{55ECFC57-FE90-4710-92F6-CF2052CC6BD6}" type="presParOf" srcId="{6244C881-865B-46DD-B15F-4377FFD87F57}" destId="{04A62C38-AE17-4410-9B5E-31D0719F2BAD}" srcOrd="0" destOrd="0" presId="urn:microsoft.com/office/officeart/2018/2/layout/IconCircleList"/>
    <dgm:cxn modelId="{905BA5C1-D0B0-4891-9122-8090346DF861}" type="presParOf" srcId="{6244C881-865B-46DD-B15F-4377FFD87F57}" destId="{89DA26C1-3BE2-4CA8-98A1-010B41BE331A}" srcOrd="1" destOrd="0" presId="urn:microsoft.com/office/officeart/2018/2/layout/IconCircleList"/>
    <dgm:cxn modelId="{55A6C68B-F3AE-4DC6-954A-0A8D0E633D86}" type="presParOf" srcId="{6244C881-865B-46DD-B15F-4377FFD87F57}" destId="{172BF384-C064-4256-9D58-F7790097FEBF}" srcOrd="2" destOrd="0" presId="urn:microsoft.com/office/officeart/2018/2/layout/IconCircleList"/>
    <dgm:cxn modelId="{3B5004A5-05FF-46F3-832A-0D39C64B8881}" type="presParOf" srcId="{6244C881-865B-46DD-B15F-4377FFD87F57}" destId="{2A769D3D-C9AC-436F-8FF3-79FE78F233E5}" srcOrd="3" destOrd="0" presId="urn:microsoft.com/office/officeart/2018/2/layout/IconCircleList"/>
    <dgm:cxn modelId="{4134EAAD-9336-4390-B98C-0081C7D2575A}" type="presParOf" srcId="{D1F2CFA2-FF7E-479B-B5A8-9E3366401B04}" destId="{597D9840-E25A-4861-93E3-E0F997B57D58}" srcOrd="1" destOrd="0" presId="urn:microsoft.com/office/officeart/2018/2/layout/IconCircleList"/>
    <dgm:cxn modelId="{FE781BAE-0A87-47DE-9EED-21A6188C5F23}" type="presParOf" srcId="{D1F2CFA2-FF7E-479B-B5A8-9E3366401B04}" destId="{FC6C3D2E-EF44-41B7-A595-431AC71CDAED}" srcOrd="2" destOrd="0" presId="urn:microsoft.com/office/officeart/2018/2/layout/IconCircleList"/>
    <dgm:cxn modelId="{FACC4213-D852-40D4-AFE7-899CEEE82510}" type="presParOf" srcId="{FC6C3D2E-EF44-41B7-A595-431AC71CDAED}" destId="{8787062F-6FF3-4D4C-BCFC-5B8C077B909A}" srcOrd="0" destOrd="0" presId="urn:microsoft.com/office/officeart/2018/2/layout/IconCircleList"/>
    <dgm:cxn modelId="{0333D015-C1B4-4D81-A8B2-81F34676A965}" type="presParOf" srcId="{FC6C3D2E-EF44-41B7-A595-431AC71CDAED}" destId="{30AACB56-0CAC-49B1-81F9-55403FAEC411}" srcOrd="1" destOrd="0" presId="urn:microsoft.com/office/officeart/2018/2/layout/IconCircleList"/>
    <dgm:cxn modelId="{BA18DA25-CFCC-40FA-B04C-3C03B27BE24B}" type="presParOf" srcId="{FC6C3D2E-EF44-41B7-A595-431AC71CDAED}" destId="{D0BD17EE-273E-4023-8B3E-D990B128069A}" srcOrd="2" destOrd="0" presId="urn:microsoft.com/office/officeart/2018/2/layout/IconCircleList"/>
    <dgm:cxn modelId="{DFF5243D-C82B-4F89-8F93-FDF0F1872027}" type="presParOf" srcId="{FC6C3D2E-EF44-41B7-A595-431AC71CDAED}" destId="{BC33099B-109F-4CF3-9774-1BC16F385819}" srcOrd="3" destOrd="0" presId="urn:microsoft.com/office/officeart/2018/2/layout/IconCircleList"/>
    <dgm:cxn modelId="{43AAD1D9-B208-414E-ADF5-A83925156A3C}" type="presParOf" srcId="{D1F2CFA2-FF7E-479B-B5A8-9E3366401B04}" destId="{DACF69E5-6EBF-4CF7-8FBE-65466E408C02}" srcOrd="3" destOrd="0" presId="urn:microsoft.com/office/officeart/2018/2/layout/IconCircleList"/>
    <dgm:cxn modelId="{F096304F-5C85-4689-BD68-DD7A3A58FCB9}" type="presParOf" srcId="{D1F2CFA2-FF7E-479B-B5A8-9E3366401B04}" destId="{84C256E0-E5C6-4D09-893A-323E0712E117}" srcOrd="4" destOrd="0" presId="urn:microsoft.com/office/officeart/2018/2/layout/IconCircleList"/>
    <dgm:cxn modelId="{BAEA6143-B097-4B7E-B02D-F544170C2465}" type="presParOf" srcId="{84C256E0-E5C6-4D09-893A-323E0712E117}" destId="{B7879BD6-6D3F-4190-955D-5DF2385DE1D8}" srcOrd="0" destOrd="0" presId="urn:microsoft.com/office/officeart/2018/2/layout/IconCircleList"/>
    <dgm:cxn modelId="{B0CC07BD-BE67-42CC-A954-44840D320770}" type="presParOf" srcId="{84C256E0-E5C6-4D09-893A-323E0712E117}" destId="{6AA24AC3-0F1B-43C0-A98E-BE0F0DC6B399}" srcOrd="1" destOrd="0" presId="urn:microsoft.com/office/officeart/2018/2/layout/IconCircleList"/>
    <dgm:cxn modelId="{50258A57-9EFA-457E-8393-3241A5584BF5}" type="presParOf" srcId="{84C256E0-E5C6-4D09-893A-323E0712E117}" destId="{22AC62C3-E28A-437F-938B-6482528D13FB}" srcOrd="2" destOrd="0" presId="urn:microsoft.com/office/officeart/2018/2/layout/IconCircleList"/>
    <dgm:cxn modelId="{9F66E1A1-51A1-4E0F-B23A-89DA0CFF0361}" type="presParOf" srcId="{84C256E0-E5C6-4D09-893A-323E0712E117}" destId="{AE89D903-EF85-420B-B3C3-82027436CA21}" srcOrd="3" destOrd="0" presId="urn:microsoft.com/office/officeart/2018/2/layout/IconCircleList"/>
    <dgm:cxn modelId="{39C696FA-7B55-47C0-BCD9-CC2024544B4A}" type="presParOf" srcId="{D1F2CFA2-FF7E-479B-B5A8-9E3366401B04}" destId="{D57FF160-DBB0-4446-9472-DE92C8618617}" srcOrd="5" destOrd="0" presId="urn:microsoft.com/office/officeart/2018/2/layout/IconCircleList"/>
    <dgm:cxn modelId="{EC54CC56-2998-4777-BE9A-65B6077F6DDE}" type="presParOf" srcId="{D1F2CFA2-FF7E-479B-B5A8-9E3366401B04}" destId="{1D7AFAE4-995A-4EE6-A0AC-3B11A7BAD56F}" srcOrd="6" destOrd="0" presId="urn:microsoft.com/office/officeart/2018/2/layout/IconCircleList"/>
    <dgm:cxn modelId="{9DF74CA3-9C8B-4B08-9E6C-0BFCB04A1CA4}" type="presParOf" srcId="{1D7AFAE4-995A-4EE6-A0AC-3B11A7BAD56F}" destId="{F5079256-D687-428A-8999-32AE5DBCBBCE}" srcOrd="0" destOrd="0" presId="urn:microsoft.com/office/officeart/2018/2/layout/IconCircleList"/>
    <dgm:cxn modelId="{8CF40211-FC33-4DDF-AB4A-2700F82CC5E9}" type="presParOf" srcId="{1D7AFAE4-995A-4EE6-A0AC-3B11A7BAD56F}" destId="{0B12F1C7-14F1-4245-8711-D68424F38808}" srcOrd="1" destOrd="0" presId="urn:microsoft.com/office/officeart/2018/2/layout/IconCircleList"/>
    <dgm:cxn modelId="{56F957A3-A23E-41F2-A88F-0F9D309C70B6}" type="presParOf" srcId="{1D7AFAE4-995A-4EE6-A0AC-3B11A7BAD56F}" destId="{229AE8CE-1651-420B-9ADF-0408AEFF594B}" srcOrd="2" destOrd="0" presId="urn:microsoft.com/office/officeart/2018/2/layout/IconCircleList"/>
    <dgm:cxn modelId="{10906222-1D32-4148-BC8A-155D639760D4}" type="presParOf" srcId="{1D7AFAE4-995A-4EE6-A0AC-3B11A7BAD56F}" destId="{FD6507A6-CA8B-45F0-87F4-9BBA1970338C}" srcOrd="3" destOrd="0" presId="urn:microsoft.com/office/officeart/2018/2/layout/IconCircleList"/>
    <dgm:cxn modelId="{5B8C4368-90D6-4DF6-9B2F-092D5BD83CE0}" type="presParOf" srcId="{D1F2CFA2-FF7E-479B-B5A8-9E3366401B04}" destId="{A3A4AF0A-538F-4C7C-98E6-24AF614850BC}" srcOrd="7" destOrd="0" presId="urn:microsoft.com/office/officeart/2018/2/layout/IconCircleList"/>
    <dgm:cxn modelId="{0FFA7345-4690-491A-9F8B-E19457A89A98}" type="presParOf" srcId="{D1F2CFA2-FF7E-479B-B5A8-9E3366401B04}" destId="{65736481-07DF-4F66-A515-24EC9BEF07BD}" srcOrd="8" destOrd="0" presId="urn:microsoft.com/office/officeart/2018/2/layout/IconCircleList"/>
    <dgm:cxn modelId="{B86B9D61-7652-48BB-89CE-08572252B3F3}" type="presParOf" srcId="{65736481-07DF-4F66-A515-24EC9BEF07BD}" destId="{7D0A0463-F170-4A1B-9269-390C220EB0C1}" srcOrd="0" destOrd="0" presId="urn:microsoft.com/office/officeart/2018/2/layout/IconCircleList"/>
    <dgm:cxn modelId="{DCCE282E-5F91-4475-92C6-D17C40CEBBE5}" type="presParOf" srcId="{65736481-07DF-4F66-A515-24EC9BEF07BD}" destId="{CF7CCACF-650E-4C6B-8D4D-180C1A18E8F5}" srcOrd="1" destOrd="0" presId="urn:microsoft.com/office/officeart/2018/2/layout/IconCircleList"/>
    <dgm:cxn modelId="{F3947B0C-A94A-4E2D-83B0-2F6BDDF84305}" type="presParOf" srcId="{65736481-07DF-4F66-A515-24EC9BEF07BD}" destId="{1E585BA9-BC98-4169-8CF3-94130A02B611}" srcOrd="2" destOrd="0" presId="urn:microsoft.com/office/officeart/2018/2/layout/IconCircleList"/>
    <dgm:cxn modelId="{A3881FF2-876B-4AEC-80FB-A4662F7BD596}" type="presParOf" srcId="{65736481-07DF-4F66-A515-24EC9BEF07BD}" destId="{CA97C9C2-CF75-4122-9263-0700C4E3CE2E}" srcOrd="3" destOrd="0" presId="urn:microsoft.com/office/officeart/2018/2/layout/IconCircleList"/>
    <dgm:cxn modelId="{BD6BCEFF-D6DB-477B-817D-9E20F68641DD}" type="presParOf" srcId="{D1F2CFA2-FF7E-479B-B5A8-9E3366401B04}" destId="{97CD42D9-F869-4083-BFB6-1E55800D63DF}" srcOrd="9" destOrd="0" presId="urn:microsoft.com/office/officeart/2018/2/layout/IconCircleList"/>
    <dgm:cxn modelId="{4AAC9EC8-08AB-4A99-8D0B-389EAD5D1CBA}" type="presParOf" srcId="{D1F2CFA2-FF7E-479B-B5A8-9E3366401B04}" destId="{E95B786B-A886-46F0-BD6E-BB5EF6DF1E5B}" srcOrd="10" destOrd="0" presId="urn:microsoft.com/office/officeart/2018/2/layout/IconCircleList"/>
    <dgm:cxn modelId="{04A35281-AC4B-4377-855F-BEE2148D8073}" type="presParOf" srcId="{E95B786B-A886-46F0-BD6E-BB5EF6DF1E5B}" destId="{4C33ACFD-C318-4909-BE5B-00530145BB82}" srcOrd="0" destOrd="0" presId="urn:microsoft.com/office/officeart/2018/2/layout/IconCircleList"/>
    <dgm:cxn modelId="{86831E72-9986-42F3-80E6-214ABF4CBFCE}" type="presParOf" srcId="{E95B786B-A886-46F0-BD6E-BB5EF6DF1E5B}" destId="{2416144E-2435-4629-843A-0CB691AE4CFE}" srcOrd="1" destOrd="0" presId="urn:microsoft.com/office/officeart/2018/2/layout/IconCircleList"/>
    <dgm:cxn modelId="{9394342A-54AD-420E-AF9B-5A7B80609A1F}" type="presParOf" srcId="{E95B786B-A886-46F0-BD6E-BB5EF6DF1E5B}" destId="{EE826C8B-8351-4FD4-A6D5-A0A9351674F3}" srcOrd="2" destOrd="0" presId="urn:microsoft.com/office/officeart/2018/2/layout/IconCircleList"/>
    <dgm:cxn modelId="{3EDD33BC-1666-4512-9ADD-81497B78CD9D}" type="presParOf" srcId="{E95B786B-A886-46F0-BD6E-BB5EF6DF1E5B}" destId="{C75F9539-8B01-4A64-95EC-E0563291F5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FCE334-0C3F-4A4D-9B30-AF97EFDFDD2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FCEDF25-C2F1-4214-A686-C4CE7709FB56}">
      <dgm:prSet/>
      <dgm:spPr/>
      <dgm:t>
        <a:bodyPr/>
        <a:lstStyle/>
        <a:p>
          <a:pPr>
            <a:defRPr cap="all"/>
          </a:pPr>
          <a:r>
            <a:rPr lang="en-US"/>
            <a:t>Snapshots of encrypted volumes are encrypted as well</a:t>
          </a:r>
        </a:p>
      </dgm:t>
    </dgm:pt>
    <dgm:pt modelId="{21FA2AAC-C868-440B-8D8F-4DECA8F90876}" type="parTrans" cxnId="{8F2B6BA7-2CC6-4B3A-A6F2-DC6069F6E0E8}">
      <dgm:prSet/>
      <dgm:spPr/>
      <dgm:t>
        <a:bodyPr/>
        <a:lstStyle/>
        <a:p>
          <a:endParaRPr lang="en-US"/>
        </a:p>
      </dgm:t>
    </dgm:pt>
    <dgm:pt modelId="{38ADFE44-FB31-44EC-9511-C823B708D163}" type="sibTrans" cxnId="{8F2B6BA7-2CC6-4B3A-A6F2-DC6069F6E0E8}">
      <dgm:prSet/>
      <dgm:spPr/>
      <dgm:t>
        <a:bodyPr/>
        <a:lstStyle/>
        <a:p>
          <a:endParaRPr lang="en-US"/>
        </a:p>
      </dgm:t>
    </dgm:pt>
    <dgm:pt modelId="{17D194E6-E509-491C-97F1-1A5994CFEEAD}">
      <dgm:prSet/>
      <dgm:spPr/>
      <dgm:t>
        <a:bodyPr/>
        <a:lstStyle/>
        <a:p>
          <a:pPr>
            <a:defRPr cap="all"/>
          </a:pPr>
          <a:r>
            <a:rPr lang="en-US"/>
            <a:t>Volumes from encrypted snapshots are encrypted as well</a:t>
          </a:r>
        </a:p>
      </dgm:t>
    </dgm:pt>
    <dgm:pt modelId="{88AF09D9-7CE1-432C-99C9-6803952F017F}" type="parTrans" cxnId="{68FF3C76-85FA-4519-85AE-258AC09A1487}">
      <dgm:prSet/>
      <dgm:spPr/>
      <dgm:t>
        <a:bodyPr/>
        <a:lstStyle/>
        <a:p>
          <a:endParaRPr lang="en-US"/>
        </a:p>
      </dgm:t>
    </dgm:pt>
    <dgm:pt modelId="{480D2B5E-58F2-48C8-B3A4-8321CCFA71ED}" type="sibTrans" cxnId="{68FF3C76-85FA-4519-85AE-258AC09A1487}">
      <dgm:prSet/>
      <dgm:spPr/>
      <dgm:t>
        <a:bodyPr/>
        <a:lstStyle/>
        <a:p>
          <a:endParaRPr lang="en-US"/>
        </a:p>
      </dgm:t>
    </dgm:pt>
    <dgm:pt modelId="{FE38A809-0BBA-4305-BE3D-C9879ECEBEFF}">
      <dgm:prSet/>
      <dgm:spPr/>
      <dgm:t>
        <a:bodyPr/>
        <a:lstStyle/>
        <a:p>
          <a:pPr>
            <a:defRPr cap="all"/>
          </a:pPr>
          <a:r>
            <a:rPr lang="en-US"/>
            <a:t>Snapshots can be shared if unencrypted </a:t>
          </a:r>
        </a:p>
      </dgm:t>
    </dgm:pt>
    <dgm:pt modelId="{B58C8A59-20DE-46EB-BAE4-CE787F6A8D7B}" type="parTrans" cxnId="{68BD2E2E-2CFD-467C-90ED-7CB331901F24}">
      <dgm:prSet/>
      <dgm:spPr/>
      <dgm:t>
        <a:bodyPr/>
        <a:lstStyle/>
        <a:p>
          <a:endParaRPr lang="en-US"/>
        </a:p>
      </dgm:t>
    </dgm:pt>
    <dgm:pt modelId="{2B5CB019-859D-408A-BEE7-6782C1BE8906}" type="sibTrans" cxnId="{68BD2E2E-2CFD-467C-90ED-7CB331901F24}">
      <dgm:prSet/>
      <dgm:spPr/>
      <dgm:t>
        <a:bodyPr/>
        <a:lstStyle/>
        <a:p>
          <a:endParaRPr lang="en-US"/>
        </a:p>
      </dgm:t>
    </dgm:pt>
    <dgm:pt modelId="{C23CE8FC-925F-414F-8E91-C074625C8E60}" type="pres">
      <dgm:prSet presAssocID="{B8FCE334-0C3F-4A4D-9B30-AF97EFDFDD22}" presName="root" presStyleCnt="0">
        <dgm:presLayoutVars>
          <dgm:dir/>
          <dgm:resizeHandles val="exact"/>
        </dgm:presLayoutVars>
      </dgm:prSet>
      <dgm:spPr/>
    </dgm:pt>
    <dgm:pt modelId="{7249081F-2486-4CD8-9C41-7F3DC4160B49}" type="pres">
      <dgm:prSet presAssocID="{5FCEDF25-C2F1-4214-A686-C4CE7709FB56}" presName="compNode" presStyleCnt="0"/>
      <dgm:spPr/>
    </dgm:pt>
    <dgm:pt modelId="{A90AE4FF-BCB7-465C-A8B4-83A549CBAE3B}" type="pres">
      <dgm:prSet presAssocID="{5FCEDF25-C2F1-4214-A686-C4CE7709FB56}" presName="iconBgRect" presStyleLbl="bgShp" presStyleIdx="0" presStyleCnt="3"/>
      <dgm:spPr/>
    </dgm:pt>
    <dgm:pt modelId="{CE694BAD-2E0B-4695-9B8D-11DA52B9113E}" type="pres">
      <dgm:prSet presAssocID="{5FCEDF25-C2F1-4214-A686-C4CE7709FB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5B9CEFC-615C-4BB5-AC6F-8F0FF485865C}" type="pres">
      <dgm:prSet presAssocID="{5FCEDF25-C2F1-4214-A686-C4CE7709FB56}" presName="spaceRect" presStyleCnt="0"/>
      <dgm:spPr/>
    </dgm:pt>
    <dgm:pt modelId="{50FCAC1B-4988-47E0-A243-3F8D0196182D}" type="pres">
      <dgm:prSet presAssocID="{5FCEDF25-C2F1-4214-A686-C4CE7709FB56}" presName="textRect" presStyleLbl="revTx" presStyleIdx="0" presStyleCnt="3">
        <dgm:presLayoutVars>
          <dgm:chMax val="1"/>
          <dgm:chPref val="1"/>
        </dgm:presLayoutVars>
      </dgm:prSet>
      <dgm:spPr/>
    </dgm:pt>
    <dgm:pt modelId="{32698880-5F1A-4177-B50C-42B4641B7DDA}" type="pres">
      <dgm:prSet presAssocID="{38ADFE44-FB31-44EC-9511-C823B708D163}" presName="sibTrans" presStyleCnt="0"/>
      <dgm:spPr/>
    </dgm:pt>
    <dgm:pt modelId="{D1267592-24BE-47D1-A17F-EE6CB6989801}" type="pres">
      <dgm:prSet presAssocID="{17D194E6-E509-491C-97F1-1A5994CFEEAD}" presName="compNode" presStyleCnt="0"/>
      <dgm:spPr/>
    </dgm:pt>
    <dgm:pt modelId="{E06347BF-C07A-4CCA-B718-46D1A2BC0C4C}" type="pres">
      <dgm:prSet presAssocID="{17D194E6-E509-491C-97F1-1A5994CFEEAD}" presName="iconBgRect" presStyleLbl="bgShp" presStyleIdx="1" presStyleCnt="3"/>
      <dgm:spPr/>
    </dgm:pt>
    <dgm:pt modelId="{BE34E715-AF93-41C5-B71F-0025D0A27952}" type="pres">
      <dgm:prSet presAssocID="{17D194E6-E509-491C-97F1-1A5994CFEE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63BEFCB-001C-4BAF-974E-2D6CBD77609F}" type="pres">
      <dgm:prSet presAssocID="{17D194E6-E509-491C-97F1-1A5994CFEEAD}" presName="spaceRect" presStyleCnt="0"/>
      <dgm:spPr/>
    </dgm:pt>
    <dgm:pt modelId="{4D5AE4A8-1084-447A-991A-5943A7765A6C}" type="pres">
      <dgm:prSet presAssocID="{17D194E6-E509-491C-97F1-1A5994CFEEAD}" presName="textRect" presStyleLbl="revTx" presStyleIdx="1" presStyleCnt="3">
        <dgm:presLayoutVars>
          <dgm:chMax val="1"/>
          <dgm:chPref val="1"/>
        </dgm:presLayoutVars>
      </dgm:prSet>
      <dgm:spPr/>
    </dgm:pt>
    <dgm:pt modelId="{313F048F-06E0-4FEA-B040-E65D0A570658}" type="pres">
      <dgm:prSet presAssocID="{480D2B5E-58F2-48C8-B3A4-8321CCFA71ED}" presName="sibTrans" presStyleCnt="0"/>
      <dgm:spPr/>
    </dgm:pt>
    <dgm:pt modelId="{C9D6B531-E3AF-49F6-B687-3C7B295AC6DE}" type="pres">
      <dgm:prSet presAssocID="{FE38A809-0BBA-4305-BE3D-C9879ECEBEFF}" presName="compNode" presStyleCnt="0"/>
      <dgm:spPr/>
    </dgm:pt>
    <dgm:pt modelId="{4703E6BE-F3BC-4DDC-92F2-820641BF21C6}" type="pres">
      <dgm:prSet presAssocID="{FE38A809-0BBA-4305-BE3D-C9879ECEBEFF}" presName="iconBgRect" presStyleLbl="bgShp" presStyleIdx="2" presStyleCnt="3"/>
      <dgm:spPr/>
    </dgm:pt>
    <dgm:pt modelId="{7505D2D2-AF11-4D43-8005-F9D3B6FEC678}" type="pres">
      <dgm:prSet presAssocID="{FE38A809-0BBA-4305-BE3D-C9879ECEBE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2DB1273-0E9D-4CC2-8AD0-BE81B5B51D6A}" type="pres">
      <dgm:prSet presAssocID="{FE38A809-0BBA-4305-BE3D-C9879ECEBEFF}" presName="spaceRect" presStyleCnt="0"/>
      <dgm:spPr/>
    </dgm:pt>
    <dgm:pt modelId="{555959D2-60B6-4A57-92CB-15BB77DBE5FB}" type="pres">
      <dgm:prSet presAssocID="{FE38A809-0BBA-4305-BE3D-C9879ECEBE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BD2E2E-2CFD-467C-90ED-7CB331901F24}" srcId="{B8FCE334-0C3F-4A4D-9B30-AF97EFDFDD22}" destId="{FE38A809-0BBA-4305-BE3D-C9879ECEBEFF}" srcOrd="2" destOrd="0" parTransId="{B58C8A59-20DE-46EB-BAE4-CE787F6A8D7B}" sibTransId="{2B5CB019-859D-408A-BEE7-6782C1BE8906}"/>
    <dgm:cxn modelId="{2F19BA57-1E2F-4943-9AFD-9427AA7B7CC5}" type="presOf" srcId="{FE38A809-0BBA-4305-BE3D-C9879ECEBEFF}" destId="{555959D2-60B6-4A57-92CB-15BB77DBE5FB}" srcOrd="0" destOrd="0" presId="urn:microsoft.com/office/officeart/2018/5/layout/IconCircleLabelList"/>
    <dgm:cxn modelId="{1D498471-28C6-465C-AE60-4316587F6A50}" type="presOf" srcId="{5FCEDF25-C2F1-4214-A686-C4CE7709FB56}" destId="{50FCAC1B-4988-47E0-A243-3F8D0196182D}" srcOrd="0" destOrd="0" presId="urn:microsoft.com/office/officeart/2018/5/layout/IconCircleLabelList"/>
    <dgm:cxn modelId="{68FF3C76-85FA-4519-85AE-258AC09A1487}" srcId="{B8FCE334-0C3F-4A4D-9B30-AF97EFDFDD22}" destId="{17D194E6-E509-491C-97F1-1A5994CFEEAD}" srcOrd="1" destOrd="0" parTransId="{88AF09D9-7CE1-432C-99C9-6803952F017F}" sibTransId="{480D2B5E-58F2-48C8-B3A4-8321CCFA71ED}"/>
    <dgm:cxn modelId="{16160878-C133-4FDB-937C-66DA7DA1728D}" type="presOf" srcId="{17D194E6-E509-491C-97F1-1A5994CFEEAD}" destId="{4D5AE4A8-1084-447A-991A-5943A7765A6C}" srcOrd="0" destOrd="0" presId="urn:microsoft.com/office/officeart/2018/5/layout/IconCircleLabelList"/>
    <dgm:cxn modelId="{8F2B6BA7-2CC6-4B3A-A6F2-DC6069F6E0E8}" srcId="{B8FCE334-0C3F-4A4D-9B30-AF97EFDFDD22}" destId="{5FCEDF25-C2F1-4214-A686-C4CE7709FB56}" srcOrd="0" destOrd="0" parTransId="{21FA2AAC-C868-440B-8D8F-4DECA8F90876}" sibTransId="{38ADFE44-FB31-44EC-9511-C823B708D163}"/>
    <dgm:cxn modelId="{EFBC54B6-09CD-40D8-9B12-D2DEA1248F69}" type="presOf" srcId="{B8FCE334-0C3F-4A4D-9B30-AF97EFDFDD22}" destId="{C23CE8FC-925F-414F-8E91-C074625C8E60}" srcOrd="0" destOrd="0" presId="urn:microsoft.com/office/officeart/2018/5/layout/IconCircleLabelList"/>
    <dgm:cxn modelId="{44413E11-D407-4B29-B23C-66ACA4B8741B}" type="presParOf" srcId="{C23CE8FC-925F-414F-8E91-C074625C8E60}" destId="{7249081F-2486-4CD8-9C41-7F3DC4160B49}" srcOrd="0" destOrd="0" presId="urn:microsoft.com/office/officeart/2018/5/layout/IconCircleLabelList"/>
    <dgm:cxn modelId="{505D8086-151D-4353-8BA1-977CCD3C0AA2}" type="presParOf" srcId="{7249081F-2486-4CD8-9C41-7F3DC4160B49}" destId="{A90AE4FF-BCB7-465C-A8B4-83A549CBAE3B}" srcOrd="0" destOrd="0" presId="urn:microsoft.com/office/officeart/2018/5/layout/IconCircleLabelList"/>
    <dgm:cxn modelId="{613624A5-0B1B-4EEE-850C-C431FA8295EA}" type="presParOf" srcId="{7249081F-2486-4CD8-9C41-7F3DC4160B49}" destId="{CE694BAD-2E0B-4695-9B8D-11DA52B9113E}" srcOrd="1" destOrd="0" presId="urn:microsoft.com/office/officeart/2018/5/layout/IconCircleLabelList"/>
    <dgm:cxn modelId="{CAC6C50F-BC2A-4CF2-A198-F41A65AA31CE}" type="presParOf" srcId="{7249081F-2486-4CD8-9C41-7F3DC4160B49}" destId="{85B9CEFC-615C-4BB5-AC6F-8F0FF485865C}" srcOrd="2" destOrd="0" presId="urn:microsoft.com/office/officeart/2018/5/layout/IconCircleLabelList"/>
    <dgm:cxn modelId="{34819550-324A-4634-84A7-FF017EE21177}" type="presParOf" srcId="{7249081F-2486-4CD8-9C41-7F3DC4160B49}" destId="{50FCAC1B-4988-47E0-A243-3F8D0196182D}" srcOrd="3" destOrd="0" presId="urn:microsoft.com/office/officeart/2018/5/layout/IconCircleLabelList"/>
    <dgm:cxn modelId="{656A477B-BD93-4078-A301-61D3A9E0BEB9}" type="presParOf" srcId="{C23CE8FC-925F-414F-8E91-C074625C8E60}" destId="{32698880-5F1A-4177-B50C-42B4641B7DDA}" srcOrd="1" destOrd="0" presId="urn:microsoft.com/office/officeart/2018/5/layout/IconCircleLabelList"/>
    <dgm:cxn modelId="{EDED7EC4-D250-4928-AA40-A78F385259D8}" type="presParOf" srcId="{C23CE8FC-925F-414F-8E91-C074625C8E60}" destId="{D1267592-24BE-47D1-A17F-EE6CB6989801}" srcOrd="2" destOrd="0" presId="urn:microsoft.com/office/officeart/2018/5/layout/IconCircleLabelList"/>
    <dgm:cxn modelId="{89D5C4E8-C6E7-4319-98E5-005DAF708F22}" type="presParOf" srcId="{D1267592-24BE-47D1-A17F-EE6CB6989801}" destId="{E06347BF-C07A-4CCA-B718-46D1A2BC0C4C}" srcOrd="0" destOrd="0" presId="urn:microsoft.com/office/officeart/2018/5/layout/IconCircleLabelList"/>
    <dgm:cxn modelId="{018321EE-4661-40F5-85B8-CA7B4B968F22}" type="presParOf" srcId="{D1267592-24BE-47D1-A17F-EE6CB6989801}" destId="{BE34E715-AF93-41C5-B71F-0025D0A27952}" srcOrd="1" destOrd="0" presId="urn:microsoft.com/office/officeart/2018/5/layout/IconCircleLabelList"/>
    <dgm:cxn modelId="{3A830710-95C2-4F72-AF95-0AA39905E5DC}" type="presParOf" srcId="{D1267592-24BE-47D1-A17F-EE6CB6989801}" destId="{363BEFCB-001C-4BAF-974E-2D6CBD77609F}" srcOrd="2" destOrd="0" presId="urn:microsoft.com/office/officeart/2018/5/layout/IconCircleLabelList"/>
    <dgm:cxn modelId="{975C8CA1-E85F-48C5-83E0-738BFA92DC94}" type="presParOf" srcId="{D1267592-24BE-47D1-A17F-EE6CB6989801}" destId="{4D5AE4A8-1084-447A-991A-5943A7765A6C}" srcOrd="3" destOrd="0" presId="urn:microsoft.com/office/officeart/2018/5/layout/IconCircleLabelList"/>
    <dgm:cxn modelId="{6D74A912-9BE3-4651-9A05-BB7746472F08}" type="presParOf" srcId="{C23CE8FC-925F-414F-8E91-C074625C8E60}" destId="{313F048F-06E0-4FEA-B040-E65D0A570658}" srcOrd="3" destOrd="0" presId="urn:microsoft.com/office/officeart/2018/5/layout/IconCircleLabelList"/>
    <dgm:cxn modelId="{586F223B-0CF1-4643-A300-B74DAB71D0E8}" type="presParOf" srcId="{C23CE8FC-925F-414F-8E91-C074625C8E60}" destId="{C9D6B531-E3AF-49F6-B687-3C7B295AC6DE}" srcOrd="4" destOrd="0" presId="urn:microsoft.com/office/officeart/2018/5/layout/IconCircleLabelList"/>
    <dgm:cxn modelId="{ECDFF6B8-601C-4403-926D-B815BE165C52}" type="presParOf" srcId="{C9D6B531-E3AF-49F6-B687-3C7B295AC6DE}" destId="{4703E6BE-F3BC-4DDC-92F2-820641BF21C6}" srcOrd="0" destOrd="0" presId="urn:microsoft.com/office/officeart/2018/5/layout/IconCircleLabelList"/>
    <dgm:cxn modelId="{02F0253B-9185-4C92-8E0F-0FE8BD9D2D29}" type="presParOf" srcId="{C9D6B531-E3AF-49F6-B687-3C7B295AC6DE}" destId="{7505D2D2-AF11-4D43-8005-F9D3B6FEC678}" srcOrd="1" destOrd="0" presId="urn:microsoft.com/office/officeart/2018/5/layout/IconCircleLabelList"/>
    <dgm:cxn modelId="{872057B0-2B0B-4CC1-839E-AF1190E0F3CD}" type="presParOf" srcId="{C9D6B531-E3AF-49F6-B687-3C7B295AC6DE}" destId="{32DB1273-0E9D-4CC2-8AD0-BE81B5B51D6A}" srcOrd="2" destOrd="0" presId="urn:microsoft.com/office/officeart/2018/5/layout/IconCircleLabelList"/>
    <dgm:cxn modelId="{849CECB2-3191-491A-BE3A-C67608C81E53}" type="presParOf" srcId="{C9D6B531-E3AF-49F6-B687-3C7B295AC6DE}" destId="{555959D2-60B6-4A57-92CB-15BB77DBE5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9B82471-86FD-4C9F-AC28-1CFAF4C3F1F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8A3DE1-7387-4E8E-BCB4-181340AB8AAA}">
      <dgm:prSet/>
      <dgm:spPr/>
      <dgm:t>
        <a:bodyPr/>
        <a:lstStyle/>
        <a:p>
          <a:r>
            <a:rPr lang="en-US" dirty="0"/>
            <a:t>ALB – operates at layer7, HTTP, HTTPS, sticky sessions, TLS termination</a:t>
          </a:r>
        </a:p>
      </dgm:t>
    </dgm:pt>
    <dgm:pt modelId="{7D704554-E795-43E2-BA9D-E07C64F9B89F}" type="parTrans" cxnId="{B5AAB8F6-977E-4B55-82A9-53CA0BBAB9D6}">
      <dgm:prSet/>
      <dgm:spPr/>
      <dgm:t>
        <a:bodyPr/>
        <a:lstStyle/>
        <a:p>
          <a:endParaRPr lang="en-US"/>
        </a:p>
      </dgm:t>
    </dgm:pt>
    <dgm:pt modelId="{F5CD0DB6-0E2F-40C9-A47A-76DE4FB7F345}" type="sibTrans" cxnId="{B5AAB8F6-977E-4B55-82A9-53CA0BBAB9D6}">
      <dgm:prSet/>
      <dgm:spPr/>
      <dgm:t>
        <a:bodyPr/>
        <a:lstStyle/>
        <a:p>
          <a:endParaRPr lang="en-US"/>
        </a:p>
      </dgm:t>
    </dgm:pt>
    <dgm:pt modelId="{199399B3-224C-4C53-BDB8-BF3F4A1CB2A6}">
      <dgm:prSet/>
      <dgm:spPr/>
      <dgm:t>
        <a:bodyPr/>
        <a:lstStyle/>
        <a:p>
          <a:r>
            <a:rPr lang="en-US"/>
            <a:t>Classic Load Balancer (ELB) – faster, lowest latency, HTTP, HTTPS (Secure HTTP), SSL (Secure TCP) and TCP </a:t>
          </a:r>
        </a:p>
      </dgm:t>
    </dgm:pt>
    <dgm:pt modelId="{62EA1FBD-3340-4E67-BA3D-E78C93DB1167}" type="parTrans" cxnId="{9CF947A3-330C-4118-9B20-8994160B0258}">
      <dgm:prSet/>
      <dgm:spPr/>
      <dgm:t>
        <a:bodyPr/>
        <a:lstStyle/>
        <a:p>
          <a:endParaRPr lang="en-US"/>
        </a:p>
      </dgm:t>
    </dgm:pt>
    <dgm:pt modelId="{31003A5F-4079-4EF8-914D-AE7E5098B421}" type="sibTrans" cxnId="{9CF947A3-330C-4118-9B20-8994160B0258}">
      <dgm:prSet/>
      <dgm:spPr/>
      <dgm:t>
        <a:bodyPr/>
        <a:lstStyle/>
        <a:p>
          <a:endParaRPr lang="en-US"/>
        </a:p>
      </dgm:t>
    </dgm:pt>
    <dgm:pt modelId="{D3246B63-EEAF-49E3-95A7-0441A2F1D4B4}">
      <dgm:prSet/>
      <dgm:spPr/>
      <dgm:t>
        <a:bodyPr/>
        <a:lstStyle/>
        <a:p>
          <a:r>
            <a:rPr lang="en-US" dirty="0"/>
            <a:t>NLB – operate at Layer 4 of OSI, can use number of connections and round robin algorithm to balance load, extreme performance and static IP needed</a:t>
          </a:r>
        </a:p>
      </dgm:t>
    </dgm:pt>
    <dgm:pt modelId="{42DFDE65-C145-4D93-B98D-D9FE01B33558}" type="parTrans" cxnId="{F9C7CDD0-899E-4047-91EC-6F6867643158}">
      <dgm:prSet/>
      <dgm:spPr/>
      <dgm:t>
        <a:bodyPr/>
        <a:lstStyle/>
        <a:p>
          <a:endParaRPr lang="en-US"/>
        </a:p>
      </dgm:t>
    </dgm:pt>
    <dgm:pt modelId="{E2A4A68C-0911-45A5-A3EF-069936250E4C}" type="sibTrans" cxnId="{F9C7CDD0-899E-4047-91EC-6F6867643158}">
      <dgm:prSet/>
      <dgm:spPr/>
      <dgm:t>
        <a:bodyPr/>
        <a:lstStyle/>
        <a:p>
          <a:endParaRPr lang="en-US"/>
        </a:p>
      </dgm:t>
    </dgm:pt>
    <dgm:pt modelId="{B99F13B5-B4D9-46CC-9306-5BB8BCF473A3}" type="pres">
      <dgm:prSet presAssocID="{D9B82471-86FD-4C9F-AC28-1CFAF4C3F1F3}" presName="root" presStyleCnt="0">
        <dgm:presLayoutVars>
          <dgm:dir/>
          <dgm:resizeHandles val="exact"/>
        </dgm:presLayoutVars>
      </dgm:prSet>
      <dgm:spPr/>
    </dgm:pt>
    <dgm:pt modelId="{AC7ED354-A133-406B-BA7C-A54F4710D44B}" type="pres">
      <dgm:prSet presAssocID="{E78A3DE1-7387-4E8E-BCB4-181340AB8AAA}" presName="compNode" presStyleCnt="0"/>
      <dgm:spPr/>
    </dgm:pt>
    <dgm:pt modelId="{C5862827-5449-4FCF-9CEA-E8192562EC9E}" type="pres">
      <dgm:prSet presAssocID="{E78A3DE1-7387-4E8E-BCB4-181340AB8AAA}" presName="bgRect" presStyleLbl="bgShp" presStyleIdx="0" presStyleCnt="3"/>
      <dgm:spPr/>
    </dgm:pt>
    <dgm:pt modelId="{B99F101E-5A67-428C-A188-DEEC4C40B041}" type="pres">
      <dgm:prSet presAssocID="{E78A3DE1-7387-4E8E-BCB4-181340AB8A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2819906-8D35-45F0-A31D-738BC7D822BB}" type="pres">
      <dgm:prSet presAssocID="{E78A3DE1-7387-4E8E-BCB4-181340AB8AAA}" presName="spaceRect" presStyleCnt="0"/>
      <dgm:spPr/>
    </dgm:pt>
    <dgm:pt modelId="{BA046ED2-79EF-4FB6-BD02-4F497B7B947E}" type="pres">
      <dgm:prSet presAssocID="{E78A3DE1-7387-4E8E-BCB4-181340AB8AAA}" presName="parTx" presStyleLbl="revTx" presStyleIdx="0" presStyleCnt="3">
        <dgm:presLayoutVars>
          <dgm:chMax val="0"/>
          <dgm:chPref val="0"/>
        </dgm:presLayoutVars>
      </dgm:prSet>
      <dgm:spPr/>
    </dgm:pt>
    <dgm:pt modelId="{A0F54D6A-7097-41C5-BA52-4EA898B5C697}" type="pres">
      <dgm:prSet presAssocID="{F5CD0DB6-0E2F-40C9-A47A-76DE4FB7F345}" presName="sibTrans" presStyleCnt="0"/>
      <dgm:spPr/>
    </dgm:pt>
    <dgm:pt modelId="{37E1A67D-84CA-45C2-A3DF-8737C0520985}" type="pres">
      <dgm:prSet presAssocID="{199399B3-224C-4C53-BDB8-BF3F4A1CB2A6}" presName="compNode" presStyleCnt="0"/>
      <dgm:spPr/>
    </dgm:pt>
    <dgm:pt modelId="{D65D304C-80DE-4C0A-AFE0-F08A9ACF02C2}" type="pres">
      <dgm:prSet presAssocID="{199399B3-224C-4C53-BDB8-BF3F4A1CB2A6}" presName="bgRect" presStyleLbl="bgShp" presStyleIdx="1" presStyleCnt="3"/>
      <dgm:spPr/>
    </dgm:pt>
    <dgm:pt modelId="{7A6DD043-7AF6-4C06-80C3-90687A4B2C30}" type="pres">
      <dgm:prSet presAssocID="{199399B3-224C-4C53-BDB8-BF3F4A1CB2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62A8DDF-FF64-4D99-B4D4-B207D12BD881}" type="pres">
      <dgm:prSet presAssocID="{199399B3-224C-4C53-BDB8-BF3F4A1CB2A6}" presName="spaceRect" presStyleCnt="0"/>
      <dgm:spPr/>
    </dgm:pt>
    <dgm:pt modelId="{30D21E8B-6D43-4289-8F97-8CC76126F25A}" type="pres">
      <dgm:prSet presAssocID="{199399B3-224C-4C53-BDB8-BF3F4A1CB2A6}" presName="parTx" presStyleLbl="revTx" presStyleIdx="1" presStyleCnt="3">
        <dgm:presLayoutVars>
          <dgm:chMax val="0"/>
          <dgm:chPref val="0"/>
        </dgm:presLayoutVars>
      </dgm:prSet>
      <dgm:spPr/>
    </dgm:pt>
    <dgm:pt modelId="{D28CC13F-6856-4A0B-907C-78EB7D6F3238}" type="pres">
      <dgm:prSet presAssocID="{31003A5F-4079-4EF8-914D-AE7E5098B421}" presName="sibTrans" presStyleCnt="0"/>
      <dgm:spPr/>
    </dgm:pt>
    <dgm:pt modelId="{54AC5044-2672-42DA-88E7-2E4ABAE5DDF8}" type="pres">
      <dgm:prSet presAssocID="{D3246B63-EEAF-49E3-95A7-0441A2F1D4B4}" presName="compNode" presStyleCnt="0"/>
      <dgm:spPr/>
    </dgm:pt>
    <dgm:pt modelId="{147B14E1-29BD-4845-8EB2-1AE9FD2B59BA}" type="pres">
      <dgm:prSet presAssocID="{D3246B63-EEAF-49E3-95A7-0441A2F1D4B4}" presName="bgRect" presStyleLbl="bgShp" presStyleIdx="2" presStyleCnt="3"/>
      <dgm:spPr/>
    </dgm:pt>
    <dgm:pt modelId="{77971DF0-C064-4AE9-9834-F16DB18DB01F}" type="pres">
      <dgm:prSet presAssocID="{D3246B63-EEAF-49E3-95A7-0441A2F1D4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47589E-E201-4D84-8EE7-BF6587FC9AA9}" type="pres">
      <dgm:prSet presAssocID="{D3246B63-EEAF-49E3-95A7-0441A2F1D4B4}" presName="spaceRect" presStyleCnt="0"/>
      <dgm:spPr/>
    </dgm:pt>
    <dgm:pt modelId="{88EDA19F-3B51-424D-8520-0CE04E113825}" type="pres">
      <dgm:prSet presAssocID="{D3246B63-EEAF-49E3-95A7-0441A2F1D4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6AA141-C34B-4B78-9DB3-3F88E0333D05}" type="presOf" srcId="{199399B3-224C-4C53-BDB8-BF3F4A1CB2A6}" destId="{30D21E8B-6D43-4289-8F97-8CC76126F25A}" srcOrd="0" destOrd="0" presId="urn:microsoft.com/office/officeart/2018/2/layout/IconVerticalSolidList"/>
    <dgm:cxn modelId="{C9456270-5F21-4DCD-A9F7-7769B6849599}" type="presOf" srcId="{D9B82471-86FD-4C9F-AC28-1CFAF4C3F1F3}" destId="{B99F13B5-B4D9-46CC-9306-5BB8BCF473A3}" srcOrd="0" destOrd="0" presId="urn:microsoft.com/office/officeart/2018/2/layout/IconVerticalSolidList"/>
    <dgm:cxn modelId="{9CF947A3-330C-4118-9B20-8994160B0258}" srcId="{D9B82471-86FD-4C9F-AC28-1CFAF4C3F1F3}" destId="{199399B3-224C-4C53-BDB8-BF3F4A1CB2A6}" srcOrd="1" destOrd="0" parTransId="{62EA1FBD-3340-4E67-BA3D-E78C93DB1167}" sibTransId="{31003A5F-4079-4EF8-914D-AE7E5098B421}"/>
    <dgm:cxn modelId="{F9C7CDD0-899E-4047-91EC-6F6867643158}" srcId="{D9B82471-86FD-4C9F-AC28-1CFAF4C3F1F3}" destId="{D3246B63-EEAF-49E3-95A7-0441A2F1D4B4}" srcOrd="2" destOrd="0" parTransId="{42DFDE65-C145-4D93-B98D-D9FE01B33558}" sibTransId="{E2A4A68C-0911-45A5-A3EF-069936250E4C}"/>
    <dgm:cxn modelId="{94C221DB-5B4B-4C32-807B-337A384BBAE2}" type="presOf" srcId="{D3246B63-EEAF-49E3-95A7-0441A2F1D4B4}" destId="{88EDA19F-3B51-424D-8520-0CE04E113825}" srcOrd="0" destOrd="0" presId="urn:microsoft.com/office/officeart/2018/2/layout/IconVerticalSolidList"/>
    <dgm:cxn modelId="{3F4AB7EF-6BCF-47AB-ACBA-58FBCCB78AFD}" type="presOf" srcId="{E78A3DE1-7387-4E8E-BCB4-181340AB8AAA}" destId="{BA046ED2-79EF-4FB6-BD02-4F497B7B947E}" srcOrd="0" destOrd="0" presId="urn:microsoft.com/office/officeart/2018/2/layout/IconVerticalSolidList"/>
    <dgm:cxn modelId="{B5AAB8F6-977E-4B55-82A9-53CA0BBAB9D6}" srcId="{D9B82471-86FD-4C9F-AC28-1CFAF4C3F1F3}" destId="{E78A3DE1-7387-4E8E-BCB4-181340AB8AAA}" srcOrd="0" destOrd="0" parTransId="{7D704554-E795-43E2-BA9D-E07C64F9B89F}" sibTransId="{F5CD0DB6-0E2F-40C9-A47A-76DE4FB7F345}"/>
    <dgm:cxn modelId="{53470FA9-71A3-49CF-A934-C5CB46F0E25E}" type="presParOf" srcId="{B99F13B5-B4D9-46CC-9306-5BB8BCF473A3}" destId="{AC7ED354-A133-406B-BA7C-A54F4710D44B}" srcOrd="0" destOrd="0" presId="urn:microsoft.com/office/officeart/2018/2/layout/IconVerticalSolidList"/>
    <dgm:cxn modelId="{FDDC70F3-8D8B-4EB4-8A8B-C1C6CAC1410F}" type="presParOf" srcId="{AC7ED354-A133-406B-BA7C-A54F4710D44B}" destId="{C5862827-5449-4FCF-9CEA-E8192562EC9E}" srcOrd="0" destOrd="0" presId="urn:microsoft.com/office/officeart/2018/2/layout/IconVerticalSolidList"/>
    <dgm:cxn modelId="{4147C573-D3FC-4A02-9131-6A1F2815E51F}" type="presParOf" srcId="{AC7ED354-A133-406B-BA7C-A54F4710D44B}" destId="{B99F101E-5A67-428C-A188-DEEC4C40B041}" srcOrd="1" destOrd="0" presId="urn:microsoft.com/office/officeart/2018/2/layout/IconVerticalSolidList"/>
    <dgm:cxn modelId="{1112939D-76E1-47B3-AFE7-1CE52D518621}" type="presParOf" srcId="{AC7ED354-A133-406B-BA7C-A54F4710D44B}" destId="{D2819906-8D35-45F0-A31D-738BC7D822BB}" srcOrd="2" destOrd="0" presId="urn:microsoft.com/office/officeart/2018/2/layout/IconVerticalSolidList"/>
    <dgm:cxn modelId="{A1956B87-A49C-44BE-8D2D-045C8D6B82AA}" type="presParOf" srcId="{AC7ED354-A133-406B-BA7C-A54F4710D44B}" destId="{BA046ED2-79EF-4FB6-BD02-4F497B7B947E}" srcOrd="3" destOrd="0" presId="urn:microsoft.com/office/officeart/2018/2/layout/IconVerticalSolidList"/>
    <dgm:cxn modelId="{0CB6D5B8-C43C-4D58-BA91-A8AADC8C68A4}" type="presParOf" srcId="{B99F13B5-B4D9-46CC-9306-5BB8BCF473A3}" destId="{A0F54D6A-7097-41C5-BA52-4EA898B5C697}" srcOrd="1" destOrd="0" presId="urn:microsoft.com/office/officeart/2018/2/layout/IconVerticalSolidList"/>
    <dgm:cxn modelId="{663111AF-74CB-4664-A928-C5BA49DC5ABA}" type="presParOf" srcId="{B99F13B5-B4D9-46CC-9306-5BB8BCF473A3}" destId="{37E1A67D-84CA-45C2-A3DF-8737C0520985}" srcOrd="2" destOrd="0" presId="urn:microsoft.com/office/officeart/2018/2/layout/IconVerticalSolidList"/>
    <dgm:cxn modelId="{03DFCED4-C441-4AE2-A5DE-BB3796E285C2}" type="presParOf" srcId="{37E1A67D-84CA-45C2-A3DF-8737C0520985}" destId="{D65D304C-80DE-4C0A-AFE0-F08A9ACF02C2}" srcOrd="0" destOrd="0" presId="urn:microsoft.com/office/officeart/2018/2/layout/IconVerticalSolidList"/>
    <dgm:cxn modelId="{DB11D6EB-1112-475A-BE1C-9E4E469C74BE}" type="presParOf" srcId="{37E1A67D-84CA-45C2-A3DF-8737C0520985}" destId="{7A6DD043-7AF6-4C06-80C3-90687A4B2C30}" srcOrd="1" destOrd="0" presId="urn:microsoft.com/office/officeart/2018/2/layout/IconVerticalSolidList"/>
    <dgm:cxn modelId="{685FE14C-119C-4C5C-8385-2257DD8823B7}" type="presParOf" srcId="{37E1A67D-84CA-45C2-A3DF-8737C0520985}" destId="{962A8DDF-FF64-4D99-B4D4-B207D12BD881}" srcOrd="2" destOrd="0" presId="urn:microsoft.com/office/officeart/2018/2/layout/IconVerticalSolidList"/>
    <dgm:cxn modelId="{140B2ECC-DE3C-4E9B-A4F9-250D2963038C}" type="presParOf" srcId="{37E1A67D-84CA-45C2-A3DF-8737C0520985}" destId="{30D21E8B-6D43-4289-8F97-8CC76126F25A}" srcOrd="3" destOrd="0" presId="urn:microsoft.com/office/officeart/2018/2/layout/IconVerticalSolidList"/>
    <dgm:cxn modelId="{58E26FD6-E707-442E-B2A3-3AB083D7D371}" type="presParOf" srcId="{B99F13B5-B4D9-46CC-9306-5BB8BCF473A3}" destId="{D28CC13F-6856-4A0B-907C-78EB7D6F3238}" srcOrd="3" destOrd="0" presId="urn:microsoft.com/office/officeart/2018/2/layout/IconVerticalSolidList"/>
    <dgm:cxn modelId="{1CCFDEC6-EB95-4A4A-B95F-3BE138A418ED}" type="presParOf" srcId="{B99F13B5-B4D9-46CC-9306-5BB8BCF473A3}" destId="{54AC5044-2672-42DA-88E7-2E4ABAE5DDF8}" srcOrd="4" destOrd="0" presId="urn:microsoft.com/office/officeart/2018/2/layout/IconVerticalSolidList"/>
    <dgm:cxn modelId="{2E17823C-8E77-4675-85B9-E60DCBF1D46A}" type="presParOf" srcId="{54AC5044-2672-42DA-88E7-2E4ABAE5DDF8}" destId="{147B14E1-29BD-4845-8EB2-1AE9FD2B59BA}" srcOrd="0" destOrd="0" presId="urn:microsoft.com/office/officeart/2018/2/layout/IconVerticalSolidList"/>
    <dgm:cxn modelId="{45CCBFBA-11AF-40E0-890C-E79F7196570F}" type="presParOf" srcId="{54AC5044-2672-42DA-88E7-2E4ABAE5DDF8}" destId="{77971DF0-C064-4AE9-9834-F16DB18DB01F}" srcOrd="1" destOrd="0" presId="urn:microsoft.com/office/officeart/2018/2/layout/IconVerticalSolidList"/>
    <dgm:cxn modelId="{C842344C-2B23-49C4-A5AE-5FC2FC7DA3A5}" type="presParOf" srcId="{54AC5044-2672-42DA-88E7-2E4ABAE5DDF8}" destId="{4847589E-E201-4D84-8EE7-BF6587FC9AA9}" srcOrd="2" destOrd="0" presId="urn:microsoft.com/office/officeart/2018/2/layout/IconVerticalSolidList"/>
    <dgm:cxn modelId="{6F53EC2E-FAA3-44F5-AF51-E6C3E90EFE29}" type="presParOf" srcId="{54AC5044-2672-42DA-88E7-2E4ABAE5DDF8}" destId="{88EDA19F-3B51-424D-8520-0CE04E1138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AF3B4-A87D-4097-926C-2D0D1535E235}">
      <dsp:nvSpPr>
        <dsp:cNvPr id="0" name=""/>
        <dsp:cNvSpPr/>
      </dsp:nvSpPr>
      <dsp:spPr>
        <a:xfrm>
          <a:off x="1967016" y="254181"/>
          <a:ext cx="1510523" cy="1058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E2507-A93D-4E65-96B1-DD1A99B12DF7}">
      <dsp:nvSpPr>
        <dsp:cNvPr id="0" name=""/>
        <dsp:cNvSpPr/>
      </dsp:nvSpPr>
      <dsp:spPr>
        <a:xfrm>
          <a:off x="564387" y="1443579"/>
          <a:ext cx="4315781" cy="45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VMs in the cloud – boot new instances within minutes</a:t>
          </a:r>
        </a:p>
      </dsp:txBody>
      <dsp:txXfrm>
        <a:off x="564387" y="1443579"/>
        <a:ext cx="4315781" cy="453560"/>
      </dsp:txXfrm>
    </dsp:sp>
    <dsp:sp modelId="{CE35AE81-6FB1-4BAB-92BB-363BD44DD271}">
      <dsp:nvSpPr>
        <dsp:cNvPr id="0" name=""/>
        <dsp:cNvSpPr/>
      </dsp:nvSpPr>
      <dsp:spPr>
        <a:xfrm>
          <a:off x="564387" y="1958112"/>
          <a:ext cx="4315781" cy="213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43F6F-1E2D-4BFA-8FDD-CCFCD277BDF3}">
      <dsp:nvSpPr>
        <dsp:cNvPr id="0" name=""/>
        <dsp:cNvSpPr/>
      </dsp:nvSpPr>
      <dsp:spPr>
        <a:xfrm>
          <a:off x="7038059" y="254181"/>
          <a:ext cx="1510523" cy="1058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06BFB-D98B-4AFB-977D-F6277251C683}">
      <dsp:nvSpPr>
        <dsp:cNvPr id="0" name=""/>
        <dsp:cNvSpPr/>
      </dsp:nvSpPr>
      <dsp:spPr>
        <a:xfrm>
          <a:off x="5635430" y="1443579"/>
          <a:ext cx="4315781" cy="45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EC2 purchase options</a:t>
          </a:r>
        </a:p>
      </dsp:txBody>
      <dsp:txXfrm>
        <a:off x="5635430" y="1443579"/>
        <a:ext cx="4315781" cy="453560"/>
      </dsp:txXfrm>
    </dsp:sp>
    <dsp:sp modelId="{25746607-34AE-45F0-A58E-80E803DFD1CF}">
      <dsp:nvSpPr>
        <dsp:cNvPr id="0" name=""/>
        <dsp:cNvSpPr/>
      </dsp:nvSpPr>
      <dsp:spPr>
        <a:xfrm>
          <a:off x="5635430" y="1958112"/>
          <a:ext cx="4315781" cy="2139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 demand – pay fixed rate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Reserved – 1 to 3 year terms for discount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Scheduled – available for specified schedule over 1 year term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Spot – allows you to bid for prices if you have flexible start stop times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Dedicated hosts – physical servers dedicated for use to single customer.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Dedicated instances – EC2 instances that are dedicated to a single customer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Capacity reservations – reserve capacity in an AZ for any duration</a:t>
          </a:r>
        </a:p>
      </dsp:txBody>
      <dsp:txXfrm>
        <a:off x="5635430" y="1958112"/>
        <a:ext cx="4315781" cy="21390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4681C-FFF4-44E0-84BF-1B829511750B}">
      <dsp:nvSpPr>
        <dsp:cNvPr id="0" name=""/>
        <dsp:cNvSpPr/>
      </dsp:nvSpPr>
      <dsp:spPr>
        <a:xfrm>
          <a:off x="299054" y="110461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342D7C-A7F6-4059-BBEE-855E226D222A}">
      <dsp:nvSpPr>
        <dsp:cNvPr id="0" name=""/>
        <dsp:cNvSpPr/>
      </dsp:nvSpPr>
      <dsp:spPr>
        <a:xfrm>
          <a:off x="497863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54A6BE-2FBB-4DCC-A66F-F824A372A633}">
      <dsp:nvSpPr>
        <dsp:cNvPr id="0" name=""/>
        <dsp:cNvSpPr/>
      </dsp:nvSpPr>
      <dsp:spPr>
        <a:xfrm>
          <a:off x="841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Monitoring service</a:t>
          </a:r>
        </a:p>
      </dsp:txBody>
      <dsp:txXfrm>
        <a:off x="841" y="2328057"/>
        <a:ext cx="1529296" cy="918660"/>
      </dsp:txXfrm>
    </dsp:sp>
    <dsp:sp modelId="{83CBE448-2CA2-45ED-893A-6675577A40B9}">
      <dsp:nvSpPr>
        <dsp:cNvPr id="0" name=""/>
        <dsp:cNvSpPr/>
      </dsp:nvSpPr>
      <dsp:spPr>
        <a:xfrm>
          <a:off x="2095978" y="1104619"/>
          <a:ext cx="932871" cy="9328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7BDAEF-233A-43F4-AA7C-3A2DDFAC89D3}">
      <dsp:nvSpPr>
        <dsp:cNvPr id="0" name=""/>
        <dsp:cNvSpPr/>
      </dsp:nvSpPr>
      <dsp:spPr>
        <a:xfrm>
          <a:off x="2294787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528E1B-743D-4347-A8C0-221EA56880CA}">
      <dsp:nvSpPr>
        <dsp:cNvPr id="0" name=""/>
        <dsp:cNvSpPr/>
      </dsp:nvSpPr>
      <dsp:spPr>
        <a:xfrm>
          <a:off x="1797765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Collects logs (insights), metrics (resource utilization, application performance), can create alarms, dashboards</a:t>
          </a:r>
        </a:p>
      </dsp:txBody>
      <dsp:txXfrm>
        <a:off x="1797765" y="2328057"/>
        <a:ext cx="1529296" cy="918660"/>
      </dsp:txXfrm>
    </dsp:sp>
    <dsp:sp modelId="{98C3CB67-36E9-4B44-90F4-F1208DC83C97}">
      <dsp:nvSpPr>
        <dsp:cNvPr id="0" name=""/>
        <dsp:cNvSpPr/>
      </dsp:nvSpPr>
      <dsp:spPr>
        <a:xfrm>
          <a:off x="3892902" y="1104619"/>
          <a:ext cx="932871" cy="9328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96208-20E1-44F7-9251-67284CACA8B0}">
      <dsp:nvSpPr>
        <dsp:cNvPr id="0" name=""/>
        <dsp:cNvSpPr/>
      </dsp:nvSpPr>
      <dsp:spPr>
        <a:xfrm>
          <a:off x="4091711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9538E1-2C36-4A02-ACF9-55A23CD62718}">
      <dsp:nvSpPr>
        <dsp:cNvPr id="0" name=""/>
        <dsp:cNvSpPr/>
      </dsp:nvSpPr>
      <dsp:spPr>
        <a:xfrm>
          <a:off x="3594689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Integrates with IAM, can create role to give certain users who assume the role access to cloudwatch data. You can’t give access to specific resources. </a:t>
          </a:r>
        </a:p>
      </dsp:txBody>
      <dsp:txXfrm>
        <a:off x="3594689" y="2328057"/>
        <a:ext cx="1529296" cy="918660"/>
      </dsp:txXfrm>
    </dsp:sp>
    <dsp:sp modelId="{A010C39A-2116-4B21-95FC-04E54A387D08}">
      <dsp:nvSpPr>
        <dsp:cNvPr id="0" name=""/>
        <dsp:cNvSpPr/>
      </dsp:nvSpPr>
      <dsp:spPr>
        <a:xfrm>
          <a:off x="5689826" y="1104619"/>
          <a:ext cx="932871" cy="9328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6AB6AC-32E7-4205-8BC8-6B986397F77F}">
      <dsp:nvSpPr>
        <dsp:cNvPr id="0" name=""/>
        <dsp:cNvSpPr/>
      </dsp:nvSpPr>
      <dsp:spPr>
        <a:xfrm>
          <a:off x="5888634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65B48A-B06B-4B30-A5BD-547468617A65}">
      <dsp:nvSpPr>
        <dsp:cNvPr id="0" name=""/>
        <dsp:cNvSpPr/>
      </dsp:nvSpPr>
      <dsp:spPr>
        <a:xfrm>
          <a:off x="5391613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Logs – real time monitoring and indefinite (long term), cloud watch agent supports ability to monitor logs, agent integrates with IAM role</a:t>
          </a:r>
        </a:p>
      </dsp:txBody>
      <dsp:txXfrm>
        <a:off x="5391613" y="2328057"/>
        <a:ext cx="1529296" cy="918660"/>
      </dsp:txXfrm>
    </dsp:sp>
    <dsp:sp modelId="{C6DD516E-FCE9-4AC4-BB44-052624DDA623}">
      <dsp:nvSpPr>
        <dsp:cNvPr id="0" name=""/>
        <dsp:cNvSpPr/>
      </dsp:nvSpPr>
      <dsp:spPr>
        <a:xfrm>
          <a:off x="7486750" y="1104619"/>
          <a:ext cx="932871" cy="9328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6B0D7-F81B-4BFF-8DB0-588666F2ABB2}">
      <dsp:nvSpPr>
        <dsp:cNvPr id="0" name=""/>
        <dsp:cNvSpPr/>
      </dsp:nvSpPr>
      <dsp:spPr>
        <a:xfrm>
          <a:off x="7685558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70334B-EA31-4B05-97DB-AB6C3B6B55BD}">
      <dsp:nvSpPr>
        <dsp:cNvPr id="0" name=""/>
        <dsp:cNvSpPr/>
      </dsp:nvSpPr>
      <dsp:spPr>
        <a:xfrm>
          <a:off x="7188537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GetMetricStatistics API can be used to retrieve metric data beyond retention period, max retention 15 months, metrics can be stored at 1 second granurity</a:t>
          </a:r>
        </a:p>
      </dsp:txBody>
      <dsp:txXfrm>
        <a:off x="7188537" y="2328057"/>
        <a:ext cx="1529296" cy="918660"/>
      </dsp:txXfrm>
    </dsp:sp>
    <dsp:sp modelId="{553FAE8C-1046-44A1-A1E7-65DDA05EA566}">
      <dsp:nvSpPr>
        <dsp:cNvPr id="0" name=""/>
        <dsp:cNvSpPr/>
      </dsp:nvSpPr>
      <dsp:spPr>
        <a:xfrm>
          <a:off x="9283674" y="110461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D3372F-9DBD-42DE-AEC9-0DA6613A161E}">
      <dsp:nvSpPr>
        <dsp:cNvPr id="0" name=""/>
        <dsp:cNvSpPr/>
      </dsp:nvSpPr>
      <dsp:spPr>
        <a:xfrm>
          <a:off x="9482482" y="1303428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D97574-AA4A-45DB-AA48-C7845A077805}">
      <dsp:nvSpPr>
        <dsp:cNvPr id="0" name=""/>
        <dsp:cNvSpPr/>
      </dsp:nvSpPr>
      <dsp:spPr>
        <a:xfrm>
          <a:off x="8985461" y="2328057"/>
          <a:ext cx="1529296" cy="918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Cannot delete metrics</a:t>
          </a:r>
        </a:p>
      </dsp:txBody>
      <dsp:txXfrm>
        <a:off x="8985461" y="2328057"/>
        <a:ext cx="1529296" cy="918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2E003-BBC6-4458-8783-0D001957497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18558-A1F0-4885-9DD4-6F1EA9A01D5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Events – stream of system events, targets can be set (for e.g. lambda function)</a:t>
          </a:r>
        </a:p>
      </dsp:txBody>
      <dsp:txXfrm>
        <a:off x="559800" y="3022743"/>
        <a:ext cx="4320000" cy="720000"/>
      </dsp:txXfrm>
    </dsp:sp>
    <dsp:sp modelId="{A9829F39-C480-4DCE-B384-018687E048F5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E85225-BF71-43BE-AD08-4F20E475C986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Alarms – alarm to monitor any metric, lasts 14 days</a:t>
          </a:r>
        </a:p>
      </dsp:txBody>
      <dsp:txXfrm>
        <a:off x="5635800" y="3022743"/>
        <a:ext cx="43200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CBBFC-7373-5647-850C-73AE041CA41B}">
      <dsp:nvSpPr>
        <dsp:cNvPr id="0" name=""/>
        <dsp:cNvSpPr/>
      </dsp:nvSpPr>
      <dsp:spPr>
        <a:xfrm>
          <a:off x="2628899" y="1110755"/>
          <a:ext cx="210312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8A27A-D820-3F4C-9961-B87C324824E0}">
      <dsp:nvSpPr>
        <dsp:cNvPr id="0" name=""/>
        <dsp:cNvSpPr/>
      </dsp:nvSpPr>
      <dsp:spPr>
        <a:xfrm>
          <a:off x="4858207" y="993883"/>
          <a:ext cx="241858" cy="30061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E12FE-9167-CE40-BED3-D6660749143C}">
      <dsp:nvSpPr>
        <dsp:cNvPr id="0" name=""/>
        <dsp:cNvSpPr/>
      </dsp:nvSpPr>
      <dsp:spPr>
        <a:xfrm>
          <a:off x="1598999" y="350469"/>
          <a:ext cx="1520643" cy="15206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821692" y="573162"/>
        <a:ext cx="1075257" cy="1075257"/>
      </dsp:txXfrm>
    </dsp:sp>
    <dsp:sp modelId="{A6007E81-94C7-5D4D-9C3D-46270B069ADA}">
      <dsp:nvSpPr>
        <dsp:cNvPr id="0" name=""/>
        <dsp:cNvSpPr/>
      </dsp:nvSpPr>
      <dsp:spPr>
        <a:xfrm>
          <a:off x="0" y="2035269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be attached on creation, and later too both from console and with API</a:t>
          </a:r>
        </a:p>
      </dsp:txBody>
      <dsp:txXfrm>
        <a:off x="0" y="2428389"/>
        <a:ext cx="4732020" cy="1572480"/>
      </dsp:txXfrm>
    </dsp:sp>
    <dsp:sp modelId="{5D3A7465-0D75-7D4B-B02F-D76775CE66BD}">
      <dsp:nvSpPr>
        <dsp:cNvPr id="0" name=""/>
        <dsp:cNvSpPr/>
      </dsp:nvSpPr>
      <dsp:spPr>
        <a:xfrm>
          <a:off x="5257800" y="1117446"/>
          <a:ext cx="2366010" cy="65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F798B-BB28-0E4A-A4F1-873BA4BE5C1D}">
      <dsp:nvSpPr>
        <dsp:cNvPr id="0" name=""/>
        <dsp:cNvSpPr/>
      </dsp:nvSpPr>
      <dsp:spPr>
        <a:xfrm>
          <a:off x="6863488" y="357157"/>
          <a:ext cx="1520643" cy="152064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7086181" y="579850"/>
        <a:ext cx="1075257" cy="1075257"/>
      </dsp:txXfrm>
    </dsp:sp>
    <dsp:sp modelId="{7BE49685-DD13-2A42-8792-1B6F0952A4BF}">
      <dsp:nvSpPr>
        <dsp:cNvPr id="0" name=""/>
        <dsp:cNvSpPr/>
      </dsp:nvSpPr>
      <dsp:spPr>
        <a:xfrm>
          <a:off x="5257800" y="2035269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only attach 1 role to an EC2</a:t>
          </a:r>
        </a:p>
      </dsp:txBody>
      <dsp:txXfrm>
        <a:off x="5257800" y="2428389"/>
        <a:ext cx="4732020" cy="15724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9E857-7BDA-483E-9526-9350DB07C0F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E962EA-1067-4838-B7C5-07E852101F2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F676C-571D-43F9-B95B-50D3B40C905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 to configure launch config before ASG can be created</a:t>
          </a:r>
        </a:p>
      </dsp:txBody>
      <dsp:txXfrm>
        <a:off x="1834517" y="469890"/>
        <a:ext cx="3148942" cy="1335915"/>
      </dsp:txXfrm>
    </dsp:sp>
    <dsp:sp modelId="{987163DD-E277-4099-BAC2-0CD9C19DA42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10CEA6-8BC9-4C67-91ED-75E61489B9C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1CA1FE-A5EA-448C-A551-F9E1DA21B152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Launch config – is an instance config template used to spin up instance</a:t>
          </a:r>
        </a:p>
      </dsp:txBody>
      <dsp:txXfrm>
        <a:off x="7154322" y="469890"/>
        <a:ext cx="3148942" cy="1335915"/>
      </dsp:txXfrm>
    </dsp:sp>
    <dsp:sp modelId="{5E66D962-DE70-49DE-90CF-24631D817A4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9D96E4-0607-429B-8273-33B69CE6334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6F7E30-9470-45F7-A307-9E083CC1831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ASG – can specify number of instances, health check to ELB or EC2, criteria for scaling</a:t>
          </a:r>
        </a:p>
      </dsp:txBody>
      <dsp:txXfrm>
        <a:off x="1834517" y="2545532"/>
        <a:ext cx="3148942" cy="1335915"/>
      </dsp:txXfrm>
    </dsp:sp>
    <dsp:sp modelId="{23AA503C-9998-4F21-B200-4AAE3431E58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1009FD-5863-41FD-AE65-7C53D7FC123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E25A1-6EE3-4EAF-BA5F-4381018D724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Launch config is different than launch template – templates has versioning</a:t>
          </a:r>
        </a:p>
      </dsp:txBody>
      <dsp:txXfrm>
        <a:off x="7154322" y="2545532"/>
        <a:ext cx="3148942" cy="13359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8BBFA-1B94-48EF-BCFA-BEFCAEC53024}">
      <dsp:nvSpPr>
        <dsp:cNvPr id="0" name=""/>
        <dsp:cNvSpPr/>
      </dsp:nvSpPr>
      <dsp:spPr>
        <a:xfrm>
          <a:off x="1020487" y="79027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2807F7-DD15-4372-94F3-AB36E1DFD130}">
      <dsp:nvSpPr>
        <dsp:cNvPr id="0" name=""/>
        <dsp:cNvSpPr/>
      </dsp:nvSpPr>
      <dsp:spPr>
        <a:xfrm>
          <a:off x="393" y="2007980"/>
          <a:ext cx="3138750" cy="784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Placement Groups (PG) – recommended for apps that need low network latency, high network throughput, or both</a:t>
          </a:r>
        </a:p>
      </dsp:txBody>
      <dsp:txXfrm>
        <a:off x="393" y="2007980"/>
        <a:ext cx="3138750" cy="784495"/>
      </dsp:txXfrm>
    </dsp:sp>
    <dsp:sp modelId="{4F7E3FCF-BA9A-4A1F-9421-B68FDAF94AD3}">
      <dsp:nvSpPr>
        <dsp:cNvPr id="0" name=""/>
        <dsp:cNvSpPr/>
      </dsp:nvSpPr>
      <dsp:spPr>
        <a:xfrm>
          <a:off x="393" y="2847891"/>
          <a:ext cx="3138750" cy="713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9EC61-00BE-4095-BE10-6028F4C207FC}">
      <dsp:nvSpPr>
        <dsp:cNvPr id="0" name=""/>
        <dsp:cNvSpPr/>
      </dsp:nvSpPr>
      <dsp:spPr>
        <a:xfrm>
          <a:off x="4708518" y="69117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E5D00-FBCF-4100-A154-1F1DA1D9191E}">
      <dsp:nvSpPr>
        <dsp:cNvPr id="0" name=""/>
        <dsp:cNvSpPr/>
      </dsp:nvSpPr>
      <dsp:spPr>
        <a:xfrm>
          <a:off x="3688425" y="1917407"/>
          <a:ext cx="3138750" cy="784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Types</a:t>
          </a:r>
        </a:p>
      </dsp:txBody>
      <dsp:txXfrm>
        <a:off x="3688425" y="1917407"/>
        <a:ext cx="3138750" cy="784495"/>
      </dsp:txXfrm>
    </dsp:sp>
    <dsp:sp modelId="{D8ADFCEF-B3FF-41B4-B79E-BFB818481752}">
      <dsp:nvSpPr>
        <dsp:cNvPr id="0" name=""/>
        <dsp:cNvSpPr/>
      </dsp:nvSpPr>
      <dsp:spPr>
        <a:xfrm>
          <a:off x="3688425" y="2761282"/>
          <a:ext cx="3138750" cy="898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Clustered PG – grouping of instances within single AZ. Can only launch certain instance types in clustered PG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Spread Placement group – instances on distinct hardware and spread AZ. Can add 7 in each AZ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Partition - </a:t>
          </a:r>
        </a:p>
      </dsp:txBody>
      <dsp:txXfrm>
        <a:off x="3688425" y="2761282"/>
        <a:ext cx="3138750" cy="898876"/>
      </dsp:txXfrm>
    </dsp:sp>
    <dsp:sp modelId="{045D89AC-1756-423A-8331-18D279F8B576}">
      <dsp:nvSpPr>
        <dsp:cNvPr id="0" name=""/>
        <dsp:cNvSpPr/>
      </dsp:nvSpPr>
      <dsp:spPr>
        <a:xfrm>
          <a:off x="8396550" y="69117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310724-7A37-4B25-B4BE-11E3B5774C5F}">
      <dsp:nvSpPr>
        <dsp:cNvPr id="0" name=""/>
        <dsp:cNvSpPr/>
      </dsp:nvSpPr>
      <dsp:spPr>
        <a:xfrm>
          <a:off x="7376456" y="1917407"/>
          <a:ext cx="3138750" cy="784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Homogenous instances recommended in PG, can’t merge PG, can’t move existing instance in PG, need to stop instances before adding PG</a:t>
          </a:r>
        </a:p>
      </dsp:txBody>
      <dsp:txXfrm>
        <a:off x="7376456" y="1917407"/>
        <a:ext cx="3138750" cy="784495"/>
      </dsp:txXfrm>
    </dsp:sp>
    <dsp:sp modelId="{305D1F29-20B1-4B63-BF3E-C8402C35DDFF}">
      <dsp:nvSpPr>
        <dsp:cNvPr id="0" name=""/>
        <dsp:cNvSpPr/>
      </dsp:nvSpPr>
      <dsp:spPr>
        <a:xfrm>
          <a:off x="7376456" y="2761282"/>
          <a:ext cx="3138750" cy="898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B9DC-174E-124F-9250-F4869A830840}">
      <dsp:nvSpPr>
        <dsp:cNvPr id="0" name=""/>
        <dsp:cNvSpPr/>
      </dsp:nvSpPr>
      <dsp:spPr>
        <a:xfrm>
          <a:off x="0" y="901513"/>
          <a:ext cx="6513603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InstanceLimitExceeded error (limit on number of EC2s)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InsufficientInstanceCapacity error – don’t have enough instance types for e.g. m52xlarge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How to resolve this – use another instance type, leave out AZ so AWS can pick one for you</a:t>
          </a:r>
        </a:p>
      </dsp:txBody>
      <dsp:txXfrm>
        <a:off x="0" y="901513"/>
        <a:ext cx="6513603" cy="2447550"/>
      </dsp:txXfrm>
    </dsp:sp>
    <dsp:sp modelId="{8F7A27A3-ADF8-954B-AC85-F5A2FAB3694A}">
      <dsp:nvSpPr>
        <dsp:cNvPr id="0" name=""/>
        <dsp:cNvSpPr/>
      </dsp:nvSpPr>
      <dsp:spPr>
        <a:xfrm>
          <a:off x="325680" y="591552"/>
          <a:ext cx="4559522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EC2 instance launch failure errors:</a:t>
          </a:r>
        </a:p>
      </dsp:txBody>
      <dsp:txXfrm>
        <a:off x="355942" y="621814"/>
        <a:ext cx="4498998" cy="559396"/>
      </dsp:txXfrm>
    </dsp:sp>
    <dsp:sp modelId="{B09C0423-C5EE-5242-9670-A35CF07CA8E1}">
      <dsp:nvSpPr>
        <dsp:cNvPr id="0" name=""/>
        <dsp:cNvSpPr/>
      </dsp:nvSpPr>
      <dsp:spPr>
        <a:xfrm>
          <a:off x="0" y="3772423"/>
          <a:ext cx="6513603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Gp2 – 16000 IOPS limit, volume size is 5.2 TB IOPS limit already reached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I01 – 64000 IOPS limit</a:t>
          </a:r>
        </a:p>
      </dsp:txBody>
      <dsp:txXfrm>
        <a:off x="0" y="3772423"/>
        <a:ext cx="6513603" cy="1521449"/>
      </dsp:txXfrm>
    </dsp:sp>
    <dsp:sp modelId="{420F3CAB-C651-BD4B-BD39-565ECD5C9820}">
      <dsp:nvSpPr>
        <dsp:cNvPr id="0" name=""/>
        <dsp:cNvSpPr/>
      </dsp:nvSpPr>
      <dsp:spPr>
        <a:xfrm>
          <a:off x="325680" y="3462463"/>
          <a:ext cx="4559522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EBS allows to create storage volumes:</a:t>
          </a:r>
        </a:p>
      </dsp:txBody>
      <dsp:txXfrm>
        <a:off x="355942" y="3492725"/>
        <a:ext cx="4498998" cy="5593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EF628-EBEA-604C-BE50-8D4B3EBACA95}">
      <dsp:nvSpPr>
        <dsp:cNvPr id="0" name=""/>
        <dsp:cNvSpPr/>
      </dsp:nvSpPr>
      <dsp:spPr>
        <a:xfrm>
          <a:off x="0" y="423162"/>
          <a:ext cx="651360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0A96A-8B93-C74D-8602-B117347E1937}">
      <dsp:nvSpPr>
        <dsp:cNvPr id="0" name=""/>
        <dsp:cNvSpPr/>
      </dsp:nvSpPr>
      <dsp:spPr>
        <a:xfrm>
          <a:off x="325680" y="98442"/>
          <a:ext cx="4559522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Metrics gathered at 60 sec intervals</a:t>
          </a:r>
        </a:p>
      </dsp:txBody>
      <dsp:txXfrm>
        <a:off x="357383" y="130145"/>
        <a:ext cx="4496116" cy="586034"/>
      </dsp:txXfrm>
    </dsp:sp>
    <dsp:sp modelId="{AA5E87D3-3FB7-214D-96F3-F2DE3FBA4F79}">
      <dsp:nvSpPr>
        <dsp:cNvPr id="0" name=""/>
        <dsp:cNvSpPr/>
      </dsp:nvSpPr>
      <dsp:spPr>
        <a:xfrm>
          <a:off x="0" y="1421082"/>
          <a:ext cx="6513603" cy="436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58216" rIns="50552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Healthy host count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Unhealthy host count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Backend connection errors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HTTP Code backend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Latency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RequestCount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SurgeQueueLength – max queue size 1024 (only on Classic load balancer) Web server hanging or running slow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Spillovercount</a:t>
          </a:r>
          <a:r>
            <a:rPr lang="en-US" sz="2200" kern="1200" dirty="0"/>
            <a:t> – if there is anything in here, something is wrong (Classic load balancer)</a:t>
          </a:r>
        </a:p>
      </dsp:txBody>
      <dsp:txXfrm>
        <a:off x="0" y="1421082"/>
        <a:ext cx="6513603" cy="4365900"/>
      </dsp:txXfrm>
    </dsp:sp>
    <dsp:sp modelId="{D2DB2672-17E8-6441-AA1A-6EE819EE238C}">
      <dsp:nvSpPr>
        <dsp:cNvPr id="0" name=""/>
        <dsp:cNvSpPr/>
      </dsp:nvSpPr>
      <dsp:spPr>
        <a:xfrm>
          <a:off x="325680" y="1096362"/>
          <a:ext cx="4559522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Metrics:</a:t>
          </a:r>
        </a:p>
      </dsp:txBody>
      <dsp:txXfrm>
        <a:off x="357383" y="1128065"/>
        <a:ext cx="449611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4C197-4539-48B6-9AE1-89FA293351CB}">
      <dsp:nvSpPr>
        <dsp:cNvPr id="0" name=""/>
        <dsp:cNvSpPr/>
      </dsp:nvSpPr>
      <dsp:spPr>
        <a:xfrm>
          <a:off x="1020487" y="102834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9A446-0686-4018-B392-3DBA8EF0C76E}">
      <dsp:nvSpPr>
        <dsp:cNvPr id="0" name=""/>
        <dsp:cNvSpPr/>
      </dsp:nvSpPr>
      <dsp:spPr>
        <a:xfrm>
          <a:off x="393" y="2225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For steady usage</a:t>
          </a:r>
        </a:p>
      </dsp:txBody>
      <dsp:txXfrm>
        <a:off x="393" y="2225576"/>
        <a:ext cx="3138750" cy="470812"/>
      </dsp:txXfrm>
    </dsp:sp>
    <dsp:sp modelId="{DE8748E4-7920-49E2-A014-6009B6A9A214}">
      <dsp:nvSpPr>
        <dsp:cNvPr id="0" name=""/>
        <dsp:cNvSpPr/>
      </dsp:nvSpPr>
      <dsp:spPr>
        <a:xfrm>
          <a:off x="393" y="2742281"/>
          <a:ext cx="3138750" cy="58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03ED3-C8DF-4C7C-A7AC-E523BBBDCAE5}">
      <dsp:nvSpPr>
        <dsp:cNvPr id="0" name=""/>
        <dsp:cNvSpPr/>
      </dsp:nvSpPr>
      <dsp:spPr>
        <a:xfrm>
          <a:off x="4708518" y="102834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060377-83C5-4DC4-B971-571CC0A1DC3C}">
      <dsp:nvSpPr>
        <dsp:cNvPr id="0" name=""/>
        <dsp:cNvSpPr/>
      </dsp:nvSpPr>
      <dsp:spPr>
        <a:xfrm>
          <a:off x="3688425" y="2225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Can pay upfront</a:t>
          </a:r>
        </a:p>
      </dsp:txBody>
      <dsp:txXfrm>
        <a:off x="3688425" y="2225576"/>
        <a:ext cx="3138750" cy="470812"/>
      </dsp:txXfrm>
    </dsp:sp>
    <dsp:sp modelId="{D237D590-1BA8-47B7-8192-37FB69CAD50D}">
      <dsp:nvSpPr>
        <dsp:cNvPr id="0" name=""/>
        <dsp:cNvSpPr/>
      </dsp:nvSpPr>
      <dsp:spPr>
        <a:xfrm>
          <a:off x="3688425" y="2742281"/>
          <a:ext cx="3138750" cy="58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F4D5-32D6-4C71-94D6-176F0D027B2E}">
      <dsp:nvSpPr>
        <dsp:cNvPr id="0" name=""/>
        <dsp:cNvSpPr/>
      </dsp:nvSpPr>
      <dsp:spPr>
        <a:xfrm>
          <a:off x="8396550" y="102834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3B2DA-023E-4E80-8429-3BF78F7B8BDF}">
      <dsp:nvSpPr>
        <dsp:cNvPr id="0" name=""/>
        <dsp:cNvSpPr/>
      </dsp:nvSpPr>
      <dsp:spPr>
        <a:xfrm>
          <a:off x="7376456" y="222557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Types </a:t>
          </a:r>
        </a:p>
      </dsp:txBody>
      <dsp:txXfrm>
        <a:off x="7376456" y="2225576"/>
        <a:ext cx="3138750" cy="470812"/>
      </dsp:txXfrm>
    </dsp:sp>
    <dsp:sp modelId="{179F1D5E-0351-4834-A646-1EEB70602E2D}">
      <dsp:nvSpPr>
        <dsp:cNvPr id="0" name=""/>
        <dsp:cNvSpPr/>
      </dsp:nvSpPr>
      <dsp:spPr>
        <a:xfrm>
          <a:off x="7376456" y="2742281"/>
          <a:ext cx="3138750" cy="580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Standard – 75% cost saving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Convertible – 54% cost saving</a:t>
          </a:r>
        </a:p>
      </dsp:txBody>
      <dsp:txXfrm>
        <a:off x="7376456" y="2742281"/>
        <a:ext cx="3138750" cy="580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E8FA1-C0A4-4E99-998D-FF3DF92D227A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08BA03-51EF-4F02-AF71-87B72EAEFE0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F0A3A-2846-45D6-A441-ADEB51257EF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 case for regulatory requirements and licensing requirements</a:t>
          </a:r>
        </a:p>
      </dsp:txBody>
      <dsp:txXfrm>
        <a:off x="75768" y="3053169"/>
        <a:ext cx="3093750" cy="720000"/>
      </dsp:txXfrm>
    </dsp:sp>
    <dsp:sp modelId="{F8BA941B-DF78-4E60-A40F-D22044F7AB04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905A04-088C-4165-AE17-C98CD2BCFC8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4B761-B407-4E93-AB54-8BDBC5E9B90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Can be purchased on demand hourly</a:t>
          </a:r>
        </a:p>
      </dsp:txBody>
      <dsp:txXfrm>
        <a:off x="3710925" y="3053169"/>
        <a:ext cx="3093750" cy="720000"/>
      </dsp:txXfrm>
    </dsp:sp>
    <dsp:sp modelId="{C5FDC9B4-5573-4C01-8666-3E44FF7DD440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09CD83-F232-422F-8A0D-8874E3AC198C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DA5D37-62C9-46B7-9273-ED9F6A8BC8E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Can be purchased as reservation with 70% discount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437D2-B9A3-3B48-AD0C-28ADD540A21A}">
      <dsp:nvSpPr>
        <dsp:cNvPr id="0" name=""/>
        <dsp:cNvSpPr/>
      </dsp:nvSpPr>
      <dsp:spPr>
        <a:xfrm>
          <a:off x="0" y="29576"/>
          <a:ext cx="6513603" cy="8739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Virtual Disk</a:t>
          </a:r>
        </a:p>
      </dsp:txBody>
      <dsp:txXfrm>
        <a:off x="42663" y="72239"/>
        <a:ext cx="6428277" cy="788627"/>
      </dsp:txXfrm>
    </dsp:sp>
    <dsp:sp modelId="{EF387A75-C980-D44B-BE7D-FD3F55B9E4DE}">
      <dsp:nvSpPr>
        <dsp:cNvPr id="0" name=""/>
        <dsp:cNvSpPr/>
      </dsp:nvSpPr>
      <dsp:spPr>
        <a:xfrm>
          <a:off x="0" y="966889"/>
          <a:ext cx="6513603" cy="873953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Placed in specific AZ, automatically replicated for protection</a:t>
          </a:r>
        </a:p>
      </dsp:txBody>
      <dsp:txXfrm>
        <a:off x="42663" y="1009552"/>
        <a:ext cx="6428277" cy="788627"/>
      </dsp:txXfrm>
    </dsp:sp>
    <dsp:sp modelId="{D8C7EB23-1773-5C41-BC8E-3C67EECD8504}">
      <dsp:nvSpPr>
        <dsp:cNvPr id="0" name=""/>
        <dsp:cNvSpPr/>
      </dsp:nvSpPr>
      <dsp:spPr>
        <a:xfrm>
          <a:off x="0" y="1904202"/>
          <a:ext cx="6513603" cy="873953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Root volumes – is where OS is installed</a:t>
          </a:r>
        </a:p>
      </dsp:txBody>
      <dsp:txXfrm>
        <a:off x="42663" y="1946865"/>
        <a:ext cx="6428277" cy="788627"/>
      </dsp:txXfrm>
    </dsp:sp>
    <dsp:sp modelId="{433DC668-DBE8-C54D-86B1-AA38E95B2999}">
      <dsp:nvSpPr>
        <dsp:cNvPr id="0" name=""/>
        <dsp:cNvSpPr/>
      </dsp:nvSpPr>
      <dsp:spPr>
        <a:xfrm>
          <a:off x="0" y="2841516"/>
          <a:ext cx="6513603" cy="87395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Types</a:t>
          </a:r>
        </a:p>
      </dsp:txBody>
      <dsp:txXfrm>
        <a:off x="42663" y="2884179"/>
        <a:ext cx="6428277" cy="788627"/>
      </dsp:txXfrm>
    </dsp:sp>
    <dsp:sp modelId="{98E21990-C2D2-BA4D-92C0-1F1C83B45393}">
      <dsp:nvSpPr>
        <dsp:cNvPr id="0" name=""/>
        <dsp:cNvSpPr/>
      </dsp:nvSpPr>
      <dsp:spPr>
        <a:xfrm>
          <a:off x="0" y="3715469"/>
          <a:ext cx="6513603" cy="214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SSD – General Purpose (GP2) – balances price and performance, up to 10000 IOPS, 3 IOPS per GB, burst to 3000 IOPS for extended for volumes at 3334 GiB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Provisioned IOPS SSD – more than 10000 IOPS, intensive apps such as noSQL DBs, can provision up to 20,000 IOPS per volume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HDD – throughput optimized, big data, log processing, data warehouse,  cannot be boot volume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Cold HDD – lowest cost for infrequent access</a:t>
          </a:r>
        </a:p>
      </dsp:txBody>
      <dsp:txXfrm>
        <a:off x="0" y="3715469"/>
        <a:ext cx="6513603" cy="2140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1F823-5BD1-4E58-8DD3-65349525C3E7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BD8FDA-70BE-49B2-83BC-F14A1C995B7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D1A34-FC5E-4542-A177-EAA48BC58BF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EC2 Termination protection is turned off by default</a:t>
          </a:r>
        </a:p>
      </dsp:txBody>
      <dsp:txXfrm>
        <a:off x="75768" y="3053169"/>
        <a:ext cx="3093750" cy="720000"/>
      </dsp:txXfrm>
    </dsp:sp>
    <dsp:sp modelId="{4F575FC1-FC8D-48BA-BECC-7C2B5C6D6054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F884EF-20D8-46D4-9895-B2032A933A4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9BF87-B52C-4B9B-B17F-9F54D14C869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EBS volume deleted by default on termination</a:t>
          </a:r>
        </a:p>
      </dsp:txBody>
      <dsp:txXfrm>
        <a:off x="3710925" y="3053169"/>
        <a:ext cx="3093750" cy="720000"/>
      </dsp:txXfrm>
    </dsp:sp>
    <dsp:sp modelId="{14DFBB08-FEB7-4E34-A55D-51083FE2F63E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193CF3-ED2B-4BBE-B8B5-352139F48FA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715AC-CA1E-41B3-9457-3591028883E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EBS root volumes can’t be encrypted (can be </a:t>
          </a:r>
          <a:r>
            <a:rPr lang="en-US" sz="1500" kern="1200"/>
            <a:t>done using API), additional ones can be encrypted</a:t>
          </a:r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EBBB8-C5B8-8E43-BE28-AB0BA72F444D}">
      <dsp:nvSpPr>
        <dsp:cNvPr id="0" name=""/>
        <dsp:cNvSpPr/>
      </dsp:nvSpPr>
      <dsp:spPr>
        <a:xfrm>
          <a:off x="644851" y="998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Virtual Firewalls</a:t>
          </a:r>
        </a:p>
      </dsp:txBody>
      <dsp:txXfrm>
        <a:off x="644851" y="998"/>
        <a:ext cx="2781421" cy="1668852"/>
      </dsp:txXfrm>
    </dsp:sp>
    <dsp:sp modelId="{F1790480-1299-7044-A636-648C67956DC2}">
      <dsp:nvSpPr>
        <dsp:cNvPr id="0" name=""/>
        <dsp:cNvSpPr/>
      </dsp:nvSpPr>
      <dsp:spPr>
        <a:xfrm>
          <a:off x="3704415" y="998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Stateful – inbound rules automatically apply outbound rule</a:t>
          </a:r>
        </a:p>
      </dsp:txBody>
      <dsp:txXfrm>
        <a:off x="3704415" y="998"/>
        <a:ext cx="2781421" cy="1668852"/>
      </dsp:txXfrm>
    </dsp:sp>
    <dsp:sp modelId="{365D83C5-92F7-6F45-9B91-9B33511F9623}">
      <dsp:nvSpPr>
        <dsp:cNvPr id="0" name=""/>
        <dsp:cNvSpPr/>
      </dsp:nvSpPr>
      <dsp:spPr>
        <a:xfrm>
          <a:off x="6763978" y="998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NACL – stateless, can deny access</a:t>
          </a:r>
        </a:p>
      </dsp:txBody>
      <dsp:txXfrm>
        <a:off x="6763978" y="998"/>
        <a:ext cx="2781421" cy="1668852"/>
      </dsp:txXfrm>
    </dsp:sp>
    <dsp:sp modelId="{B3AB659B-882B-D545-BF1F-D736508E4E63}">
      <dsp:nvSpPr>
        <dsp:cNvPr id="0" name=""/>
        <dsp:cNvSpPr/>
      </dsp:nvSpPr>
      <dsp:spPr>
        <a:xfrm>
          <a:off x="644851" y="1947993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 Inbound traffic blocked by default when new EC2 instance created</a:t>
          </a:r>
        </a:p>
      </dsp:txBody>
      <dsp:txXfrm>
        <a:off x="644851" y="1947993"/>
        <a:ext cx="2781421" cy="1668852"/>
      </dsp:txXfrm>
    </dsp:sp>
    <dsp:sp modelId="{F8194541-17F3-0E41-BE05-C8E11D1A5064}">
      <dsp:nvSpPr>
        <dsp:cNvPr id="0" name=""/>
        <dsp:cNvSpPr/>
      </dsp:nvSpPr>
      <dsp:spPr>
        <a:xfrm>
          <a:off x="3704415" y="1947993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EC2s can have multiple SGs and multiple EC2s can be in an SG</a:t>
          </a:r>
        </a:p>
      </dsp:txBody>
      <dsp:txXfrm>
        <a:off x="3704415" y="1947993"/>
        <a:ext cx="2781421" cy="1668852"/>
      </dsp:txXfrm>
    </dsp:sp>
    <dsp:sp modelId="{D2BC8AEF-3F63-974C-A6EA-EC5D860DA06A}">
      <dsp:nvSpPr>
        <dsp:cNvPr id="0" name=""/>
        <dsp:cNvSpPr/>
      </dsp:nvSpPr>
      <dsp:spPr>
        <a:xfrm>
          <a:off x="6763978" y="1947993"/>
          <a:ext cx="2781421" cy="1668852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SGs cannot specifically deny access</a:t>
          </a:r>
        </a:p>
      </dsp:txBody>
      <dsp:txXfrm>
        <a:off x="6763978" y="1947993"/>
        <a:ext cx="2781421" cy="16688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62C38-AE17-4410-9B5E-31D0719F2BAD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DA26C1-3BE2-4CA8-98A1-010B41BE331A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769D3D-C9AC-436F-8FF3-79FE78F233E5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Virtual Hard Disks</a:t>
          </a:r>
        </a:p>
      </dsp:txBody>
      <dsp:txXfrm>
        <a:off x="1172126" y="908559"/>
        <a:ext cx="2114937" cy="897246"/>
      </dsp:txXfrm>
    </dsp:sp>
    <dsp:sp modelId="{8787062F-6FF3-4D4C-BCFC-5B8C077B909A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AACB56-0CAC-49B1-81F9-55403FAEC411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33099B-109F-4CF3-9774-1BC16F38581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Snapshots can be taken from Volumes</a:t>
          </a:r>
        </a:p>
      </dsp:txBody>
      <dsp:txXfrm>
        <a:off x="4745088" y="908559"/>
        <a:ext cx="2114937" cy="897246"/>
      </dsp:txXfrm>
    </dsp:sp>
    <dsp:sp modelId="{B7879BD6-6D3F-4190-955D-5DF2385DE1D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A24AC3-0F1B-43C0-A98E-BE0F0DC6B399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89D903-EF85-420B-B3C3-82027436CA21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Images can be created from snapshots</a:t>
          </a:r>
        </a:p>
      </dsp:txBody>
      <dsp:txXfrm>
        <a:off x="8318049" y="908559"/>
        <a:ext cx="2114937" cy="897246"/>
      </dsp:txXfrm>
    </dsp:sp>
    <dsp:sp modelId="{F5079256-D687-428A-8999-32AE5DBCBBCE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12F1C7-14F1-4245-8711-D68424F38808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6507A6-CA8B-45F0-87F4-9BBA1970338C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EC2s can be spun up from images</a:t>
          </a:r>
        </a:p>
      </dsp:txBody>
      <dsp:txXfrm>
        <a:off x="1172126" y="2545532"/>
        <a:ext cx="2114937" cy="897246"/>
      </dsp:txXfrm>
    </dsp:sp>
    <dsp:sp modelId="{7D0A0463-F170-4A1B-9269-390C220EB0C1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7CCACF-650E-4C6B-8D4D-180C1A18E8F5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97C9C2-CF75-4122-9263-0700C4E3CE2E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Volume type, size can be modified on the fly, but AZ can’t be changed on the fly, for that snapshot has to be taken and volume created from it</a:t>
          </a:r>
        </a:p>
      </dsp:txBody>
      <dsp:txXfrm>
        <a:off x="4745088" y="2545532"/>
        <a:ext cx="2114937" cy="897246"/>
      </dsp:txXfrm>
    </dsp:sp>
    <dsp:sp modelId="{4C33ACFD-C318-4909-BE5B-00530145BB82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16144E-2435-4629-843A-0CB691AE4CF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5F9539-8B01-4A64-95EC-E0563291F5F7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Volumes are in same AZ as EC2, can’t exist in different Azs</a:t>
          </a:r>
        </a:p>
      </dsp:txBody>
      <dsp:txXfrm>
        <a:off x="8318049" y="2545532"/>
        <a:ext cx="2114937" cy="897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AE4FF-BCB7-465C-A8B4-83A549CBAE3B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694BAD-2E0B-4695-9B8D-11DA52B9113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CAC1B-4988-47E0-A243-3F8D0196182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Snapshots of encrypted volumes are encrypted as well</a:t>
          </a:r>
        </a:p>
      </dsp:txBody>
      <dsp:txXfrm>
        <a:off x="75768" y="3053169"/>
        <a:ext cx="3093750" cy="720000"/>
      </dsp:txXfrm>
    </dsp:sp>
    <dsp:sp modelId="{E06347BF-C07A-4CCA-B718-46D1A2BC0C4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34E715-AF93-41C5-B71F-0025D0A2795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AE4A8-1084-447A-991A-5943A7765A6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Volumes from encrypted snapshots are encrypted as well</a:t>
          </a:r>
        </a:p>
      </dsp:txBody>
      <dsp:txXfrm>
        <a:off x="3710925" y="3053169"/>
        <a:ext cx="3093750" cy="720000"/>
      </dsp:txXfrm>
    </dsp:sp>
    <dsp:sp modelId="{4703E6BE-F3BC-4DDC-92F2-820641BF21C6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05D2D2-AF11-4D43-8005-F9D3B6FEC678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5959D2-60B6-4A57-92CB-15BB77DBE5F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Snapshots can be shared if unencrypted </a:t>
          </a:r>
        </a:p>
      </dsp:txBody>
      <dsp:txXfrm>
        <a:off x="7346081" y="3053169"/>
        <a:ext cx="309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62827-5449-4FCF-9CEA-E8192562EC9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9F101E-5A67-428C-A188-DEEC4C40B04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046ED2-79EF-4FB6-BD02-4F497B7B947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ALB – operates at layer7, HTTP, HTTPS, sticky sessions, TLS termination</a:t>
          </a:r>
        </a:p>
      </dsp:txBody>
      <dsp:txXfrm>
        <a:off x="1435590" y="531"/>
        <a:ext cx="9080009" cy="1242935"/>
      </dsp:txXfrm>
    </dsp:sp>
    <dsp:sp modelId="{D65D304C-80DE-4C0A-AFE0-F08A9ACF02C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6DD043-7AF6-4C06-80C3-90687A4B2C3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D21E8B-6D43-4289-8F97-8CC76126F25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Classic Load Balancer (ELB) – faster, lowest latency, HTTP, HTTPS (Secure HTTP), SSL (Secure TCP) and TCP </a:t>
          </a:r>
        </a:p>
      </dsp:txBody>
      <dsp:txXfrm>
        <a:off x="1435590" y="1554201"/>
        <a:ext cx="9080009" cy="1242935"/>
      </dsp:txXfrm>
    </dsp:sp>
    <dsp:sp modelId="{147B14E1-29BD-4845-8EB2-1AE9FD2B59B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71DF0-C064-4AE9-9834-F16DB18DB01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DA19F-3B51-424D-8520-0CE04E11382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NLB – operate at Layer 4 of OSI, can use number of connections and round robin algorithm to balance load, extreme performance and static IP needed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F3DE7-B6C5-EC4D-B992-26C608DF061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79BA4-5A6F-2845-8CD2-425BEC5D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demand - you pay by the second</a:t>
            </a:r>
          </a:p>
          <a:p>
            <a:r>
              <a:rPr lang="en-US" dirty="0"/>
              <a:t>Reserved – If you have m4large on demand instance running, if you buy m4large reserved instance, the discount will apply, 20 instance limit per month, 1 -3 year term discount</a:t>
            </a:r>
          </a:p>
          <a:p>
            <a:r>
              <a:rPr lang="en-US" dirty="0"/>
              <a:t>Capacity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On-Demand Capacity Reservations enable you to reserve capacity for your Amazon EC2 instances in a specific Availability Zone for any duration, but no 1 or 3 year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79BA4-5A6F-2845-8CD2-425BEC5DC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Convertible can be exchanged for another convertible instance</a:t>
            </a:r>
          </a:p>
          <a:p>
            <a:r>
              <a:rPr lang="en-US" dirty="0"/>
              <a:t>Standard: certain </a:t>
            </a:r>
            <a:r>
              <a:rPr lang="en-US" dirty="0" err="1"/>
              <a:t>attiebutes</a:t>
            </a:r>
            <a:r>
              <a:rPr lang="en-US" dirty="0"/>
              <a:t> cannot be changed during term, for e.g. instance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79BA4-5A6F-2845-8CD2-425BEC5DCF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79BA4-5A6F-2845-8CD2-425BEC5DCF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FB-8062-524E-8B8D-E986C3C4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AD49E-2AF3-6742-ACC6-246F045A6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5473-D9B6-6C42-A695-11A5FED6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C9BD-D1AB-FB45-A20A-DF22947B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FA6E-399D-FE40-A952-49679B38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EBB8-5C70-F14A-ACBA-D3DC70E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BFAE9-FF41-9047-A17B-D9CE477B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D630-B256-F148-889A-ACDAF609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044E-2D37-6A4A-81DC-22806677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240F-50A0-B444-9A6A-6D708310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1A84C-8B66-AF45-A81C-61C6DF8CE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B6A5-9320-B14A-B463-B7172277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2327-B9CD-2C45-ADD4-52C0398F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7886-A211-CF49-8745-7CBA41F6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AE89-00F8-F745-B78A-06C51F87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E872-294F-2748-99BF-A8E833A7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BBB7-B14C-DB44-903B-C9AD3187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9E13-4BF1-FC45-8959-DBADADC3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273D-A647-5944-863B-90196F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862F-CBC3-1745-A2A3-CC0D3DE2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E16-6DD9-034C-AED1-F0790FFC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1693-60A6-EB4F-8CA4-9CBCEFE9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AE4A-5FEC-1241-860C-C451D7D1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FE1C-3A73-AD45-9326-5406D0B0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395B-A9CD-9340-92B9-486BC8D9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65E8-9BE3-4A4C-AA3C-FB76FB59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BA6E-3780-B046-83AE-F88F12697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AA116-EAC2-B742-9D1A-D876CEB1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1994-29C2-444C-8F3F-9B197105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FA919-65D8-E345-9C8A-BD0CBD84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BF2F4-29F5-714A-A28E-A799EBBF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63A-54CA-2542-AB90-DC54639E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C8A7-1337-AA45-9DEE-1FCF2406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EE120-403F-0E43-ABB5-8FCB57172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958C9-F1AD-4741-9D98-D446BCF1C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026D4-88FF-3247-A7B9-F067B5FD7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12EB3-594B-2D4F-BF0B-EF1FAB14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750F1-C6CE-594F-89A5-75D60F21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BAC20-EE97-EC40-9076-6DCAD553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F5E0-9617-4642-BE3A-ABF2E115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F32FD-3CCF-DD42-844E-D3798DFA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AEDD3-F861-1648-B82A-BB79C3E1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77C6D-3619-6C4D-AD8B-221E778A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8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EE2DE-2145-2B45-8EA9-89BD4BC4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0EE86-9127-D44A-943A-43DDC803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C8A0-FE2C-5349-88DE-433BC9E4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B602-C7EC-C745-B6DD-E50B7DA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8FA0-F45B-3B4A-886E-D9E0F4E9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E0F0D-5CAD-BC44-AC3A-58C5BD62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DE97C-D48D-DF44-98EB-976DC7B9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DABA6-97C7-E640-ABBD-F4C1E703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C8AE-E9E9-5345-BA22-A8DCC7DD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7587-4B80-ED4C-BD13-6E4A42B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20DDC-96B0-9740-A153-458060D4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CD329-ADAD-F04D-A09D-C3D3135F8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FD1F5-FF74-A94F-A31B-EC4C4926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7829B-99EE-254C-801A-C14D498E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7C457-2C4D-1240-B290-727BB2B4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346AF-4741-6C49-B079-6FCA0E98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9D689-7D4A-B54F-BADA-C8D96449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A891-E52C-5248-B723-E87B2D13E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7B35-6517-FC4D-957B-3ED0DC79B95E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4462-EAF6-8F4D-B892-4C466E007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3971-E9F7-CE42-9F17-BB1BE30D0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70CD-1602-4140-BD7D-E2DB00F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175E-35DB-D948-B5F5-FF7D3111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AWSA-EC2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9C7E-33C0-5B47-9466-4F7CAA15C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A83D48-1042-B04F-ADE2-519BE6B0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EBS Root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D956-8B71-CF45-A260-B354E9934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Types</a:t>
            </a:r>
          </a:p>
          <a:p>
            <a:pPr lvl="1"/>
            <a:r>
              <a:rPr lang="en-US" sz="2000"/>
              <a:t>EBS backed – can be stopped, can be detached, and attached to different EC2</a:t>
            </a:r>
          </a:p>
          <a:p>
            <a:pPr lvl="1"/>
            <a:r>
              <a:rPr lang="en-US" sz="2000"/>
              <a:t>Instance store (ephemeral) – cannot be stopped, only terminated or rebooted, created from template stored on S3, less durable – will lose data on host failure. For non durable data, caches, large websites where data is living elsewhere</a:t>
            </a:r>
          </a:p>
          <a:p>
            <a:pPr lvl="1"/>
            <a:r>
              <a:rPr lang="en-US" sz="2000"/>
              <a:t>By default, both root volumes will be deleted on termination but with EBS backed you can disable this</a:t>
            </a:r>
          </a:p>
        </p:txBody>
      </p:sp>
    </p:spTree>
    <p:extLst>
      <p:ext uri="{BB962C8B-B14F-4D97-AF65-F5344CB8AC3E}">
        <p14:creationId xmlns:p14="http://schemas.microsoft.com/office/powerpoint/2010/main" val="228314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1F80-4129-8549-B756-E0F4B31C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ELB – Elastic Load Balancers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61BA8-A62B-49A7-B280-8B1FE7331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4912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75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E20A4B-B53B-604E-9EEE-9F40C982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ALB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2D89F31-7CC9-1F42-994E-BB9304CE5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 ALB/ELB you do not get IP address once created, you get a DNS</a:t>
            </a:r>
          </a:p>
          <a:p>
            <a:r>
              <a:rPr lang="en-US" sz="2000" dirty="0"/>
              <a:t>Supports HTTP, HTTPS, HTTP/2</a:t>
            </a:r>
          </a:p>
          <a:p>
            <a:r>
              <a:rPr lang="en-US" sz="2000" dirty="0"/>
              <a:t>TCP ports 1 – 65535</a:t>
            </a:r>
          </a:p>
          <a:p>
            <a:r>
              <a:rPr lang="en-US" sz="2000" dirty="0"/>
              <a:t>API</a:t>
            </a:r>
          </a:p>
          <a:p>
            <a:pPr lvl="1"/>
            <a:r>
              <a:rPr lang="en-US" sz="2000" dirty="0"/>
              <a:t>Classic ELB – </a:t>
            </a:r>
            <a:r>
              <a:rPr lang="en-US" sz="2000" dirty="0" err="1"/>
              <a:t>aws</a:t>
            </a:r>
            <a:r>
              <a:rPr lang="en-US" sz="2000" dirty="0"/>
              <a:t> </a:t>
            </a:r>
            <a:r>
              <a:rPr lang="en-US" sz="2000" dirty="0" err="1"/>
              <a:t>elb</a:t>
            </a:r>
            <a:r>
              <a:rPr lang="en-US" sz="2000" dirty="0"/>
              <a:t> describe* </a:t>
            </a:r>
          </a:p>
          <a:p>
            <a:pPr lvl="1"/>
            <a:r>
              <a:rPr lang="en-US" sz="2000" dirty="0"/>
              <a:t>ALB – </a:t>
            </a:r>
            <a:r>
              <a:rPr lang="en-US" sz="2000" dirty="0" err="1"/>
              <a:t>aws</a:t>
            </a:r>
            <a:r>
              <a:rPr lang="en-US" sz="2000" dirty="0"/>
              <a:t> elb2 describe*</a:t>
            </a:r>
          </a:p>
          <a:p>
            <a:r>
              <a:rPr lang="en-US" sz="2000" dirty="0"/>
              <a:t>Track request history – </a:t>
            </a:r>
            <a:r>
              <a:rPr lang="en-US" sz="2000" dirty="0" err="1"/>
              <a:t>cloudtrail</a:t>
            </a:r>
            <a:endParaRPr lang="en-US" sz="2000" dirty="0"/>
          </a:p>
          <a:p>
            <a:r>
              <a:rPr lang="en-US" sz="2000" dirty="0"/>
              <a:t>Supports HTTPS termination</a:t>
            </a:r>
          </a:p>
          <a:p>
            <a:r>
              <a:rPr lang="en-US" sz="2000" dirty="0"/>
              <a:t>Load balance to classic ELB using </a:t>
            </a:r>
            <a:r>
              <a:rPr lang="en-US" sz="2000" dirty="0" err="1"/>
              <a:t>classiclink</a:t>
            </a:r>
            <a:r>
              <a:rPr lang="en-US" sz="2000" dirty="0"/>
              <a:t> (same region</a:t>
            </a:r>
          </a:p>
          <a:p>
            <a:r>
              <a:rPr lang="en-US" sz="2000" dirty="0" err="1"/>
              <a:t>Crosszone</a:t>
            </a:r>
            <a:r>
              <a:rPr lang="en-US" sz="2000" dirty="0"/>
              <a:t> load balancing auto enabled</a:t>
            </a:r>
          </a:p>
          <a:p>
            <a:r>
              <a:rPr lang="en-US" sz="2000" dirty="0"/>
              <a:t>Message body - text/plain, text/</a:t>
            </a:r>
            <a:r>
              <a:rPr lang="en-US" sz="2000" dirty="0" err="1"/>
              <a:t>css</a:t>
            </a:r>
            <a:r>
              <a:rPr lang="en-US" sz="2000" dirty="0"/>
              <a:t>, text/html, application/</a:t>
            </a:r>
            <a:r>
              <a:rPr lang="en-US" sz="2000" dirty="0" err="1"/>
              <a:t>javascript</a:t>
            </a:r>
            <a:r>
              <a:rPr lang="en-US" sz="2000" dirty="0"/>
              <a:t>, application/</a:t>
            </a:r>
            <a:r>
              <a:rPr lang="en-US" sz="2000" dirty="0" err="1"/>
              <a:t>json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97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12F2-B01F-0B47-BFF1-D47C79B5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Cloudwatch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8BC2EB-A756-478B-8BE5-0EDE04366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7603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32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3944-91C5-2D47-8840-1388B48F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8D0F39-9B10-4DBB-8E7A-5A33E926E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1684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06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C7CC-0AE6-0841-8E40-4431F96D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IAM roles and EC2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61BFBFF-A76E-4944-9D8C-B79E2C540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810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89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90F344-BAD6-3B48-A187-BABE0236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Bootstrap scripts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9042-1C6F-E94F-9F8A-7E188692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Advanced settings –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userdata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91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4EBD4-238E-FA4F-811A-B41AF54E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EC2- metadata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97A-828D-FF45-9A18-66E27301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Curl http://169.254.169.254/latest/meta-data/ will return meta data associated with EC2 for e.g. public IP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2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484E-AEEB-D94F-8D9B-A94541F2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Autoscaling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86585-5154-4852-A7B4-C83E367CF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62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91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D75F-D94C-B54D-B4FA-5DE131A6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Placement Groups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864BA-A642-4BE6-8324-8539B4066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23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8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5B64-15E6-BB40-B105-7FC7EBD0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EC2	- Elastic Cloud Compute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0D4B6B-26B0-45A7-B103-04BBE953F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8160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83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483E8-EBA9-A145-9E9F-62945253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F233-F84E-4B44-B97F-AE7F81C8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Elastic File System – mounts file systems which can be shared by multiple EC2s</a:t>
            </a:r>
          </a:p>
        </p:txBody>
      </p:sp>
    </p:spTree>
    <p:extLst>
      <p:ext uri="{BB962C8B-B14F-4D97-AF65-F5344CB8AC3E}">
        <p14:creationId xmlns:p14="http://schemas.microsoft.com/office/powerpoint/2010/main" val="53872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AFBD8-0B9D-C349-8196-0BFAE64A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Lambda	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64D3521-2403-4C3E-A491-F6C6611F2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8746-2F95-A541-A732-E0A6EDE5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Run code without managing servers, simply run code, serverless</a:t>
            </a:r>
          </a:p>
          <a:p>
            <a:r>
              <a:rPr lang="en-US" sz="2000">
                <a:solidFill>
                  <a:srgbClr val="000000"/>
                </a:solidFill>
              </a:rPr>
              <a:t>Stateless but state can be managed using other services such as S3</a:t>
            </a:r>
          </a:p>
          <a:p>
            <a:r>
              <a:rPr lang="en-US" sz="2000">
                <a:solidFill>
                  <a:srgbClr val="000000"/>
                </a:solidFill>
              </a:rPr>
              <a:t>Triggers </a:t>
            </a:r>
          </a:p>
          <a:p>
            <a:r>
              <a:rPr lang="en-US" sz="2000">
                <a:solidFill>
                  <a:srgbClr val="000000"/>
                </a:solidFill>
              </a:rPr>
              <a:t>Languages – Node, Python, Java, Ruby, C#, Go, Powershell</a:t>
            </a:r>
          </a:p>
          <a:p>
            <a:r>
              <a:rPr lang="en-US" sz="2000">
                <a:solidFill>
                  <a:srgbClr val="000000"/>
                </a:solidFill>
              </a:rPr>
              <a:t>500MB scratch space</a:t>
            </a:r>
          </a:p>
          <a:p>
            <a:r>
              <a:rPr lang="en-US" sz="2000">
                <a:solidFill>
                  <a:srgbClr val="000000"/>
                </a:solidFill>
              </a:rPr>
              <a:t>Lambda function can run 1 min – 15 minutes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1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22D438-A1BE-D449-A486-7789405A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54D7-F98E-224F-8647-E4CC6C83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Starting July 2018, EC2s has longer IDs</a:t>
            </a:r>
          </a:p>
          <a:p>
            <a:r>
              <a:rPr lang="en-US" sz="2000">
                <a:solidFill>
                  <a:srgbClr val="000000"/>
                </a:solidFill>
              </a:rPr>
              <a:t>Why? Due to rapid growth</a:t>
            </a:r>
          </a:p>
          <a:p>
            <a:r>
              <a:rPr lang="en-US" sz="2000">
                <a:solidFill>
                  <a:srgbClr val="000000"/>
                </a:solidFill>
              </a:rPr>
              <a:t>RuninstancesAPI call: run your AMI on any number of instances. Returns DNS names. These names can be used to access instances</a:t>
            </a:r>
          </a:p>
          <a:p>
            <a:r>
              <a:rPr lang="en-US" sz="2000">
                <a:solidFill>
                  <a:srgbClr val="000000"/>
                </a:solidFill>
              </a:rPr>
              <a:t>TerminateInstances API call: terminate any number of instances</a:t>
            </a:r>
          </a:p>
          <a:p>
            <a:r>
              <a:rPr lang="en-US" sz="2000">
                <a:solidFill>
                  <a:srgbClr val="000000"/>
                </a:solidFill>
              </a:rPr>
              <a:t>StopInstances API call: stop any number of instances</a:t>
            </a:r>
          </a:p>
          <a:p>
            <a:r>
              <a:rPr lang="en-US" sz="2000">
                <a:solidFill>
                  <a:srgbClr val="000000"/>
                </a:solidFill>
              </a:rPr>
              <a:t>Instance store (dependent on life of EC2) vs EBS volume store (independent of life of EC2)</a:t>
            </a:r>
          </a:p>
          <a:p>
            <a:r>
              <a:rPr lang="en-US" sz="2000">
                <a:solidFill>
                  <a:srgbClr val="000000"/>
                </a:solidFill>
              </a:rPr>
              <a:t>AMI is a unit of deployment. Bundle command to bundle it with EBS volume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3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0DE76-1A07-8940-8A63-3B5E47FB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967B-5F5B-6B48-836B-2B0C06E3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20 instance limit on Reserved and On-Demand instances</a:t>
            </a:r>
          </a:p>
          <a:p>
            <a:r>
              <a:rPr lang="en-US" sz="2400">
                <a:solidFill>
                  <a:srgbClr val="000000"/>
                </a:solidFill>
              </a:rPr>
              <a:t>OSS supported: Amazon Linux, Ubuntu, Windows Server, Red Hat Enterprise Linux, SUSE Linux Enterprise Server, Fedora, Debian, CentOS, Gentoo Linux, Oracle Linux, and FreeBSD</a:t>
            </a:r>
          </a:p>
          <a:p>
            <a:r>
              <a:rPr lang="en-US" sz="2400">
                <a:solidFill>
                  <a:srgbClr val="000000"/>
                </a:solidFill>
              </a:rPr>
              <a:t>SLA: Monthly Uptime Percentage of at least 99.99% </a:t>
            </a:r>
          </a:p>
        </p:txBody>
      </p:sp>
    </p:spTree>
    <p:extLst>
      <p:ext uri="{BB962C8B-B14F-4D97-AF65-F5344CB8AC3E}">
        <p14:creationId xmlns:p14="http://schemas.microsoft.com/office/powerpoint/2010/main" val="2362104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E2E60-E033-CC48-A2A8-3B130193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and Provisioning (Solutions Architect stuff)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4E02DB-0309-41AF-A260-17434A3E3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3011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271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F250B-603B-0C4E-9722-96A049CC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ELB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D2F8-FB35-2141-8EFB-4387E781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Pre warm ELB by raising AWS request ticket for Big events</a:t>
            </a:r>
          </a:p>
          <a:p>
            <a:r>
              <a:rPr lang="en-US" sz="2400"/>
              <a:t>They will need to know:</a:t>
            </a:r>
          </a:p>
          <a:p>
            <a:pPr lvl="1"/>
            <a:r>
              <a:rPr lang="en-US" dirty="0"/>
              <a:t>Start and end dates</a:t>
            </a:r>
          </a:p>
          <a:p>
            <a:pPr lvl="1"/>
            <a:r>
              <a:rPr lang="en-US" dirty="0"/>
              <a:t>Expected request rate</a:t>
            </a:r>
          </a:p>
          <a:p>
            <a:pPr lvl="1"/>
            <a:r>
              <a:rPr lang="en-US" dirty="0"/>
              <a:t>Total size of typical request</a:t>
            </a:r>
          </a:p>
          <a:p>
            <a:r>
              <a:rPr lang="en-US" sz="2400"/>
              <a:t>Scaling does happen automatically. Pre warm only needed for sudden request increase 5-10 times</a:t>
            </a:r>
          </a:p>
          <a:p>
            <a:r>
              <a:rPr lang="en-US" sz="2400"/>
              <a:t>Scaling causing ELB IP to change in ALB. In NLB, create static IP in each subnet (EIP)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AB895-8EF5-8949-A45B-B17CD2D2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ELB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F8B8-7201-C845-AF5A-06A9F571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1900">
                <a:solidFill>
                  <a:srgbClr val="000000"/>
                </a:solidFill>
              </a:rPr>
              <a:t>4XX client side error</a:t>
            </a:r>
          </a:p>
          <a:p>
            <a:pPr marL="457200" lvl="1" indent="0">
              <a:buNone/>
            </a:pPr>
            <a:r>
              <a:rPr lang="en-US" sz="1900">
                <a:solidFill>
                  <a:srgbClr val="000000"/>
                </a:solidFill>
              </a:rPr>
              <a:t>5XX server side error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400 – bad malformed request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401 – user access denied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403 – forbidden, blocked by firewall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460 – client closed connection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463 – X-Forwarded-For request header with &gt; 30 IP addresses – similar to malformed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500 – internal server error (ELB error)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502 – bad gw, app server closed connection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503 – service unavailable  - no registered targets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504 – GW timeout – app server not responding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561 – unauthorized</a:t>
            </a:r>
          </a:p>
          <a:p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99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41129-71FF-5149-83A8-5050195F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ELB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F1F6FC-2A02-4733-8390-2AB387DDE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9560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66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716E-4B8A-D442-87E9-A5F8B471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2C51-CA4C-E44E-986C-DC463195E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command:</a:t>
            </a:r>
          </a:p>
          <a:p>
            <a:pPr lvl="1"/>
            <a:r>
              <a:rPr lang="en-US" dirty="0"/>
              <a:t>Allows to run ansible</a:t>
            </a:r>
          </a:p>
          <a:p>
            <a:r>
              <a:rPr lang="en-US" dirty="0"/>
              <a:t>Activate – manage on </a:t>
            </a:r>
            <a:r>
              <a:rPr lang="en-US" dirty="0" err="1"/>
              <a:t>prem</a:t>
            </a:r>
            <a:r>
              <a:rPr lang="en-US" dirty="0"/>
              <a:t> and AWS inventory, will need SSM installed</a:t>
            </a:r>
          </a:p>
          <a:p>
            <a:r>
              <a:rPr lang="en-US" dirty="0"/>
              <a:t>Automation – execute things like start stop EC2, create snapshot </a:t>
            </a:r>
            <a:r>
              <a:rPr lang="en-US" dirty="0" err="1"/>
              <a:t>etc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CE8B-C70E-D045-BE2D-545CD662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CEED-A7C9-44E3-BEB5-10E946FD6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407304"/>
              </p:ext>
            </p:extLst>
          </p:nvPr>
        </p:nvGraphicFramePr>
        <p:xfrm>
          <a:off x="838200" y="184355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5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F1BE-C05C-7E43-AC7D-9DA4DE4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Dedicated Hosts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6BCE9-C872-433F-A915-5C2DAEAE0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818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49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58A13-3BC2-DB4E-83FC-C516BB7B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EBS – Elastic block storage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1CF2A1-BBCE-47FA-BD48-5DC3C01E0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9757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291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3CC2-2136-364F-A547-E0F4D4C6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EC2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6E86F-267A-4B78-9AC3-49E7D0E39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771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40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24F7-5579-D548-8596-9402ADEB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Security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324BF7-C520-4F21-B46A-F8E3C5DE9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95513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8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3F91-B0C6-554C-B542-7C9FD26A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EBS – Elastic Block Storage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77D025-7D3F-44E3-9F7E-FA9681B26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491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22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4548-7BED-FF4B-92B5-500F30DB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EBS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73FBD-27B5-4A15-8A3D-CA85B148A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956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57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1651</Words>
  <Application>Microsoft Macintosh PowerPoint</Application>
  <PresentationFormat>Widescreen</PresentationFormat>
  <Paragraphs>178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AWSA-EC2</vt:lpstr>
      <vt:lpstr>EC2 - Elastic Cloud Compute </vt:lpstr>
      <vt:lpstr>RI</vt:lpstr>
      <vt:lpstr>Dedicated Hosts</vt:lpstr>
      <vt:lpstr>EBS – Elastic block storage</vt:lpstr>
      <vt:lpstr>EC2 </vt:lpstr>
      <vt:lpstr>Security Groups</vt:lpstr>
      <vt:lpstr>EBS – Elastic Block Storage</vt:lpstr>
      <vt:lpstr>EBS security</vt:lpstr>
      <vt:lpstr>EBS Root volumes</vt:lpstr>
      <vt:lpstr>ELB – Elastic Load Balancers</vt:lpstr>
      <vt:lpstr>ALB</vt:lpstr>
      <vt:lpstr>Cloudwatch</vt:lpstr>
      <vt:lpstr>PowerPoint Presentation</vt:lpstr>
      <vt:lpstr>IAM roles and EC2</vt:lpstr>
      <vt:lpstr>Bootstrap scripts </vt:lpstr>
      <vt:lpstr>EC2- metadata </vt:lpstr>
      <vt:lpstr>Autoscaling</vt:lpstr>
      <vt:lpstr>Placement Groups</vt:lpstr>
      <vt:lpstr>EFS</vt:lpstr>
      <vt:lpstr>Lambda </vt:lpstr>
      <vt:lpstr>More stuff</vt:lpstr>
      <vt:lpstr>More stuff</vt:lpstr>
      <vt:lpstr>Deployment and Provisioning (Solutions Architect stuff)</vt:lpstr>
      <vt:lpstr>ELB</vt:lpstr>
      <vt:lpstr>ELB Errors</vt:lpstr>
      <vt:lpstr>ELB Metrics</vt:lpstr>
      <vt:lpstr>Systems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AWSA-EC2</dc:title>
  <dc:creator>Sid Telang</dc:creator>
  <cp:lastModifiedBy>Sid Telang</cp:lastModifiedBy>
  <cp:revision>17</cp:revision>
  <dcterms:created xsi:type="dcterms:W3CDTF">2019-03-16T01:30:23Z</dcterms:created>
  <dcterms:modified xsi:type="dcterms:W3CDTF">2019-03-16T02:41:36Z</dcterms:modified>
</cp:coreProperties>
</file>