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63"/>
    <p:restoredTop sz="94718"/>
  </p:normalViewPr>
  <p:slideViewPr>
    <p:cSldViewPr snapToGrid="0" snapToObjects="1">
      <p:cViewPr varScale="1">
        <p:scale>
          <a:sx n="113" d="100"/>
          <a:sy n="113" d="100"/>
        </p:scale>
        <p:origin x="176"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ata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35.svg"/><Relationship Id="rId4" Type="http://schemas.openxmlformats.org/officeDocument/2006/relationships/image" Target="../media/image31.svg"/><Relationship Id="rId9" Type="http://schemas.openxmlformats.org/officeDocument/2006/relationships/image" Target="../media/image3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35.svg"/><Relationship Id="rId4" Type="http://schemas.openxmlformats.org/officeDocument/2006/relationships/image" Target="../media/image31.svg"/><Relationship Id="rId9" Type="http://schemas.openxmlformats.org/officeDocument/2006/relationships/image" Target="../media/image3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2255965-8695-4F07-86A2-5905A86A2F16}" type="doc">
      <dgm:prSet loTypeId="urn:microsoft.com/office/officeart/2018/2/layout/IconLabelList" loCatId="icon" qsTypeId="urn:microsoft.com/office/officeart/2005/8/quickstyle/simple4" qsCatId="simple" csTypeId="urn:microsoft.com/office/officeart/2018/5/colors/Iconchunking_neutralbg_colorful5" csCatId="colorful" phldr="1"/>
      <dgm:spPr/>
      <dgm:t>
        <a:bodyPr/>
        <a:lstStyle/>
        <a:p>
          <a:endParaRPr lang="en-US"/>
        </a:p>
      </dgm:t>
    </dgm:pt>
    <dgm:pt modelId="{FEE03BE6-3E7F-4DE9-9E56-9D1624F2A054}">
      <dgm:prSet/>
      <dgm:spPr/>
      <dgm:t>
        <a:bodyPr/>
        <a:lstStyle/>
        <a:p>
          <a:r>
            <a:rPr lang="en-US"/>
            <a:t>Object based, not block based</a:t>
          </a:r>
        </a:p>
      </dgm:t>
    </dgm:pt>
    <dgm:pt modelId="{D0A84698-BBAC-48E8-929A-25BFD72DD2AD}" type="parTrans" cxnId="{08785337-8AE6-4C47-8546-9CEE95C61CAA}">
      <dgm:prSet/>
      <dgm:spPr/>
      <dgm:t>
        <a:bodyPr/>
        <a:lstStyle/>
        <a:p>
          <a:endParaRPr lang="en-US"/>
        </a:p>
      </dgm:t>
    </dgm:pt>
    <dgm:pt modelId="{D29219CC-FCB7-4116-99A7-E664FDC08200}" type="sibTrans" cxnId="{08785337-8AE6-4C47-8546-9CEE95C61CAA}">
      <dgm:prSet/>
      <dgm:spPr/>
      <dgm:t>
        <a:bodyPr/>
        <a:lstStyle/>
        <a:p>
          <a:endParaRPr lang="en-US"/>
        </a:p>
      </dgm:t>
    </dgm:pt>
    <dgm:pt modelId="{A2817B95-91E6-452F-AB8B-848732267BD8}">
      <dgm:prSet/>
      <dgm:spPr/>
      <dgm:t>
        <a:bodyPr/>
        <a:lstStyle/>
        <a:p>
          <a:r>
            <a:rPr lang="en-US"/>
            <a:t>0 – 5TB in size</a:t>
          </a:r>
        </a:p>
      </dgm:t>
    </dgm:pt>
    <dgm:pt modelId="{0E7FEA97-F18A-48A1-ABF0-37406F750305}" type="parTrans" cxnId="{60F74E14-DC5B-4590-81B7-FBE029057873}">
      <dgm:prSet/>
      <dgm:spPr/>
      <dgm:t>
        <a:bodyPr/>
        <a:lstStyle/>
        <a:p>
          <a:endParaRPr lang="en-US"/>
        </a:p>
      </dgm:t>
    </dgm:pt>
    <dgm:pt modelId="{5CAB757D-EBEB-4F8A-9863-50E9D47BB29C}" type="sibTrans" cxnId="{60F74E14-DC5B-4590-81B7-FBE029057873}">
      <dgm:prSet/>
      <dgm:spPr/>
      <dgm:t>
        <a:bodyPr/>
        <a:lstStyle/>
        <a:p>
          <a:endParaRPr lang="en-US"/>
        </a:p>
      </dgm:t>
    </dgm:pt>
    <dgm:pt modelId="{BDD1F64C-4F8D-4338-B00A-6FFA5B15BA24}">
      <dgm:prSet/>
      <dgm:spPr/>
      <dgm:t>
        <a:bodyPr/>
        <a:lstStyle/>
        <a:p>
          <a:r>
            <a:rPr lang="en-US"/>
            <a:t>Unlimited storage, you pay by Gigs</a:t>
          </a:r>
        </a:p>
      </dgm:t>
    </dgm:pt>
    <dgm:pt modelId="{C6D98FB6-0330-4FF1-B94A-65679A143027}" type="parTrans" cxnId="{21574660-C6A0-4E26-AD4E-4EC1CFAEFB5D}">
      <dgm:prSet/>
      <dgm:spPr/>
      <dgm:t>
        <a:bodyPr/>
        <a:lstStyle/>
        <a:p>
          <a:endParaRPr lang="en-US"/>
        </a:p>
      </dgm:t>
    </dgm:pt>
    <dgm:pt modelId="{B8D96C94-F00A-4246-B81B-6E11231B2AAC}" type="sibTrans" cxnId="{21574660-C6A0-4E26-AD4E-4EC1CFAEFB5D}">
      <dgm:prSet/>
      <dgm:spPr/>
      <dgm:t>
        <a:bodyPr/>
        <a:lstStyle/>
        <a:p>
          <a:endParaRPr lang="en-US"/>
        </a:p>
      </dgm:t>
    </dgm:pt>
    <dgm:pt modelId="{54A46F62-D718-49E1-9B5F-1681FB26DCF7}">
      <dgm:prSet/>
      <dgm:spPr/>
      <dgm:t>
        <a:bodyPr/>
        <a:lstStyle/>
        <a:p>
          <a:r>
            <a:rPr lang="en-US"/>
            <a:t>Files stored in buckets – they are a universal namespace, accessible globally. When you create an S3 bucket it generates a unique domain name</a:t>
          </a:r>
        </a:p>
      </dgm:t>
    </dgm:pt>
    <dgm:pt modelId="{FACCE87F-6445-4427-AA0C-FE0EC1E259E3}" type="parTrans" cxnId="{3506F924-A83F-4CD5-A6C4-1DD507657724}">
      <dgm:prSet/>
      <dgm:spPr/>
      <dgm:t>
        <a:bodyPr/>
        <a:lstStyle/>
        <a:p>
          <a:endParaRPr lang="en-US"/>
        </a:p>
      </dgm:t>
    </dgm:pt>
    <dgm:pt modelId="{3AF6607A-31C6-47CF-8AFC-915E8DB5F00D}" type="sibTrans" cxnId="{3506F924-A83F-4CD5-A6C4-1DD507657724}">
      <dgm:prSet/>
      <dgm:spPr/>
      <dgm:t>
        <a:bodyPr/>
        <a:lstStyle/>
        <a:p>
          <a:endParaRPr lang="en-US"/>
        </a:p>
      </dgm:t>
    </dgm:pt>
    <dgm:pt modelId="{FA820746-334A-41E8-BC7F-D12AC82ECBA6}">
      <dgm:prSet/>
      <dgm:spPr/>
      <dgm:t>
        <a:bodyPr/>
        <a:lstStyle/>
        <a:p>
          <a:r>
            <a:rPr lang="en-US"/>
            <a:t>https://s3-us-east-1.amazonaws.com/sidtelang</a:t>
          </a:r>
        </a:p>
      </dgm:t>
    </dgm:pt>
    <dgm:pt modelId="{0FAF6282-8184-40A7-87F8-E81C885CED85}" type="parTrans" cxnId="{E6A84990-B19F-4FEE-B0CC-330DCAF16B62}">
      <dgm:prSet/>
      <dgm:spPr/>
      <dgm:t>
        <a:bodyPr/>
        <a:lstStyle/>
        <a:p>
          <a:endParaRPr lang="en-US"/>
        </a:p>
      </dgm:t>
    </dgm:pt>
    <dgm:pt modelId="{3C46BEC6-FDE5-40C7-97DE-F74D99864671}" type="sibTrans" cxnId="{E6A84990-B19F-4FEE-B0CC-330DCAF16B62}">
      <dgm:prSet/>
      <dgm:spPr/>
      <dgm:t>
        <a:bodyPr/>
        <a:lstStyle/>
        <a:p>
          <a:endParaRPr lang="en-US"/>
        </a:p>
      </dgm:t>
    </dgm:pt>
    <dgm:pt modelId="{E8965F22-F21D-43C6-867C-27B15AF62140}" type="pres">
      <dgm:prSet presAssocID="{22255965-8695-4F07-86A2-5905A86A2F16}" presName="root" presStyleCnt="0">
        <dgm:presLayoutVars>
          <dgm:dir/>
          <dgm:resizeHandles val="exact"/>
        </dgm:presLayoutVars>
      </dgm:prSet>
      <dgm:spPr/>
    </dgm:pt>
    <dgm:pt modelId="{07CD2798-9641-40EB-9D36-AF255D29654F}" type="pres">
      <dgm:prSet presAssocID="{FEE03BE6-3E7F-4DE9-9E56-9D1624F2A054}" presName="compNode" presStyleCnt="0"/>
      <dgm:spPr/>
    </dgm:pt>
    <dgm:pt modelId="{66C4C557-A5BE-4897-9B84-66A8C51E520C}" type="pres">
      <dgm:prSet presAssocID="{FEE03BE6-3E7F-4DE9-9E56-9D1624F2A05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
        </a:ext>
      </dgm:extLst>
    </dgm:pt>
    <dgm:pt modelId="{F19ED957-6988-4B06-AA19-4176A54EE3A2}" type="pres">
      <dgm:prSet presAssocID="{FEE03BE6-3E7F-4DE9-9E56-9D1624F2A054}" presName="spaceRect" presStyleCnt="0"/>
      <dgm:spPr/>
    </dgm:pt>
    <dgm:pt modelId="{52906BD9-D848-4730-806D-157AF6EA33B8}" type="pres">
      <dgm:prSet presAssocID="{FEE03BE6-3E7F-4DE9-9E56-9D1624F2A054}" presName="textRect" presStyleLbl="revTx" presStyleIdx="0" presStyleCnt="5">
        <dgm:presLayoutVars>
          <dgm:chMax val="1"/>
          <dgm:chPref val="1"/>
        </dgm:presLayoutVars>
      </dgm:prSet>
      <dgm:spPr/>
    </dgm:pt>
    <dgm:pt modelId="{48FEA2F1-5D15-4FBA-AC18-F18B540E3195}" type="pres">
      <dgm:prSet presAssocID="{D29219CC-FCB7-4116-99A7-E664FDC08200}" presName="sibTrans" presStyleCnt="0"/>
      <dgm:spPr/>
    </dgm:pt>
    <dgm:pt modelId="{50936A55-37A9-4538-BC84-D07910966496}" type="pres">
      <dgm:prSet presAssocID="{A2817B95-91E6-452F-AB8B-848732267BD8}" presName="compNode" presStyleCnt="0"/>
      <dgm:spPr/>
    </dgm:pt>
    <dgm:pt modelId="{3A29BC06-22FD-4FAB-BDE4-E98FFEA7F2A9}" type="pres">
      <dgm:prSet presAssocID="{A2817B95-91E6-452F-AB8B-848732267BD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CF73CBBD-D63C-4A66-B407-EE352FF755F3}" type="pres">
      <dgm:prSet presAssocID="{A2817B95-91E6-452F-AB8B-848732267BD8}" presName="spaceRect" presStyleCnt="0"/>
      <dgm:spPr/>
    </dgm:pt>
    <dgm:pt modelId="{81693824-46A5-428B-95BB-30ACEC16D221}" type="pres">
      <dgm:prSet presAssocID="{A2817B95-91E6-452F-AB8B-848732267BD8}" presName="textRect" presStyleLbl="revTx" presStyleIdx="1" presStyleCnt="5">
        <dgm:presLayoutVars>
          <dgm:chMax val="1"/>
          <dgm:chPref val="1"/>
        </dgm:presLayoutVars>
      </dgm:prSet>
      <dgm:spPr/>
    </dgm:pt>
    <dgm:pt modelId="{E540B6C8-C638-4162-89D5-14CCE7C388AA}" type="pres">
      <dgm:prSet presAssocID="{5CAB757D-EBEB-4F8A-9863-50E9D47BB29C}" presName="sibTrans" presStyleCnt="0"/>
      <dgm:spPr/>
    </dgm:pt>
    <dgm:pt modelId="{FEDE47CA-E002-4124-B7E9-FB978620C45B}" type="pres">
      <dgm:prSet presAssocID="{BDD1F64C-4F8D-4338-B00A-6FFA5B15BA24}" presName="compNode" presStyleCnt="0"/>
      <dgm:spPr/>
    </dgm:pt>
    <dgm:pt modelId="{BFB55D84-4373-41C8-BF5D-5885F0FD3A96}" type="pres">
      <dgm:prSet presAssocID="{BDD1F64C-4F8D-4338-B00A-6FFA5B15BA2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4ACF2442-BC8D-410B-AABA-784E6BBFE2BD}" type="pres">
      <dgm:prSet presAssocID="{BDD1F64C-4F8D-4338-B00A-6FFA5B15BA24}" presName="spaceRect" presStyleCnt="0"/>
      <dgm:spPr/>
    </dgm:pt>
    <dgm:pt modelId="{D29215B7-8B1B-4FC2-95CB-1A64D560A9EE}" type="pres">
      <dgm:prSet presAssocID="{BDD1F64C-4F8D-4338-B00A-6FFA5B15BA24}" presName="textRect" presStyleLbl="revTx" presStyleIdx="2" presStyleCnt="5">
        <dgm:presLayoutVars>
          <dgm:chMax val="1"/>
          <dgm:chPref val="1"/>
        </dgm:presLayoutVars>
      </dgm:prSet>
      <dgm:spPr/>
    </dgm:pt>
    <dgm:pt modelId="{5C0048FC-7C4D-49AD-B39C-C87A75DBDE5B}" type="pres">
      <dgm:prSet presAssocID="{B8D96C94-F00A-4246-B81B-6E11231B2AAC}" presName="sibTrans" presStyleCnt="0"/>
      <dgm:spPr/>
    </dgm:pt>
    <dgm:pt modelId="{54BC63AB-0738-4519-960D-CE24372A286F}" type="pres">
      <dgm:prSet presAssocID="{54A46F62-D718-49E1-9B5F-1681FB26DCF7}" presName="compNode" presStyleCnt="0"/>
      <dgm:spPr/>
    </dgm:pt>
    <dgm:pt modelId="{24538C1D-0EFE-408B-92AD-633E5FA00051}" type="pres">
      <dgm:prSet presAssocID="{54A46F62-D718-49E1-9B5F-1681FB26DCF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arth Globe Americas"/>
        </a:ext>
      </dgm:extLst>
    </dgm:pt>
    <dgm:pt modelId="{098A8A05-5B07-4C87-B978-41B4A7FC4015}" type="pres">
      <dgm:prSet presAssocID="{54A46F62-D718-49E1-9B5F-1681FB26DCF7}" presName="spaceRect" presStyleCnt="0"/>
      <dgm:spPr/>
    </dgm:pt>
    <dgm:pt modelId="{0E81FDED-8ED5-484A-9E48-4A9BD2C36756}" type="pres">
      <dgm:prSet presAssocID="{54A46F62-D718-49E1-9B5F-1681FB26DCF7}" presName="textRect" presStyleLbl="revTx" presStyleIdx="3" presStyleCnt="5">
        <dgm:presLayoutVars>
          <dgm:chMax val="1"/>
          <dgm:chPref val="1"/>
        </dgm:presLayoutVars>
      </dgm:prSet>
      <dgm:spPr/>
    </dgm:pt>
    <dgm:pt modelId="{E290CABC-FB7B-481F-AB6B-CF3B137CF855}" type="pres">
      <dgm:prSet presAssocID="{3AF6607A-31C6-47CF-8AFC-915E8DB5F00D}" presName="sibTrans" presStyleCnt="0"/>
      <dgm:spPr/>
    </dgm:pt>
    <dgm:pt modelId="{514BB841-5C4F-4521-B47B-AE4738934020}" type="pres">
      <dgm:prSet presAssocID="{FA820746-334A-41E8-BC7F-D12AC82ECBA6}" presName="compNode" presStyleCnt="0"/>
      <dgm:spPr/>
    </dgm:pt>
    <dgm:pt modelId="{66A8C18C-13DE-4FE2-92BF-4D69CF50446D}" type="pres">
      <dgm:prSet presAssocID="{FA820746-334A-41E8-BC7F-D12AC82ECBA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rker"/>
        </a:ext>
      </dgm:extLst>
    </dgm:pt>
    <dgm:pt modelId="{8D7D6BE2-3618-453E-9094-CD19A8F9DD9D}" type="pres">
      <dgm:prSet presAssocID="{FA820746-334A-41E8-BC7F-D12AC82ECBA6}" presName="spaceRect" presStyleCnt="0"/>
      <dgm:spPr/>
    </dgm:pt>
    <dgm:pt modelId="{600A096A-F955-4C21-9F80-937F4FCD1032}" type="pres">
      <dgm:prSet presAssocID="{FA820746-334A-41E8-BC7F-D12AC82ECBA6}" presName="textRect" presStyleLbl="revTx" presStyleIdx="4" presStyleCnt="5">
        <dgm:presLayoutVars>
          <dgm:chMax val="1"/>
          <dgm:chPref val="1"/>
        </dgm:presLayoutVars>
      </dgm:prSet>
      <dgm:spPr/>
    </dgm:pt>
  </dgm:ptLst>
  <dgm:cxnLst>
    <dgm:cxn modelId="{60F74E14-DC5B-4590-81B7-FBE029057873}" srcId="{22255965-8695-4F07-86A2-5905A86A2F16}" destId="{A2817B95-91E6-452F-AB8B-848732267BD8}" srcOrd="1" destOrd="0" parTransId="{0E7FEA97-F18A-48A1-ABF0-37406F750305}" sibTransId="{5CAB757D-EBEB-4F8A-9863-50E9D47BB29C}"/>
    <dgm:cxn modelId="{3AC0931E-0AC1-4D25-B743-41302F001073}" type="presOf" srcId="{54A46F62-D718-49E1-9B5F-1681FB26DCF7}" destId="{0E81FDED-8ED5-484A-9E48-4A9BD2C36756}" srcOrd="0" destOrd="0" presId="urn:microsoft.com/office/officeart/2018/2/layout/IconLabelList"/>
    <dgm:cxn modelId="{3506F924-A83F-4CD5-A6C4-1DD507657724}" srcId="{22255965-8695-4F07-86A2-5905A86A2F16}" destId="{54A46F62-D718-49E1-9B5F-1681FB26DCF7}" srcOrd="3" destOrd="0" parTransId="{FACCE87F-6445-4427-AA0C-FE0EC1E259E3}" sibTransId="{3AF6607A-31C6-47CF-8AFC-915E8DB5F00D}"/>
    <dgm:cxn modelId="{08785337-8AE6-4C47-8546-9CEE95C61CAA}" srcId="{22255965-8695-4F07-86A2-5905A86A2F16}" destId="{FEE03BE6-3E7F-4DE9-9E56-9D1624F2A054}" srcOrd="0" destOrd="0" parTransId="{D0A84698-BBAC-48E8-929A-25BFD72DD2AD}" sibTransId="{D29219CC-FCB7-4116-99A7-E664FDC08200}"/>
    <dgm:cxn modelId="{31FEE93A-FF13-49E1-BCF4-F891818A95FA}" type="presOf" srcId="{22255965-8695-4F07-86A2-5905A86A2F16}" destId="{E8965F22-F21D-43C6-867C-27B15AF62140}" srcOrd="0" destOrd="0" presId="urn:microsoft.com/office/officeart/2018/2/layout/IconLabelList"/>
    <dgm:cxn modelId="{95839853-8DC7-43D3-9CDF-74DFFFAA54C6}" type="presOf" srcId="{FEE03BE6-3E7F-4DE9-9E56-9D1624F2A054}" destId="{52906BD9-D848-4730-806D-157AF6EA33B8}" srcOrd="0" destOrd="0" presId="urn:microsoft.com/office/officeart/2018/2/layout/IconLabelList"/>
    <dgm:cxn modelId="{21574660-C6A0-4E26-AD4E-4EC1CFAEFB5D}" srcId="{22255965-8695-4F07-86A2-5905A86A2F16}" destId="{BDD1F64C-4F8D-4338-B00A-6FFA5B15BA24}" srcOrd="2" destOrd="0" parTransId="{C6D98FB6-0330-4FF1-B94A-65679A143027}" sibTransId="{B8D96C94-F00A-4246-B81B-6E11231B2AAC}"/>
    <dgm:cxn modelId="{FB287E8D-E4E7-4A3F-8E1F-3008F1F4BED8}" type="presOf" srcId="{BDD1F64C-4F8D-4338-B00A-6FFA5B15BA24}" destId="{D29215B7-8B1B-4FC2-95CB-1A64D560A9EE}" srcOrd="0" destOrd="0" presId="urn:microsoft.com/office/officeart/2018/2/layout/IconLabelList"/>
    <dgm:cxn modelId="{E6A84990-B19F-4FEE-B0CC-330DCAF16B62}" srcId="{22255965-8695-4F07-86A2-5905A86A2F16}" destId="{FA820746-334A-41E8-BC7F-D12AC82ECBA6}" srcOrd="4" destOrd="0" parTransId="{0FAF6282-8184-40A7-87F8-E81C885CED85}" sibTransId="{3C46BEC6-FDE5-40C7-97DE-F74D99864671}"/>
    <dgm:cxn modelId="{D93B3F99-71ED-4D14-A6B0-20E385D5D5B3}" type="presOf" srcId="{FA820746-334A-41E8-BC7F-D12AC82ECBA6}" destId="{600A096A-F955-4C21-9F80-937F4FCD1032}" srcOrd="0" destOrd="0" presId="urn:microsoft.com/office/officeart/2018/2/layout/IconLabelList"/>
    <dgm:cxn modelId="{3F5720EA-ECCF-4AF2-A069-29B12923CD44}" type="presOf" srcId="{A2817B95-91E6-452F-AB8B-848732267BD8}" destId="{81693824-46A5-428B-95BB-30ACEC16D221}" srcOrd="0" destOrd="0" presId="urn:microsoft.com/office/officeart/2018/2/layout/IconLabelList"/>
    <dgm:cxn modelId="{8DE88C52-33AE-4413-8CE9-C279BA60435B}" type="presParOf" srcId="{E8965F22-F21D-43C6-867C-27B15AF62140}" destId="{07CD2798-9641-40EB-9D36-AF255D29654F}" srcOrd="0" destOrd="0" presId="urn:microsoft.com/office/officeart/2018/2/layout/IconLabelList"/>
    <dgm:cxn modelId="{CEB1ACB5-0A11-46B7-B3D0-35F6260B445A}" type="presParOf" srcId="{07CD2798-9641-40EB-9D36-AF255D29654F}" destId="{66C4C557-A5BE-4897-9B84-66A8C51E520C}" srcOrd="0" destOrd="0" presId="urn:microsoft.com/office/officeart/2018/2/layout/IconLabelList"/>
    <dgm:cxn modelId="{596E51E7-FE29-414C-BBE6-9922C55F6765}" type="presParOf" srcId="{07CD2798-9641-40EB-9D36-AF255D29654F}" destId="{F19ED957-6988-4B06-AA19-4176A54EE3A2}" srcOrd="1" destOrd="0" presId="urn:microsoft.com/office/officeart/2018/2/layout/IconLabelList"/>
    <dgm:cxn modelId="{DD083A0E-B639-4150-833B-025393DFBBE8}" type="presParOf" srcId="{07CD2798-9641-40EB-9D36-AF255D29654F}" destId="{52906BD9-D848-4730-806D-157AF6EA33B8}" srcOrd="2" destOrd="0" presId="urn:microsoft.com/office/officeart/2018/2/layout/IconLabelList"/>
    <dgm:cxn modelId="{CB6573E7-B8B5-445B-9ACC-889121696CFB}" type="presParOf" srcId="{E8965F22-F21D-43C6-867C-27B15AF62140}" destId="{48FEA2F1-5D15-4FBA-AC18-F18B540E3195}" srcOrd="1" destOrd="0" presId="urn:microsoft.com/office/officeart/2018/2/layout/IconLabelList"/>
    <dgm:cxn modelId="{515AB3D1-4341-4D3F-9FC1-AC0D9281AEF5}" type="presParOf" srcId="{E8965F22-F21D-43C6-867C-27B15AF62140}" destId="{50936A55-37A9-4538-BC84-D07910966496}" srcOrd="2" destOrd="0" presId="urn:microsoft.com/office/officeart/2018/2/layout/IconLabelList"/>
    <dgm:cxn modelId="{1B6484BB-E175-4A76-A533-751E6D2625BB}" type="presParOf" srcId="{50936A55-37A9-4538-BC84-D07910966496}" destId="{3A29BC06-22FD-4FAB-BDE4-E98FFEA7F2A9}" srcOrd="0" destOrd="0" presId="urn:microsoft.com/office/officeart/2018/2/layout/IconLabelList"/>
    <dgm:cxn modelId="{AD556946-4ED8-40F7-8892-3235979038CE}" type="presParOf" srcId="{50936A55-37A9-4538-BC84-D07910966496}" destId="{CF73CBBD-D63C-4A66-B407-EE352FF755F3}" srcOrd="1" destOrd="0" presId="urn:microsoft.com/office/officeart/2018/2/layout/IconLabelList"/>
    <dgm:cxn modelId="{5544A568-FCAB-478A-B547-23757672FEB5}" type="presParOf" srcId="{50936A55-37A9-4538-BC84-D07910966496}" destId="{81693824-46A5-428B-95BB-30ACEC16D221}" srcOrd="2" destOrd="0" presId="urn:microsoft.com/office/officeart/2018/2/layout/IconLabelList"/>
    <dgm:cxn modelId="{A0F592E6-1F94-4D15-B400-C8DE9E5A8C9E}" type="presParOf" srcId="{E8965F22-F21D-43C6-867C-27B15AF62140}" destId="{E540B6C8-C638-4162-89D5-14CCE7C388AA}" srcOrd="3" destOrd="0" presId="urn:microsoft.com/office/officeart/2018/2/layout/IconLabelList"/>
    <dgm:cxn modelId="{B7EE57A3-EB70-4079-8BCA-81D35842F8F9}" type="presParOf" srcId="{E8965F22-F21D-43C6-867C-27B15AF62140}" destId="{FEDE47CA-E002-4124-B7E9-FB978620C45B}" srcOrd="4" destOrd="0" presId="urn:microsoft.com/office/officeart/2018/2/layout/IconLabelList"/>
    <dgm:cxn modelId="{02C12243-08A5-40BC-8A9D-AD5E75EE3F68}" type="presParOf" srcId="{FEDE47CA-E002-4124-B7E9-FB978620C45B}" destId="{BFB55D84-4373-41C8-BF5D-5885F0FD3A96}" srcOrd="0" destOrd="0" presId="urn:microsoft.com/office/officeart/2018/2/layout/IconLabelList"/>
    <dgm:cxn modelId="{30EE0A0B-6844-45E9-AAB1-2BD907376C3F}" type="presParOf" srcId="{FEDE47CA-E002-4124-B7E9-FB978620C45B}" destId="{4ACF2442-BC8D-410B-AABA-784E6BBFE2BD}" srcOrd="1" destOrd="0" presId="urn:microsoft.com/office/officeart/2018/2/layout/IconLabelList"/>
    <dgm:cxn modelId="{CC94BD62-EC49-4B27-AB4E-B765315FF89F}" type="presParOf" srcId="{FEDE47CA-E002-4124-B7E9-FB978620C45B}" destId="{D29215B7-8B1B-4FC2-95CB-1A64D560A9EE}" srcOrd="2" destOrd="0" presId="urn:microsoft.com/office/officeart/2018/2/layout/IconLabelList"/>
    <dgm:cxn modelId="{9170B2B1-C847-4CF6-AD0F-360534841532}" type="presParOf" srcId="{E8965F22-F21D-43C6-867C-27B15AF62140}" destId="{5C0048FC-7C4D-49AD-B39C-C87A75DBDE5B}" srcOrd="5" destOrd="0" presId="urn:microsoft.com/office/officeart/2018/2/layout/IconLabelList"/>
    <dgm:cxn modelId="{378BDB05-0921-4D92-8D9F-7F23DBCE7B87}" type="presParOf" srcId="{E8965F22-F21D-43C6-867C-27B15AF62140}" destId="{54BC63AB-0738-4519-960D-CE24372A286F}" srcOrd="6" destOrd="0" presId="urn:microsoft.com/office/officeart/2018/2/layout/IconLabelList"/>
    <dgm:cxn modelId="{44B9C984-B3AB-4737-9A0A-ADB9D6115FC6}" type="presParOf" srcId="{54BC63AB-0738-4519-960D-CE24372A286F}" destId="{24538C1D-0EFE-408B-92AD-633E5FA00051}" srcOrd="0" destOrd="0" presId="urn:microsoft.com/office/officeart/2018/2/layout/IconLabelList"/>
    <dgm:cxn modelId="{5B26B16C-4E75-4D24-A7E8-04BAB93975E4}" type="presParOf" srcId="{54BC63AB-0738-4519-960D-CE24372A286F}" destId="{098A8A05-5B07-4C87-B978-41B4A7FC4015}" srcOrd="1" destOrd="0" presId="urn:microsoft.com/office/officeart/2018/2/layout/IconLabelList"/>
    <dgm:cxn modelId="{5FE856FE-8A73-49D7-83A2-7962781DA6CA}" type="presParOf" srcId="{54BC63AB-0738-4519-960D-CE24372A286F}" destId="{0E81FDED-8ED5-484A-9E48-4A9BD2C36756}" srcOrd="2" destOrd="0" presId="urn:microsoft.com/office/officeart/2018/2/layout/IconLabelList"/>
    <dgm:cxn modelId="{59F9DDD4-2FA7-431A-AFB8-8B5043266D68}" type="presParOf" srcId="{E8965F22-F21D-43C6-867C-27B15AF62140}" destId="{E290CABC-FB7B-481F-AB6B-CF3B137CF855}" srcOrd="7" destOrd="0" presId="urn:microsoft.com/office/officeart/2018/2/layout/IconLabelList"/>
    <dgm:cxn modelId="{E683446D-B1EF-4579-8101-92A613E63EBA}" type="presParOf" srcId="{E8965F22-F21D-43C6-867C-27B15AF62140}" destId="{514BB841-5C4F-4521-B47B-AE4738934020}" srcOrd="8" destOrd="0" presId="urn:microsoft.com/office/officeart/2018/2/layout/IconLabelList"/>
    <dgm:cxn modelId="{7A6D2BA6-AED3-47B1-8CF4-41F51726C5AD}" type="presParOf" srcId="{514BB841-5C4F-4521-B47B-AE4738934020}" destId="{66A8C18C-13DE-4FE2-92BF-4D69CF50446D}" srcOrd="0" destOrd="0" presId="urn:microsoft.com/office/officeart/2018/2/layout/IconLabelList"/>
    <dgm:cxn modelId="{B2171E17-B965-494F-AD7F-6229CBA22BB3}" type="presParOf" srcId="{514BB841-5C4F-4521-B47B-AE4738934020}" destId="{8D7D6BE2-3618-453E-9094-CD19A8F9DD9D}" srcOrd="1" destOrd="0" presId="urn:microsoft.com/office/officeart/2018/2/layout/IconLabelList"/>
    <dgm:cxn modelId="{B186FE21-EFCA-4E1E-BD5C-FB9DF0D51114}" type="presParOf" srcId="{514BB841-5C4F-4521-B47B-AE4738934020}" destId="{600A096A-F955-4C21-9F80-937F4FCD103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918C84-A389-4441-BE6D-5DF6BCA68EE0}" type="doc">
      <dgm:prSet loTypeId="urn:microsoft.com/office/officeart/2018/5/layout/CenteredIconLabelDescriptionList" loCatId="icon" qsTypeId="urn:microsoft.com/office/officeart/2005/8/quickstyle/simple4" qsCatId="simple" csTypeId="urn:microsoft.com/office/officeart/2018/5/colors/Iconchunking_neutralbg_accent0_3" csCatId="mainScheme" phldr="1"/>
      <dgm:spPr/>
      <dgm:t>
        <a:bodyPr/>
        <a:lstStyle/>
        <a:p>
          <a:endParaRPr lang="en-US"/>
        </a:p>
      </dgm:t>
    </dgm:pt>
    <dgm:pt modelId="{E4EBED7D-0FE2-47D5-A0EE-FBEF62015615}">
      <dgm:prSet/>
      <dgm:spPr/>
      <dgm:t>
        <a:bodyPr/>
        <a:lstStyle/>
        <a:p>
          <a:pPr>
            <a:defRPr b="1"/>
          </a:pPr>
          <a:r>
            <a:rPr lang="en-US"/>
            <a:t>Read after write consistency for PUTS of new objects</a:t>
          </a:r>
        </a:p>
      </dgm:t>
    </dgm:pt>
    <dgm:pt modelId="{897E06C9-8CCB-4C1B-9DAF-1DEA36FFD0CD}" type="parTrans" cxnId="{452A20E7-345B-4ACF-8DE4-C6CEFD7150F6}">
      <dgm:prSet/>
      <dgm:spPr/>
      <dgm:t>
        <a:bodyPr/>
        <a:lstStyle/>
        <a:p>
          <a:endParaRPr lang="en-US"/>
        </a:p>
      </dgm:t>
    </dgm:pt>
    <dgm:pt modelId="{6262ED6B-4D58-4C38-B913-096785EB7C96}" type="sibTrans" cxnId="{452A20E7-345B-4ACF-8DE4-C6CEFD7150F6}">
      <dgm:prSet/>
      <dgm:spPr/>
      <dgm:t>
        <a:bodyPr/>
        <a:lstStyle/>
        <a:p>
          <a:endParaRPr lang="en-US"/>
        </a:p>
      </dgm:t>
    </dgm:pt>
    <dgm:pt modelId="{EEA29BC8-1FD9-499A-8E3F-68ED66E8FECA}">
      <dgm:prSet/>
      <dgm:spPr/>
      <dgm:t>
        <a:bodyPr/>
        <a:lstStyle/>
        <a:p>
          <a:pPr>
            <a:defRPr b="1"/>
          </a:pPr>
          <a:r>
            <a:rPr lang="en-US"/>
            <a:t>Eventual consistency for overwrite PUTS and DELETES (takes time to propagate)</a:t>
          </a:r>
        </a:p>
      </dgm:t>
    </dgm:pt>
    <dgm:pt modelId="{BD6942AD-9D75-44EF-854B-B9518AEFFE35}" type="parTrans" cxnId="{D6B75A03-ECF7-47E2-8EBA-6895425AC625}">
      <dgm:prSet/>
      <dgm:spPr/>
      <dgm:t>
        <a:bodyPr/>
        <a:lstStyle/>
        <a:p>
          <a:endParaRPr lang="en-US"/>
        </a:p>
      </dgm:t>
    </dgm:pt>
    <dgm:pt modelId="{429FCB91-5E86-4510-8B72-62D2E145154A}" type="sibTrans" cxnId="{D6B75A03-ECF7-47E2-8EBA-6895425AC625}">
      <dgm:prSet/>
      <dgm:spPr/>
      <dgm:t>
        <a:bodyPr/>
        <a:lstStyle/>
        <a:p>
          <a:endParaRPr lang="en-US"/>
        </a:p>
      </dgm:t>
    </dgm:pt>
    <dgm:pt modelId="{BE733A5E-D4B5-4628-B2C2-F918F2DA81A5}">
      <dgm:prSet/>
      <dgm:spPr/>
      <dgm:t>
        <a:bodyPr/>
        <a:lstStyle/>
        <a:p>
          <a:pPr>
            <a:defRPr b="1"/>
          </a:pPr>
          <a:r>
            <a:rPr lang="en-US"/>
            <a:t>S3 is object based</a:t>
          </a:r>
        </a:p>
      </dgm:t>
    </dgm:pt>
    <dgm:pt modelId="{29D99DE1-2C57-437B-955B-B7D2D417F4EA}" type="parTrans" cxnId="{2DE0D0E8-6564-4776-ACD3-BCF6C71C4F2A}">
      <dgm:prSet/>
      <dgm:spPr/>
      <dgm:t>
        <a:bodyPr/>
        <a:lstStyle/>
        <a:p>
          <a:endParaRPr lang="en-US"/>
        </a:p>
      </dgm:t>
    </dgm:pt>
    <dgm:pt modelId="{C52EE375-C07D-43C2-8C46-915A7913E14E}" type="sibTrans" cxnId="{2DE0D0E8-6564-4776-ACD3-BCF6C71C4F2A}">
      <dgm:prSet/>
      <dgm:spPr/>
      <dgm:t>
        <a:bodyPr/>
        <a:lstStyle/>
        <a:p>
          <a:endParaRPr lang="en-US"/>
        </a:p>
      </dgm:t>
    </dgm:pt>
    <dgm:pt modelId="{5064B32C-5635-4ED5-973E-FD98D2268262}">
      <dgm:prSet/>
      <dgm:spPr/>
      <dgm:t>
        <a:bodyPr/>
        <a:lstStyle/>
        <a:p>
          <a:r>
            <a:rPr lang="en-US"/>
            <a:t>Key is the name</a:t>
          </a:r>
        </a:p>
      </dgm:t>
    </dgm:pt>
    <dgm:pt modelId="{0D0CE214-1182-4ABB-B8F1-2ADCDF31558A}" type="parTrans" cxnId="{D6723E49-DC97-4148-8D6B-47EB1D6325E8}">
      <dgm:prSet/>
      <dgm:spPr/>
      <dgm:t>
        <a:bodyPr/>
        <a:lstStyle/>
        <a:p>
          <a:endParaRPr lang="en-US"/>
        </a:p>
      </dgm:t>
    </dgm:pt>
    <dgm:pt modelId="{E20697D6-8C78-45A9-9EC8-E84336217C28}" type="sibTrans" cxnId="{D6723E49-DC97-4148-8D6B-47EB1D6325E8}">
      <dgm:prSet/>
      <dgm:spPr/>
      <dgm:t>
        <a:bodyPr/>
        <a:lstStyle/>
        <a:p>
          <a:endParaRPr lang="en-US"/>
        </a:p>
      </dgm:t>
    </dgm:pt>
    <dgm:pt modelId="{87B15912-3BAD-4B40-917D-D48832643D8D}">
      <dgm:prSet/>
      <dgm:spPr/>
      <dgm:t>
        <a:bodyPr/>
        <a:lstStyle/>
        <a:p>
          <a:r>
            <a:rPr lang="en-US"/>
            <a:t>Value is the byte sequence (data)</a:t>
          </a:r>
        </a:p>
      </dgm:t>
    </dgm:pt>
    <dgm:pt modelId="{7192ABF9-379F-49E9-9E71-144FA65E75C5}" type="parTrans" cxnId="{C3696AD8-3949-4512-AC5C-5D7108926037}">
      <dgm:prSet/>
      <dgm:spPr/>
      <dgm:t>
        <a:bodyPr/>
        <a:lstStyle/>
        <a:p>
          <a:endParaRPr lang="en-US"/>
        </a:p>
      </dgm:t>
    </dgm:pt>
    <dgm:pt modelId="{E433EAE4-376E-46C2-A02F-856995B508C6}" type="sibTrans" cxnId="{C3696AD8-3949-4512-AC5C-5D7108926037}">
      <dgm:prSet/>
      <dgm:spPr/>
      <dgm:t>
        <a:bodyPr/>
        <a:lstStyle/>
        <a:p>
          <a:endParaRPr lang="en-US"/>
        </a:p>
      </dgm:t>
    </dgm:pt>
    <dgm:pt modelId="{D6287503-B5B0-4D4A-ADF5-8A1D270695E9}">
      <dgm:prSet/>
      <dgm:spPr/>
      <dgm:t>
        <a:bodyPr/>
        <a:lstStyle/>
        <a:p>
          <a:r>
            <a:rPr lang="en-US"/>
            <a:t>Version ID</a:t>
          </a:r>
        </a:p>
      </dgm:t>
    </dgm:pt>
    <dgm:pt modelId="{D2927924-29DA-47CA-88B8-FE36D8BD0F83}" type="parTrans" cxnId="{5BD808DE-0DC0-4AC0-8836-A3D307A992D1}">
      <dgm:prSet/>
      <dgm:spPr/>
      <dgm:t>
        <a:bodyPr/>
        <a:lstStyle/>
        <a:p>
          <a:endParaRPr lang="en-US"/>
        </a:p>
      </dgm:t>
    </dgm:pt>
    <dgm:pt modelId="{950BBB37-8DCC-4346-B37B-74F94208FB43}" type="sibTrans" cxnId="{5BD808DE-0DC0-4AC0-8836-A3D307A992D1}">
      <dgm:prSet/>
      <dgm:spPr/>
      <dgm:t>
        <a:bodyPr/>
        <a:lstStyle/>
        <a:p>
          <a:endParaRPr lang="en-US"/>
        </a:p>
      </dgm:t>
    </dgm:pt>
    <dgm:pt modelId="{4AA1A6B7-46C7-47DB-BB04-03986B95E258}">
      <dgm:prSet/>
      <dgm:spPr/>
      <dgm:t>
        <a:bodyPr/>
        <a:lstStyle/>
        <a:p>
          <a:r>
            <a:rPr lang="en-US"/>
            <a:t>Metadata (data about data)</a:t>
          </a:r>
        </a:p>
      </dgm:t>
    </dgm:pt>
    <dgm:pt modelId="{BC943A80-9B3A-47AA-9CB7-FE1499DFAD00}" type="parTrans" cxnId="{99628A07-6A69-4A76-B20A-6402943EF734}">
      <dgm:prSet/>
      <dgm:spPr/>
      <dgm:t>
        <a:bodyPr/>
        <a:lstStyle/>
        <a:p>
          <a:endParaRPr lang="en-US"/>
        </a:p>
      </dgm:t>
    </dgm:pt>
    <dgm:pt modelId="{C9E660AB-6984-4506-9F58-A56A47D16C7B}" type="sibTrans" cxnId="{99628A07-6A69-4A76-B20A-6402943EF734}">
      <dgm:prSet/>
      <dgm:spPr/>
      <dgm:t>
        <a:bodyPr/>
        <a:lstStyle/>
        <a:p>
          <a:endParaRPr lang="en-US"/>
        </a:p>
      </dgm:t>
    </dgm:pt>
    <dgm:pt modelId="{228AE240-A1D7-4403-A7D2-FDAC3D495105}">
      <dgm:prSet/>
      <dgm:spPr/>
      <dgm:t>
        <a:bodyPr/>
        <a:lstStyle/>
        <a:p>
          <a:r>
            <a:rPr lang="en-US"/>
            <a:t>Subresources</a:t>
          </a:r>
        </a:p>
      </dgm:t>
    </dgm:pt>
    <dgm:pt modelId="{355B88B3-36C9-4B9C-B685-7D0A89115367}" type="parTrans" cxnId="{A49B750B-CFE9-42EA-B447-3FA17F253EC2}">
      <dgm:prSet/>
      <dgm:spPr/>
      <dgm:t>
        <a:bodyPr/>
        <a:lstStyle/>
        <a:p>
          <a:endParaRPr lang="en-US"/>
        </a:p>
      </dgm:t>
    </dgm:pt>
    <dgm:pt modelId="{DD684E81-E2FC-4E23-B032-F1FFAEF7E04E}" type="sibTrans" cxnId="{A49B750B-CFE9-42EA-B447-3FA17F253EC2}">
      <dgm:prSet/>
      <dgm:spPr/>
      <dgm:t>
        <a:bodyPr/>
        <a:lstStyle/>
        <a:p>
          <a:endParaRPr lang="en-US"/>
        </a:p>
      </dgm:t>
    </dgm:pt>
    <dgm:pt modelId="{FBDDDAAA-3F7E-4225-8097-6B55F0B284AB}">
      <dgm:prSet/>
      <dgm:spPr/>
      <dgm:t>
        <a:bodyPr/>
        <a:lstStyle/>
        <a:p>
          <a:r>
            <a:rPr lang="en-US"/>
            <a:t>ACL (access control lists)</a:t>
          </a:r>
        </a:p>
      </dgm:t>
    </dgm:pt>
    <dgm:pt modelId="{49E4E8A0-2030-40C5-A6E8-E46F1AE019E0}" type="parTrans" cxnId="{F073B217-128C-46AF-94DC-7B7425E6B5AE}">
      <dgm:prSet/>
      <dgm:spPr/>
      <dgm:t>
        <a:bodyPr/>
        <a:lstStyle/>
        <a:p>
          <a:endParaRPr lang="en-US"/>
        </a:p>
      </dgm:t>
    </dgm:pt>
    <dgm:pt modelId="{8734F896-B9D4-4EA5-ADDE-C5843D87BA7C}" type="sibTrans" cxnId="{F073B217-128C-46AF-94DC-7B7425E6B5AE}">
      <dgm:prSet/>
      <dgm:spPr/>
      <dgm:t>
        <a:bodyPr/>
        <a:lstStyle/>
        <a:p>
          <a:endParaRPr lang="en-US"/>
        </a:p>
      </dgm:t>
    </dgm:pt>
    <dgm:pt modelId="{566B81A9-A4AC-4D2E-935B-1185CF081F6A}">
      <dgm:prSet/>
      <dgm:spPr/>
      <dgm:t>
        <a:bodyPr/>
        <a:lstStyle/>
        <a:p>
          <a:r>
            <a:rPr lang="en-US"/>
            <a:t>Torrents</a:t>
          </a:r>
        </a:p>
      </dgm:t>
    </dgm:pt>
    <dgm:pt modelId="{C365DDBF-B18A-4612-BA6F-54F46799A370}" type="parTrans" cxnId="{A095ACEE-6480-4472-B419-1227D0367B94}">
      <dgm:prSet/>
      <dgm:spPr/>
      <dgm:t>
        <a:bodyPr/>
        <a:lstStyle/>
        <a:p>
          <a:endParaRPr lang="en-US"/>
        </a:p>
      </dgm:t>
    </dgm:pt>
    <dgm:pt modelId="{FAFBA981-5D37-45FE-8509-22933550115C}" type="sibTrans" cxnId="{A095ACEE-6480-4472-B419-1227D0367B94}">
      <dgm:prSet/>
      <dgm:spPr/>
      <dgm:t>
        <a:bodyPr/>
        <a:lstStyle/>
        <a:p>
          <a:endParaRPr lang="en-US"/>
        </a:p>
      </dgm:t>
    </dgm:pt>
    <dgm:pt modelId="{662AEB7C-2CF2-4C9F-8008-AD63C7644C3C}" type="pres">
      <dgm:prSet presAssocID="{E0918C84-A389-4441-BE6D-5DF6BCA68EE0}" presName="root" presStyleCnt="0">
        <dgm:presLayoutVars>
          <dgm:dir/>
          <dgm:resizeHandles val="exact"/>
        </dgm:presLayoutVars>
      </dgm:prSet>
      <dgm:spPr/>
    </dgm:pt>
    <dgm:pt modelId="{936A8E16-6C7B-4534-9C91-0F7C5200AD16}" type="pres">
      <dgm:prSet presAssocID="{E4EBED7D-0FE2-47D5-A0EE-FBEF62015615}" presName="compNode" presStyleCnt="0"/>
      <dgm:spPr/>
    </dgm:pt>
    <dgm:pt modelId="{E84AF1F8-B403-4CCE-8AA5-0809C41ED547}" type="pres">
      <dgm:prSet presAssocID="{E4EBED7D-0FE2-47D5-A0EE-FBEF6201561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Book"/>
        </a:ext>
      </dgm:extLst>
    </dgm:pt>
    <dgm:pt modelId="{568C752D-0AEA-421A-B751-DE3BF4B9F8BD}" type="pres">
      <dgm:prSet presAssocID="{E4EBED7D-0FE2-47D5-A0EE-FBEF62015615}" presName="iconSpace" presStyleCnt="0"/>
      <dgm:spPr/>
    </dgm:pt>
    <dgm:pt modelId="{A6876685-D4B5-42F2-987E-79402E50B11B}" type="pres">
      <dgm:prSet presAssocID="{E4EBED7D-0FE2-47D5-A0EE-FBEF62015615}" presName="parTx" presStyleLbl="revTx" presStyleIdx="0" presStyleCnt="6">
        <dgm:presLayoutVars>
          <dgm:chMax val="0"/>
          <dgm:chPref val="0"/>
        </dgm:presLayoutVars>
      </dgm:prSet>
      <dgm:spPr/>
    </dgm:pt>
    <dgm:pt modelId="{45EE86D6-4048-472C-B36D-39DF0C44DB3E}" type="pres">
      <dgm:prSet presAssocID="{E4EBED7D-0FE2-47D5-A0EE-FBEF62015615}" presName="txSpace" presStyleCnt="0"/>
      <dgm:spPr/>
    </dgm:pt>
    <dgm:pt modelId="{095B7BB7-E597-49C5-BC99-E98A726DDE8F}" type="pres">
      <dgm:prSet presAssocID="{E4EBED7D-0FE2-47D5-A0EE-FBEF62015615}" presName="desTx" presStyleLbl="revTx" presStyleIdx="1" presStyleCnt="6">
        <dgm:presLayoutVars/>
      </dgm:prSet>
      <dgm:spPr/>
    </dgm:pt>
    <dgm:pt modelId="{6D802852-FEDB-4D90-99F9-BBDD366DAC6E}" type="pres">
      <dgm:prSet presAssocID="{6262ED6B-4D58-4C38-B913-096785EB7C96}" presName="sibTrans" presStyleCnt="0"/>
      <dgm:spPr/>
    </dgm:pt>
    <dgm:pt modelId="{7408CC0B-C587-4815-9015-2755B8500313}" type="pres">
      <dgm:prSet presAssocID="{EEA29BC8-1FD9-499A-8E3F-68ED66E8FECA}" presName="compNode" presStyleCnt="0"/>
      <dgm:spPr/>
    </dgm:pt>
    <dgm:pt modelId="{736B61B3-309B-46D7-B140-075354D04D53}" type="pres">
      <dgm:prSet presAssocID="{EEA29BC8-1FD9-499A-8E3F-68ED66E8FEC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B9A16B0B-A7BE-4388-840E-A0EDAE54FE81}" type="pres">
      <dgm:prSet presAssocID="{EEA29BC8-1FD9-499A-8E3F-68ED66E8FECA}" presName="iconSpace" presStyleCnt="0"/>
      <dgm:spPr/>
    </dgm:pt>
    <dgm:pt modelId="{1710F46A-B9D5-4F9E-A740-CCA0C2E64C10}" type="pres">
      <dgm:prSet presAssocID="{EEA29BC8-1FD9-499A-8E3F-68ED66E8FECA}" presName="parTx" presStyleLbl="revTx" presStyleIdx="2" presStyleCnt="6">
        <dgm:presLayoutVars>
          <dgm:chMax val="0"/>
          <dgm:chPref val="0"/>
        </dgm:presLayoutVars>
      </dgm:prSet>
      <dgm:spPr/>
    </dgm:pt>
    <dgm:pt modelId="{5024A59F-E058-44CC-86E5-F0C32B0025D8}" type="pres">
      <dgm:prSet presAssocID="{EEA29BC8-1FD9-499A-8E3F-68ED66E8FECA}" presName="txSpace" presStyleCnt="0"/>
      <dgm:spPr/>
    </dgm:pt>
    <dgm:pt modelId="{AEAB0332-9F56-430B-9D34-F26B3CC344C0}" type="pres">
      <dgm:prSet presAssocID="{EEA29BC8-1FD9-499A-8E3F-68ED66E8FECA}" presName="desTx" presStyleLbl="revTx" presStyleIdx="3" presStyleCnt="6">
        <dgm:presLayoutVars/>
      </dgm:prSet>
      <dgm:spPr/>
    </dgm:pt>
    <dgm:pt modelId="{DD89E22C-1249-4FF5-A95A-A6A8943FE6A0}" type="pres">
      <dgm:prSet presAssocID="{429FCB91-5E86-4510-8B72-62D2E145154A}" presName="sibTrans" presStyleCnt="0"/>
      <dgm:spPr/>
    </dgm:pt>
    <dgm:pt modelId="{CBD81455-4CC4-419F-813E-7064DC739034}" type="pres">
      <dgm:prSet presAssocID="{BE733A5E-D4B5-4628-B2C2-F918F2DA81A5}" presName="compNode" presStyleCnt="0"/>
      <dgm:spPr/>
    </dgm:pt>
    <dgm:pt modelId="{119CA450-378C-4234-B356-3AB7E30AAFBA}" type="pres">
      <dgm:prSet presAssocID="{BE733A5E-D4B5-4628-B2C2-F918F2DA81A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205E5A55-69E3-4346-8AEC-92E601ECCB77}" type="pres">
      <dgm:prSet presAssocID="{BE733A5E-D4B5-4628-B2C2-F918F2DA81A5}" presName="iconSpace" presStyleCnt="0"/>
      <dgm:spPr/>
    </dgm:pt>
    <dgm:pt modelId="{59C26BC9-2C8D-4EA5-90EA-A2BBF5BAEA2B}" type="pres">
      <dgm:prSet presAssocID="{BE733A5E-D4B5-4628-B2C2-F918F2DA81A5}" presName="parTx" presStyleLbl="revTx" presStyleIdx="4" presStyleCnt="6">
        <dgm:presLayoutVars>
          <dgm:chMax val="0"/>
          <dgm:chPref val="0"/>
        </dgm:presLayoutVars>
      </dgm:prSet>
      <dgm:spPr/>
    </dgm:pt>
    <dgm:pt modelId="{A2C6C81F-45F8-411C-B8B0-1F38AA0A3CA9}" type="pres">
      <dgm:prSet presAssocID="{BE733A5E-D4B5-4628-B2C2-F918F2DA81A5}" presName="txSpace" presStyleCnt="0"/>
      <dgm:spPr/>
    </dgm:pt>
    <dgm:pt modelId="{6DAB3C7D-4B31-43A5-827D-A5F19CC1A0C7}" type="pres">
      <dgm:prSet presAssocID="{BE733A5E-D4B5-4628-B2C2-F918F2DA81A5}" presName="desTx" presStyleLbl="revTx" presStyleIdx="5" presStyleCnt="6">
        <dgm:presLayoutVars/>
      </dgm:prSet>
      <dgm:spPr/>
    </dgm:pt>
  </dgm:ptLst>
  <dgm:cxnLst>
    <dgm:cxn modelId="{D6B75A03-ECF7-47E2-8EBA-6895425AC625}" srcId="{E0918C84-A389-4441-BE6D-5DF6BCA68EE0}" destId="{EEA29BC8-1FD9-499A-8E3F-68ED66E8FECA}" srcOrd="1" destOrd="0" parTransId="{BD6942AD-9D75-44EF-854B-B9518AEFFE35}" sibTransId="{429FCB91-5E86-4510-8B72-62D2E145154A}"/>
    <dgm:cxn modelId="{99628A07-6A69-4A76-B20A-6402943EF734}" srcId="{BE733A5E-D4B5-4628-B2C2-F918F2DA81A5}" destId="{4AA1A6B7-46C7-47DB-BB04-03986B95E258}" srcOrd="3" destOrd="0" parTransId="{BC943A80-9B3A-47AA-9CB7-FE1499DFAD00}" sibTransId="{C9E660AB-6984-4506-9F58-A56A47D16C7B}"/>
    <dgm:cxn modelId="{A49B750B-CFE9-42EA-B447-3FA17F253EC2}" srcId="{BE733A5E-D4B5-4628-B2C2-F918F2DA81A5}" destId="{228AE240-A1D7-4403-A7D2-FDAC3D495105}" srcOrd="4" destOrd="0" parTransId="{355B88B3-36C9-4B9C-B685-7D0A89115367}" sibTransId="{DD684E81-E2FC-4E23-B032-F1FFAEF7E04E}"/>
    <dgm:cxn modelId="{AFD9810C-B563-46D5-9BC2-222CBC37CF4F}" type="presOf" srcId="{FBDDDAAA-3F7E-4225-8097-6B55F0B284AB}" destId="{6DAB3C7D-4B31-43A5-827D-A5F19CC1A0C7}" srcOrd="0" destOrd="5" presId="urn:microsoft.com/office/officeart/2018/5/layout/CenteredIconLabelDescriptionList"/>
    <dgm:cxn modelId="{387B680E-28B6-44CE-B8F0-8D001F5CE32B}" type="presOf" srcId="{EEA29BC8-1FD9-499A-8E3F-68ED66E8FECA}" destId="{1710F46A-B9D5-4F9E-A740-CCA0C2E64C10}" srcOrd="0" destOrd="0" presId="urn:microsoft.com/office/officeart/2018/5/layout/CenteredIconLabelDescriptionList"/>
    <dgm:cxn modelId="{F073B217-128C-46AF-94DC-7B7425E6B5AE}" srcId="{228AE240-A1D7-4403-A7D2-FDAC3D495105}" destId="{FBDDDAAA-3F7E-4225-8097-6B55F0B284AB}" srcOrd="0" destOrd="0" parTransId="{49E4E8A0-2030-40C5-A6E8-E46F1AE019E0}" sibTransId="{8734F896-B9D4-4EA5-ADDE-C5843D87BA7C}"/>
    <dgm:cxn modelId="{2B15FF2D-8227-4AD9-B442-F60854DBC791}" type="presOf" srcId="{5064B32C-5635-4ED5-973E-FD98D2268262}" destId="{6DAB3C7D-4B31-43A5-827D-A5F19CC1A0C7}" srcOrd="0" destOrd="0" presId="urn:microsoft.com/office/officeart/2018/5/layout/CenteredIconLabelDescriptionList"/>
    <dgm:cxn modelId="{D6723E49-DC97-4148-8D6B-47EB1D6325E8}" srcId="{BE733A5E-D4B5-4628-B2C2-F918F2DA81A5}" destId="{5064B32C-5635-4ED5-973E-FD98D2268262}" srcOrd="0" destOrd="0" parTransId="{0D0CE214-1182-4ABB-B8F1-2ADCDF31558A}" sibTransId="{E20697D6-8C78-45A9-9EC8-E84336217C28}"/>
    <dgm:cxn modelId="{97C2CE5A-54DE-4911-A359-56DBC0ECCE18}" type="presOf" srcId="{E4EBED7D-0FE2-47D5-A0EE-FBEF62015615}" destId="{A6876685-D4B5-42F2-987E-79402E50B11B}" srcOrd="0" destOrd="0" presId="urn:microsoft.com/office/officeart/2018/5/layout/CenteredIconLabelDescriptionList"/>
    <dgm:cxn modelId="{6C44075D-8E67-4DDA-A274-29641BD32201}" type="presOf" srcId="{87B15912-3BAD-4B40-917D-D48832643D8D}" destId="{6DAB3C7D-4B31-43A5-827D-A5F19CC1A0C7}" srcOrd="0" destOrd="1" presId="urn:microsoft.com/office/officeart/2018/5/layout/CenteredIconLabelDescriptionList"/>
    <dgm:cxn modelId="{CCB8BA67-AC17-4A99-8939-02652C5EA51C}" type="presOf" srcId="{4AA1A6B7-46C7-47DB-BB04-03986B95E258}" destId="{6DAB3C7D-4B31-43A5-827D-A5F19CC1A0C7}" srcOrd="0" destOrd="3" presId="urn:microsoft.com/office/officeart/2018/5/layout/CenteredIconLabelDescriptionList"/>
    <dgm:cxn modelId="{08DC3680-C3F4-4417-BD79-64725DE93359}" type="presOf" srcId="{E0918C84-A389-4441-BE6D-5DF6BCA68EE0}" destId="{662AEB7C-2CF2-4C9F-8008-AD63C7644C3C}" srcOrd="0" destOrd="0" presId="urn:microsoft.com/office/officeart/2018/5/layout/CenteredIconLabelDescriptionList"/>
    <dgm:cxn modelId="{193F94BA-6995-4FD2-8CFD-3EF012205D61}" type="presOf" srcId="{228AE240-A1D7-4403-A7D2-FDAC3D495105}" destId="{6DAB3C7D-4B31-43A5-827D-A5F19CC1A0C7}" srcOrd="0" destOrd="4" presId="urn:microsoft.com/office/officeart/2018/5/layout/CenteredIconLabelDescriptionList"/>
    <dgm:cxn modelId="{7D475FC6-EF48-4F39-9A58-FC43981AF16D}" type="presOf" srcId="{D6287503-B5B0-4D4A-ADF5-8A1D270695E9}" destId="{6DAB3C7D-4B31-43A5-827D-A5F19CC1A0C7}" srcOrd="0" destOrd="2" presId="urn:microsoft.com/office/officeart/2018/5/layout/CenteredIconLabelDescriptionList"/>
    <dgm:cxn modelId="{30C9BEC9-26CA-4FCA-A907-881F3E10F271}" type="presOf" srcId="{566B81A9-A4AC-4D2E-935B-1185CF081F6A}" destId="{6DAB3C7D-4B31-43A5-827D-A5F19CC1A0C7}" srcOrd="0" destOrd="6" presId="urn:microsoft.com/office/officeart/2018/5/layout/CenteredIconLabelDescriptionList"/>
    <dgm:cxn modelId="{274029CA-2896-4E34-A15A-8CBBE59234F0}" type="presOf" srcId="{BE733A5E-D4B5-4628-B2C2-F918F2DA81A5}" destId="{59C26BC9-2C8D-4EA5-90EA-A2BBF5BAEA2B}" srcOrd="0" destOrd="0" presId="urn:microsoft.com/office/officeart/2018/5/layout/CenteredIconLabelDescriptionList"/>
    <dgm:cxn modelId="{C3696AD8-3949-4512-AC5C-5D7108926037}" srcId="{BE733A5E-D4B5-4628-B2C2-F918F2DA81A5}" destId="{87B15912-3BAD-4B40-917D-D48832643D8D}" srcOrd="1" destOrd="0" parTransId="{7192ABF9-379F-49E9-9E71-144FA65E75C5}" sibTransId="{E433EAE4-376E-46C2-A02F-856995B508C6}"/>
    <dgm:cxn modelId="{5BD808DE-0DC0-4AC0-8836-A3D307A992D1}" srcId="{BE733A5E-D4B5-4628-B2C2-F918F2DA81A5}" destId="{D6287503-B5B0-4D4A-ADF5-8A1D270695E9}" srcOrd="2" destOrd="0" parTransId="{D2927924-29DA-47CA-88B8-FE36D8BD0F83}" sibTransId="{950BBB37-8DCC-4346-B37B-74F94208FB43}"/>
    <dgm:cxn modelId="{452A20E7-345B-4ACF-8DE4-C6CEFD7150F6}" srcId="{E0918C84-A389-4441-BE6D-5DF6BCA68EE0}" destId="{E4EBED7D-0FE2-47D5-A0EE-FBEF62015615}" srcOrd="0" destOrd="0" parTransId="{897E06C9-8CCB-4C1B-9DAF-1DEA36FFD0CD}" sibTransId="{6262ED6B-4D58-4C38-B913-096785EB7C96}"/>
    <dgm:cxn modelId="{2DE0D0E8-6564-4776-ACD3-BCF6C71C4F2A}" srcId="{E0918C84-A389-4441-BE6D-5DF6BCA68EE0}" destId="{BE733A5E-D4B5-4628-B2C2-F918F2DA81A5}" srcOrd="2" destOrd="0" parTransId="{29D99DE1-2C57-437B-955B-B7D2D417F4EA}" sibTransId="{C52EE375-C07D-43C2-8C46-915A7913E14E}"/>
    <dgm:cxn modelId="{A095ACEE-6480-4472-B419-1227D0367B94}" srcId="{BE733A5E-D4B5-4628-B2C2-F918F2DA81A5}" destId="{566B81A9-A4AC-4D2E-935B-1185CF081F6A}" srcOrd="5" destOrd="0" parTransId="{C365DDBF-B18A-4612-BA6F-54F46799A370}" sibTransId="{FAFBA981-5D37-45FE-8509-22933550115C}"/>
    <dgm:cxn modelId="{A9FD83A3-F0AE-497A-9453-AFD403B2AD17}" type="presParOf" srcId="{662AEB7C-2CF2-4C9F-8008-AD63C7644C3C}" destId="{936A8E16-6C7B-4534-9C91-0F7C5200AD16}" srcOrd="0" destOrd="0" presId="urn:microsoft.com/office/officeart/2018/5/layout/CenteredIconLabelDescriptionList"/>
    <dgm:cxn modelId="{814132F1-0E7B-4BB2-A613-20040AF7018F}" type="presParOf" srcId="{936A8E16-6C7B-4534-9C91-0F7C5200AD16}" destId="{E84AF1F8-B403-4CCE-8AA5-0809C41ED547}" srcOrd="0" destOrd="0" presId="urn:microsoft.com/office/officeart/2018/5/layout/CenteredIconLabelDescriptionList"/>
    <dgm:cxn modelId="{C5493F02-AC99-456C-8D1D-40BF8BD3BDA6}" type="presParOf" srcId="{936A8E16-6C7B-4534-9C91-0F7C5200AD16}" destId="{568C752D-0AEA-421A-B751-DE3BF4B9F8BD}" srcOrd="1" destOrd="0" presId="urn:microsoft.com/office/officeart/2018/5/layout/CenteredIconLabelDescriptionList"/>
    <dgm:cxn modelId="{392EEBB7-1384-4188-89D7-5EC132F54196}" type="presParOf" srcId="{936A8E16-6C7B-4534-9C91-0F7C5200AD16}" destId="{A6876685-D4B5-42F2-987E-79402E50B11B}" srcOrd="2" destOrd="0" presId="urn:microsoft.com/office/officeart/2018/5/layout/CenteredIconLabelDescriptionList"/>
    <dgm:cxn modelId="{5CA28C32-3718-4DB5-A5BC-E4D5F4F6EA89}" type="presParOf" srcId="{936A8E16-6C7B-4534-9C91-0F7C5200AD16}" destId="{45EE86D6-4048-472C-B36D-39DF0C44DB3E}" srcOrd="3" destOrd="0" presId="urn:microsoft.com/office/officeart/2018/5/layout/CenteredIconLabelDescriptionList"/>
    <dgm:cxn modelId="{1ADB1EDF-F667-49EC-8E4E-4487017038D0}" type="presParOf" srcId="{936A8E16-6C7B-4534-9C91-0F7C5200AD16}" destId="{095B7BB7-E597-49C5-BC99-E98A726DDE8F}" srcOrd="4" destOrd="0" presId="urn:microsoft.com/office/officeart/2018/5/layout/CenteredIconLabelDescriptionList"/>
    <dgm:cxn modelId="{8F67E384-0BE6-4BEC-8571-F493CA21C5FB}" type="presParOf" srcId="{662AEB7C-2CF2-4C9F-8008-AD63C7644C3C}" destId="{6D802852-FEDB-4D90-99F9-BBDD366DAC6E}" srcOrd="1" destOrd="0" presId="urn:microsoft.com/office/officeart/2018/5/layout/CenteredIconLabelDescriptionList"/>
    <dgm:cxn modelId="{A0688BC9-15DB-4AE2-88E0-A2AE79F61D20}" type="presParOf" srcId="{662AEB7C-2CF2-4C9F-8008-AD63C7644C3C}" destId="{7408CC0B-C587-4815-9015-2755B8500313}" srcOrd="2" destOrd="0" presId="urn:microsoft.com/office/officeart/2018/5/layout/CenteredIconLabelDescriptionList"/>
    <dgm:cxn modelId="{037FEF77-9F43-4DB0-818D-ECDE0664FEF8}" type="presParOf" srcId="{7408CC0B-C587-4815-9015-2755B8500313}" destId="{736B61B3-309B-46D7-B140-075354D04D53}" srcOrd="0" destOrd="0" presId="urn:microsoft.com/office/officeart/2018/5/layout/CenteredIconLabelDescriptionList"/>
    <dgm:cxn modelId="{34B772FA-BC67-48B6-85CA-AD44B1873341}" type="presParOf" srcId="{7408CC0B-C587-4815-9015-2755B8500313}" destId="{B9A16B0B-A7BE-4388-840E-A0EDAE54FE81}" srcOrd="1" destOrd="0" presId="urn:microsoft.com/office/officeart/2018/5/layout/CenteredIconLabelDescriptionList"/>
    <dgm:cxn modelId="{93D6DD1D-E85D-46F7-88DE-D3CB4FEEBB37}" type="presParOf" srcId="{7408CC0B-C587-4815-9015-2755B8500313}" destId="{1710F46A-B9D5-4F9E-A740-CCA0C2E64C10}" srcOrd="2" destOrd="0" presId="urn:microsoft.com/office/officeart/2018/5/layout/CenteredIconLabelDescriptionList"/>
    <dgm:cxn modelId="{29B27E5A-FA75-47F3-A576-D48F817EC222}" type="presParOf" srcId="{7408CC0B-C587-4815-9015-2755B8500313}" destId="{5024A59F-E058-44CC-86E5-F0C32B0025D8}" srcOrd="3" destOrd="0" presId="urn:microsoft.com/office/officeart/2018/5/layout/CenteredIconLabelDescriptionList"/>
    <dgm:cxn modelId="{4E5FB49D-F1A7-4C2D-A0F2-C9782EB0E613}" type="presParOf" srcId="{7408CC0B-C587-4815-9015-2755B8500313}" destId="{AEAB0332-9F56-430B-9D34-F26B3CC344C0}" srcOrd="4" destOrd="0" presId="urn:microsoft.com/office/officeart/2018/5/layout/CenteredIconLabelDescriptionList"/>
    <dgm:cxn modelId="{2DFCEB1E-3C19-4AB4-B0CB-715A905D5245}" type="presParOf" srcId="{662AEB7C-2CF2-4C9F-8008-AD63C7644C3C}" destId="{DD89E22C-1249-4FF5-A95A-A6A8943FE6A0}" srcOrd="3" destOrd="0" presId="urn:microsoft.com/office/officeart/2018/5/layout/CenteredIconLabelDescriptionList"/>
    <dgm:cxn modelId="{976F79D3-DD0F-46ED-9AA1-196D9A4087C2}" type="presParOf" srcId="{662AEB7C-2CF2-4C9F-8008-AD63C7644C3C}" destId="{CBD81455-4CC4-419F-813E-7064DC739034}" srcOrd="4" destOrd="0" presId="urn:microsoft.com/office/officeart/2018/5/layout/CenteredIconLabelDescriptionList"/>
    <dgm:cxn modelId="{FC069E83-456C-4F50-B7F6-1ED455014175}" type="presParOf" srcId="{CBD81455-4CC4-419F-813E-7064DC739034}" destId="{119CA450-378C-4234-B356-3AB7E30AAFBA}" srcOrd="0" destOrd="0" presId="urn:microsoft.com/office/officeart/2018/5/layout/CenteredIconLabelDescriptionList"/>
    <dgm:cxn modelId="{5195EAE1-7782-4D23-9086-354881213EA3}" type="presParOf" srcId="{CBD81455-4CC4-419F-813E-7064DC739034}" destId="{205E5A55-69E3-4346-8AEC-92E601ECCB77}" srcOrd="1" destOrd="0" presId="urn:microsoft.com/office/officeart/2018/5/layout/CenteredIconLabelDescriptionList"/>
    <dgm:cxn modelId="{E09BDC21-5EB2-4AA6-8CA4-281330E621C9}" type="presParOf" srcId="{CBD81455-4CC4-419F-813E-7064DC739034}" destId="{59C26BC9-2C8D-4EA5-90EA-A2BBF5BAEA2B}" srcOrd="2" destOrd="0" presId="urn:microsoft.com/office/officeart/2018/5/layout/CenteredIconLabelDescriptionList"/>
    <dgm:cxn modelId="{AD35A736-EBA1-4FB3-B47E-975E32650E82}" type="presParOf" srcId="{CBD81455-4CC4-419F-813E-7064DC739034}" destId="{A2C6C81F-45F8-411C-B8B0-1F38AA0A3CA9}" srcOrd="3" destOrd="0" presId="urn:microsoft.com/office/officeart/2018/5/layout/CenteredIconLabelDescriptionList"/>
    <dgm:cxn modelId="{0C8E0ABA-1801-40F7-8829-5BEE84AA167E}" type="presParOf" srcId="{CBD81455-4CC4-419F-813E-7064DC739034}" destId="{6DAB3C7D-4B31-43A5-827D-A5F19CC1A0C7}"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B1C646-8731-4700-BACC-CB422BB2F6B1}" type="doc">
      <dgm:prSet loTypeId="urn:microsoft.com/office/officeart/2018/5/layout/IconLeafLabelList" loCatId="icon" qsTypeId="urn:microsoft.com/office/officeart/2005/8/quickstyle/simple4" qsCatId="simple" csTypeId="urn:microsoft.com/office/officeart/2018/5/colors/Iconchunking_neutralicon_colorful1" csCatId="colorful" phldr="1"/>
      <dgm:spPr/>
      <dgm:t>
        <a:bodyPr/>
        <a:lstStyle/>
        <a:p>
          <a:endParaRPr lang="en-US"/>
        </a:p>
      </dgm:t>
    </dgm:pt>
    <dgm:pt modelId="{CAE87C59-D706-4026-A643-ACC1CE53BA31}">
      <dgm:prSet/>
      <dgm:spPr/>
      <dgm:t>
        <a:bodyPr/>
        <a:lstStyle/>
        <a:p>
          <a:pPr>
            <a:defRPr cap="all"/>
          </a:pPr>
          <a:r>
            <a:rPr lang="en-US"/>
            <a:t>Built for 99.99% availability, amazon guarantee 99.9% availability</a:t>
          </a:r>
        </a:p>
      </dgm:t>
    </dgm:pt>
    <dgm:pt modelId="{282310F7-A79B-407B-A984-716A0477E289}" type="parTrans" cxnId="{B60C2170-ACF6-4B0B-B54E-D87B8FCA6AFF}">
      <dgm:prSet/>
      <dgm:spPr/>
      <dgm:t>
        <a:bodyPr/>
        <a:lstStyle/>
        <a:p>
          <a:endParaRPr lang="en-US"/>
        </a:p>
      </dgm:t>
    </dgm:pt>
    <dgm:pt modelId="{3226CB3A-328D-419B-BB7C-B152E8B50111}" type="sibTrans" cxnId="{B60C2170-ACF6-4B0B-B54E-D87B8FCA6AFF}">
      <dgm:prSet/>
      <dgm:spPr/>
      <dgm:t>
        <a:bodyPr/>
        <a:lstStyle/>
        <a:p>
          <a:endParaRPr lang="en-US"/>
        </a:p>
      </dgm:t>
    </dgm:pt>
    <dgm:pt modelId="{A0BFE2D5-2F5A-4B76-8E0A-7900CC6FDF5F}">
      <dgm:prSet/>
      <dgm:spPr/>
      <dgm:t>
        <a:bodyPr/>
        <a:lstStyle/>
        <a:p>
          <a:pPr>
            <a:defRPr cap="all"/>
          </a:pPr>
          <a:r>
            <a:rPr lang="en-US"/>
            <a:t>11*9 durable 99.999999999</a:t>
          </a:r>
        </a:p>
      </dgm:t>
    </dgm:pt>
    <dgm:pt modelId="{012C8E26-D9D0-435E-B95B-03D6F64119C8}" type="parTrans" cxnId="{99657020-6B48-4F70-A0D2-664D4AEBE496}">
      <dgm:prSet/>
      <dgm:spPr/>
      <dgm:t>
        <a:bodyPr/>
        <a:lstStyle/>
        <a:p>
          <a:endParaRPr lang="en-US"/>
        </a:p>
      </dgm:t>
    </dgm:pt>
    <dgm:pt modelId="{C6E55AF8-AC9A-4809-AA6A-995CAEC3DC35}" type="sibTrans" cxnId="{99657020-6B48-4F70-A0D2-664D4AEBE496}">
      <dgm:prSet/>
      <dgm:spPr/>
      <dgm:t>
        <a:bodyPr/>
        <a:lstStyle/>
        <a:p>
          <a:endParaRPr lang="en-US"/>
        </a:p>
      </dgm:t>
    </dgm:pt>
    <dgm:pt modelId="{8B9D3E59-6625-4F6E-9FE2-B6FA08BB0490}">
      <dgm:prSet/>
      <dgm:spPr/>
      <dgm:t>
        <a:bodyPr/>
        <a:lstStyle/>
        <a:p>
          <a:pPr>
            <a:defRPr cap="all"/>
          </a:pPr>
          <a:r>
            <a:rPr lang="en-US"/>
            <a:t>Tiered storage available</a:t>
          </a:r>
        </a:p>
      </dgm:t>
    </dgm:pt>
    <dgm:pt modelId="{23ACA675-DE96-4893-AF30-1F36A1DA7B06}" type="parTrans" cxnId="{FA9AAC23-A528-4B7E-A1D6-F51EB649FF2E}">
      <dgm:prSet/>
      <dgm:spPr/>
      <dgm:t>
        <a:bodyPr/>
        <a:lstStyle/>
        <a:p>
          <a:endParaRPr lang="en-US"/>
        </a:p>
      </dgm:t>
    </dgm:pt>
    <dgm:pt modelId="{E44F4D67-6004-4115-8AF6-8A34EBCD7666}" type="sibTrans" cxnId="{FA9AAC23-A528-4B7E-A1D6-F51EB649FF2E}">
      <dgm:prSet/>
      <dgm:spPr/>
      <dgm:t>
        <a:bodyPr/>
        <a:lstStyle/>
        <a:p>
          <a:endParaRPr lang="en-US"/>
        </a:p>
      </dgm:t>
    </dgm:pt>
    <dgm:pt modelId="{159F6798-E9CA-4E35-8107-3CA2678D43D0}">
      <dgm:prSet/>
      <dgm:spPr/>
      <dgm:t>
        <a:bodyPr/>
        <a:lstStyle/>
        <a:p>
          <a:pPr>
            <a:defRPr cap="all"/>
          </a:pPr>
          <a:r>
            <a:rPr lang="en-US"/>
            <a:t>Lifecycle management</a:t>
          </a:r>
        </a:p>
      </dgm:t>
    </dgm:pt>
    <dgm:pt modelId="{884CCC8A-172D-44AB-81E6-84D0DB8771E9}" type="parTrans" cxnId="{0E08D83D-9E1D-41E5-AB6F-1ED035E7E0AE}">
      <dgm:prSet/>
      <dgm:spPr/>
      <dgm:t>
        <a:bodyPr/>
        <a:lstStyle/>
        <a:p>
          <a:endParaRPr lang="en-US"/>
        </a:p>
      </dgm:t>
    </dgm:pt>
    <dgm:pt modelId="{5DE1EDC4-4511-4F96-8F55-C33DECD3AE85}" type="sibTrans" cxnId="{0E08D83D-9E1D-41E5-AB6F-1ED035E7E0AE}">
      <dgm:prSet/>
      <dgm:spPr/>
      <dgm:t>
        <a:bodyPr/>
        <a:lstStyle/>
        <a:p>
          <a:endParaRPr lang="en-US"/>
        </a:p>
      </dgm:t>
    </dgm:pt>
    <dgm:pt modelId="{F49A4C4E-9D99-48BD-8BF3-E093065C600B}">
      <dgm:prSet/>
      <dgm:spPr/>
      <dgm:t>
        <a:bodyPr/>
        <a:lstStyle/>
        <a:p>
          <a:pPr>
            <a:defRPr cap="all"/>
          </a:pPr>
          <a:r>
            <a:rPr lang="en-US"/>
            <a:t>Secure data using ACL (access control lists) and bucket policies</a:t>
          </a:r>
        </a:p>
      </dgm:t>
    </dgm:pt>
    <dgm:pt modelId="{00F4DA68-1F20-4585-A2FF-74C9BE3EC696}" type="parTrans" cxnId="{1E17AD57-146A-4481-97BD-2F5D4C616D59}">
      <dgm:prSet/>
      <dgm:spPr/>
      <dgm:t>
        <a:bodyPr/>
        <a:lstStyle/>
        <a:p>
          <a:endParaRPr lang="en-US"/>
        </a:p>
      </dgm:t>
    </dgm:pt>
    <dgm:pt modelId="{936B69D9-F217-4AC0-BE1B-4E85AAF5F8E5}" type="sibTrans" cxnId="{1E17AD57-146A-4481-97BD-2F5D4C616D59}">
      <dgm:prSet/>
      <dgm:spPr/>
      <dgm:t>
        <a:bodyPr/>
        <a:lstStyle/>
        <a:p>
          <a:endParaRPr lang="en-US"/>
        </a:p>
      </dgm:t>
    </dgm:pt>
    <dgm:pt modelId="{073AF6E5-B67D-46CA-89F8-66F94E0D9717}" type="pres">
      <dgm:prSet presAssocID="{3FB1C646-8731-4700-BACC-CB422BB2F6B1}" presName="root" presStyleCnt="0">
        <dgm:presLayoutVars>
          <dgm:dir/>
          <dgm:resizeHandles val="exact"/>
        </dgm:presLayoutVars>
      </dgm:prSet>
      <dgm:spPr/>
    </dgm:pt>
    <dgm:pt modelId="{68C2DDDB-C736-423A-ABCC-56902BC35827}" type="pres">
      <dgm:prSet presAssocID="{CAE87C59-D706-4026-A643-ACC1CE53BA31}" presName="compNode" presStyleCnt="0"/>
      <dgm:spPr/>
    </dgm:pt>
    <dgm:pt modelId="{4815C234-394A-436A-8517-934DB378880E}" type="pres">
      <dgm:prSet presAssocID="{CAE87C59-D706-4026-A643-ACC1CE53BA31}" presName="iconBgRect" presStyleLbl="bgShp" presStyleIdx="0" presStyleCnt="5"/>
      <dgm:spPr>
        <a:prstGeom prst="round2DiagRect">
          <a:avLst>
            <a:gd name="adj1" fmla="val 29727"/>
            <a:gd name="adj2" fmla="val 0"/>
          </a:avLst>
        </a:prstGeom>
      </dgm:spPr>
    </dgm:pt>
    <dgm:pt modelId="{3D80A345-7BFA-42A0-9B62-E7ED7563BCDE}" type="pres">
      <dgm:prSet presAssocID="{CAE87C59-D706-4026-A643-ACC1CE53BA3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17CE1D6C-FC8A-49CF-B19F-C64BDFA8C196}" type="pres">
      <dgm:prSet presAssocID="{CAE87C59-D706-4026-A643-ACC1CE53BA31}" presName="spaceRect" presStyleCnt="0"/>
      <dgm:spPr/>
    </dgm:pt>
    <dgm:pt modelId="{95098AA4-6E2B-4CDA-A7C7-2DA737977E9F}" type="pres">
      <dgm:prSet presAssocID="{CAE87C59-D706-4026-A643-ACC1CE53BA31}" presName="textRect" presStyleLbl="revTx" presStyleIdx="0" presStyleCnt="5">
        <dgm:presLayoutVars>
          <dgm:chMax val="1"/>
          <dgm:chPref val="1"/>
        </dgm:presLayoutVars>
      </dgm:prSet>
      <dgm:spPr/>
    </dgm:pt>
    <dgm:pt modelId="{31EA75CD-649A-442C-9821-79565CF32E41}" type="pres">
      <dgm:prSet presAssocID="{3226CB3A-328D-419B-BB7C-B152E8B50111}" presName="sibTrans" presStyleCnt="0"/>
      <dgm:spPr/>
    </dgm:pt>
    <dgm:pt modelId="{AA9568CA-A831-4B54-AC43-DB0C98E9AA74}" type="pres">
      <dgm:prSet presAssocID="{A0BFE2D5-2F5A-4B76-8E0A-7900CC6FDF5F}" presName="compNode" presStyleCnt="0"/>
      <dgm:spPr/>
    </dgm:pt>
    <dgm:pt modelId="{B41B4D7C-08CF-4281-97D2-1DF7C7CA3831}" type="pres">
      <dgm:prSet presAssocID="{A0BFE2D5-2F5A-4B76-8E0A-7900CC6FDF5F}" presName="iconBgRect" presStyleLbl="bgShp" presStyleIdx="1" presStyleCnt="5"/>
      <dgm:spPr>
        <a:prstGeom prst="round2DiagRect">
          <a:avLst>
            <a:gd name="adj1" fmla="val 29727"/>
            <a:gd name="adj2" fmla="val 0"/>
          </a:avLst>
        </a:prstGeom>
      </dgm:spPr>
    </dgm:pt>
    <dgm:pt modelId="{953D099B-0D67-4C28-A65B-C1567331E2C6}" type="pres">
      <dgm:prSet presAssocID="{A0BFE2D5-2F5A-4B76-8E0A-7900CC6FDF5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F126E3C0-0702-44B5-B35D-96036E484CE6}" type="pres">
      <dgm:prSet presAssocID="{A0BFE2D5-2F5A-4B76-8E0A-7900CC6FDF5F}" presName="spaceRect" presStyleCnt="0"/>
      <dgm:spPr/>
    </dgm:pt>
    <dgm:pt modelId="{2D72A1E2-9BA9-4C91-A213-B47397E28CF5}" type="pres">
      <dgm:prSet presAssocID="{A0BFE2D5-2F5A-4B76-8E0A-7900CC6FDF5F}" presName="textRect" presStyleLbl="revTx" presStyleIdx="1" presStyleCnt="5">
        <dgm:presLayoutVars>
          <dgm:chMax val="1"/>
          <dgm:chPref val="1"/>
        </dgm:presLayoutVars>
      </dgm:prSet>
      <dgm:spPr/>
    </dgm:pt>
    <dgm:pt modelId="{50AA82AA-6266-4D45-B5B3-DD1653BFEB90}" type="pres">
      <dgm:prSet presAssocID="{C6E55AF8-AC9A-4809-AA6A-995CAEC3DC35}" presName="sibTrans" presStyleCnt="0"/>
      <dgm:spPr/>
    </dgm:pt>
    <dgm:pt modelId="{0A6E190E-AA72-4C8E-BA57-C10F83421424}" type="pres">
      <dgm:prSet presAssocID="{8B9D3E59-6625-4F6E-9FE2-B6FA08BB0490}" presName="compNode" presStyleCnt="0"/>
      <dgm:spPr/>
    </dgm:pt>
    <dgm:pt modelId="{6BC4F982-03C1-4BA2-910D-A87FA42483D1}" type="pres">
      <dgm:prSet presAssocID="{8B9D3E59-6625-4F6E-9FE2-B6FA08BB0490}" presName="iconBgRect" presStyleLbl="bgShp" presStyleIdx="2" presStyleCnt="5"/>
      <dgm:spPr>
        <a:prstGeom prst="round2DiagRect">
          <a:avLst>
            <a:gd name="adj1" fmla="val 29727"/>
            <a:gd name="adj2" fmla="val 0"/>
          </a:avLst>
        </a:prstGeom>
      </dgm:spPr>
    </dgm:pt>
    <dgm:pt modelId="{4FC3F73F-6484-4131-9C5C-E13E060FECAF}" type="pres">
      <dgm:prSet presAssocID="{8B9D3E59-6625-4F6E-9FE2-B6FA08BB049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AE7079E3-C647-4F81-8C23-E07E75034ED2}" type="pres">
      <dgm:prSet presAssocID="{8B9D3E59-6625-4F6E-9FE2-B6FA08BB0490}" presName="spaceRect" presStyleCnt="0"/>
      <dgm:spPr/>
    </dgm:pt>
    <dgm:pt modelId="{00A6A7B5-07B2-4824-A7DA-97BBB843B489}" type="pres">
      <dgm:prSet presAssocID="{8B9D3E59-6625-4F6E-9FE2-B6FA08BB0490}" presName="textRect" presStyleLbl="revTx" presStyleIdx="2" presStyleCnt="5">
        <dgm:presLayoutVars>
          <dgm:chMax val="1"/>
          <dgm:chPref val="1"/>
        </dgm:presLayoutVars>
      </dgm:prSet>
      <dgm:spPr/>
    </dgm:pt>
    <dgm:pt modelId="{CFC6DA1C-83F8-442B-AFAF-453EA0C5228E}" type="pres">
      <dgm:prSet presAssocID="{E44F4D67-6004-4115-8AF6-8A34EBCD7666}" presName="sibTrans" presStyleCnt="0"/>
      <dgm:spPr/>
    </dgm:pt>
    <dgm:pt modelId="{9D575465-FE53-47DF-950A-E7FE20BAE079}" type="pres">
      <dgm:prSet presAssocID="{159F6798-E9CA-4E35-8107-3CA2678D43D0}" presName="compNode" presStyleCnt="0"/>
      <dgm:spPr/>
    </dgm:pt>
    <dgm:pt modelId="{E1C2AE5C-03D9-4FC8-B5B5-A22A42FA67F7}" type="pres">
      <dgm:prSet presAssocID="{159F6798-E9CA-4E35-8107-3CA2678D43D0}" presName="iconBgRect" presStyleLbl="bgShp" presStyleIdx="3" presStyleCnt="5"/>
      <dgm:spPr>
        <a:prstGeom prst="round2DiagRect">
          <a:avLst>
            <a:gd name="adj1" fmla="val 29727"/>
            <a:gd name="adj2" fmla="val 0"/>
          </a:avLst>
        </a:prstGeom>
      </dgm:spPr>
    </dgm:pt>
    <dgm:pt modelId="{DA41981C-C451-406D-97F1-EF298255210A}" type="pres">
      <dgm:prSet presAssocID="{159F6798-E9CA-4E35-8107-3CA2678D43D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eting"/>
        </a:ext>
      </dgm:extLst>
    </dgm:pt>
    <dgm:pt modelId="{7424F98E-5C14-49AF-952D-F0520B641DC4}" type="pres">
      <dgm:prSet presAssocID="{159F6798-E9CA-4E35-8107-3CA2678D43D0}" presName="spaceRect" presStyleCnt="0"/>
      <dgm:spPr/>
    </dgm:pt>
    <dgm:pt modelId="{DE60BF43-831A-47F9-9C82-75F896D42533}" type="pres">
      <dgm:prSet presAssocID="{159F6798-E9CA-4E35-8107-3CA2678D43D0}" presName="textRect" presStyleLbl="revTx" presStyleIdx="3" presStyleCnt="5">
        <dgm:presLayoutVars>
          <dgm:chMax val="1"/>
          <dgm:chPref val="1"/>
        </dgm:presLayoutVars>
      </dgm:prSet>
      <dgm:spPr/>
    </dgm:pt>
    <dgm:pt modelId="{F8DBA02B-3A0A-4138-AE77-87278A491DFB}" type="pres">
      <dgm:prSet presAssocID="{5DE1EDC4-4511-4F96-8F55-C33DECD3AE85}" presName="sibTrans" presStyleCnt="0"/>
      <dgm:spPr/>
    </dgm:pt>
    <dgm:pt modelId="{A60169D7-6D81-4610-80A0-89CDDD93F6F6}" type="pres">
      <dgm:prSet presAssocID="{F49A4C4E-9D99-48BD-8BF3-E093065C600B}" presName="compNode" presStyleCnt="0"/>
      <dgm:spPr/>
    </dgm:pt>
    <dgm:pt modelId="{C51B4631-1A29-4DD5-B9F3-D5443CF86DAF}" type="pres">
      <dgm:prSet presAssocID="{F49A4C4E-9D99-48BD-8BF3-E093065C600B}" presName="iconBgRect" presStyleLbl="bgShp" presStyleIdx="4" presStyleCnt="5"/>
      <dgm:spPr>
        <a:prstGeom prst="round2DiagRect">
          <a:avLst>
            <a:gd name="adj1" fmla="val 29727"/>
            <a:gd name="adj2" fmla="val 0"/>
          </a:avLst>
        </a:prstGeom>
      </dgm:spPr>
    </dgm:pt>
    <dgm:pt modelId="{C4CFB315-3790-4DEB-9F62-51EE927C34CD}" type="pres">
      <dgm:prSet presAssocID="{F49A4C4E-9D99-48BD-8BF3-E093065C600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ock"/>
        </a:ext>
      </dgm:extLst>
    </dgm:pt>
    <dgm:pt modelId="{15396244-6770-4E79-A7EE-88A5CB8621BF}" type="pres">
      <dgm:prSet presAssocID="{F49A4C4E-9D99-48BD-8BF3-E093065C600B}" presName="spaceRect" presStyleCnt="0"/>
      <dgm:spPr/>
    </dgm:pt>
    <dgm:pt modelId="{586C6A29-FA7F-4F59-9A13-BFE9E6AA5CA2}" type="pres">
      <dgm:prSet presAssocID="{F49A4C4E-9D99-48BD-8BF3-E093065C600B}" presName="textRect" presStyleLbl="revTx" presStyleIdx="4" presStyleCnt="5">
        <dgm:presLayoutVars>
          <dgm:chMax val="1"/>
          <dgm:chPref val="1"/>
        </dgm:presLayoutVars>
      </dgm:prSet>
      <dgm:spPr/>
    </dgm:pt>
  </dgm:ptLst>
  <dgm:cxnLst>
    <dgm:cxn modelId="{C21AA605-01BA-4EB2-86AC-7BAF2D532BFC}" type="presOf" srcId="{159F6798-E9CA-4E35-8107-3CA2678D43D0}" destId="{DE60BF43-831A-47F9-9C82-75F896D42533}" srcOrd="0" destOrd="0" presId="urn:microsoft.com/office/officeart/2018/5/layout/IconLeafLabelList"/>
    <dgm:cxn modelId="{99657020-6B48-4F70-A0D2-664D4AEBE496}" srcId="{3FB1C646-8731-4700-BACC-CB422BB2F6B1}" destId="{A0BFE2D5-2F5A-4B76-8E0A-7900CC6FDF5F}" srcOrd="1" destOrd="0" parTransId="{012C8E26-D9D0-435E-B95B-03D6F64119C8}" sibTransId="{C6E55AF8-AC9A-4809-AA6A-995CAEC3DC35}"/>
    <dgm:cxn modelId="{FA9AAC23-A528-4B7E-A1D6-F51EB649FF2E}" srcId="{3FB1C646-8731-4700-BACC-CB422BB2F6B1}" destId="{8B9D3E59-6625-4F6E-9FE2-B6FA08BB0490}" srcOrd="2" destOrd="0" parTransId="{23ACA675-DE96-4893-AF30-1F36A1DA7B06}" sibTransId="{E44F4D67-6004-4115-8AF6-8A34EBCD7666}"/>
    <dgm:cxn modelId="{0E08D83D-9E1D-41E5-AB6F-1ED035E7E0AE}" srcId="{3FB1C646-8731-4700-BACC-CB422BB2F6B1}" destId="{159F6798-E9CA-4E35-8107-3CA2678D43D0}" srcOrd="3" destOrd="0" parTransId="{884CCC8A-172D-44AB-81E6-84D0DB8771E9}" sibTransId="{5DE1EDC4-4511-4F96-8F55-C33DECD3AE85}"/>
    <dgm:cxn modelId="{75070857-3672-43B1-9F37-4C6A34F843E2}" type="presOf" srcId="{8B9D3E59-6625-4F6E-9FE2-B6FA08BB0490}" destId="{00A6A7B5-07B2-4824-A7DA-97BBB843B489}" srcOrd="0" destOrd="0" presId="urn:microsoft.com/office/officeart/2018/5/layout/IconLeafLabelList"/>
    <dgm:cxn modelId="{1E17AD57-146A-4481-97BD-2F5D4C616D59}" srcId="{3FB1C646-8731-4700-BACC-CB422BB2F6B1}" destId="{F49A4C4E-9D99-48BD-8BF3-E093065C600B}" srcOrd="4" destOrd="0" parTransId="{00F4DA68-1F20-4585-A2FF-74C9BE3EC696}" sibTransId="{936B69D9-F217-4AC0-BE1B-4E85AAF5F8E5}"/>
    <dgm:cxn modelId="{DA55D169-D4AE-45E1-A1DD-45016D8C1878}" type="presOf" srcId="{A0BFE2D5-2F5A-4B76-8E0A-7900CC6FDF5F}" destId="{2D72A1E2-9BA9-4C91-A213-B47397E28CF5}" srcOrd="0" destOrd="0" presId="urn:microsoft.com/office/officeart/2018/5/layout/IconLeafLabelList"/>
    <dgm:cxn modelId="{B60C2170-ACF6-4B0B-B54E-D87B8FCA6AFF}" srcId="{3FB1C646-8731-4700-BACC-CB422BB2F6B1}" destId="{CAE87C59-D706-4026-A643-ACC1CE53BA31}" srcOrd="0" destOrd="0" parTransId="{282310F7-A79B-407B-A984-716A0477E289}" sibTransId="{3226CB3A-328D-419B-BB7C-B152E8B50111}"/>
    <dgm:cxn modelId="{95EB2383-1B3B-49E2-873F-0D1E7478B285}" type="presOf" srcId="{CAE87C59-D706-4026-A643-ACC1CE53BA31}" destId="{95098AA4-6E2B-4CDA-A7C7-2DA737977E9F}" srcOrd="0" destOrd="0" presId="urn:microsoft.com/office/officeart/2018/5/layout/IconLeafLabelList"/>
    <dgm:cxn modelId="{94CCF2AF-7434-4EE7-BD2F-09DC3D18D6A9}" type="presOf" srcId="{3FB1C646-8731-4700-BACC-CB422BB2F6B1}" destId="{073AF6E5-B67D-46CA-89F8-66F94E0D9717}" srcOrd="0" destOrd="0" presId="urn:microsoft.com/office/officeart/2018/5/layout/IconLeafLabelList"/>
    <dgm:cxn modelId="{5BF8BABC-E19F-4034-8F21-8F3ABB4E3BB9}" type="presOf" srcId="{F49A4C4E-9D99-48BD-8BF3-E093065C600B}" destId="{586C6A29-FA7F-4F59-9A13-BFE9E6AA5CA2}" srcOrd="0" destOrd="0" presId="urn:microsoft.com/office/officeart/2018/5/layout/IconLeafLabelList"/>
    <dgm:cxn modelId="{CDFB6163-3607-4564-8C3D-7185F4B7353E}" type="presParOf" srcId="{073AF6E5-B67D-46CA-89F8-66F94E0D9717}" destId="{68C2DDDB-C736-423A-ABCC-56902BC35827}" srcOrd="0" destOrd="0" presId="urn:microsoft.com/office/officeart/2018/5/layout/IconLeafLabelList"/>
    <dgm:cxn modelId="{7288DAF5-B10C-49BA-BB0F-96557594ACDF}" type="presParOf" srcId="{68C2DDDB-C736-423A-ABCC-56902BC35827}" destId="{4815C234-394A-436A-8517-934DB378880E}" srcOrd="0" destOrd="0" presId="urn:microsoft.com/office/officeart/2018/5/layout/IconLeafLabelList"/>
    <dgm:cxn modelId="{0701D224-D1EA-40BB-BD6B-CA6F916222C1}" type="presParOf" srcId="{68C2DDDB-C736-423A-ABCC-56902BC35827}" destId="{3D80A345-7BFA-42A0-9B62-E7ED7563BCDE}" srcOrd="1" destOrd="0" presId="urn:microsoft.com/office/officeart/2018/5/layout/IconLeafLabelList"/>
    <dgm:cxn modelId="{0E8F0A11-0010-4EF7-8941-C39BC860C20D}" type="presParOf" srcId="{68C2DDDB-C736-423A-ABCC-56902BC35827}" destId="{17CE1D6C-FC8A-49CF-B19F-C64BDFA8C196}" srcOrd="2" destOrd="0" presId="urn:microsoft.com/office/officeart/2018/5/layout/IconLeafLabelList"/>
    <dgm:cxn modelId="{607FA391-48CB-4EB9-91E9-4AFF58D4293D}" type="presParOf" srcId="{68C2DDDB-C736-423A-ABCC-56902BC35827}" destId="{95098AA4-6E2B-4CDA-A7C7-2DA737977E9F}" srcOrd="3" destOrd="0" presId="urn:microsoft.com/office/officeart/2018/5/layout/IconLeafLabelList"/>
    <dgm:cxn modelId="{12884250-5296-41E6-8F55-528082E93910}" type="presParOf" srcId="{073AF6E5-B67D-46CA-89F8-66F94E0D9717}" destId="{31EA75CD-649A-442C-9821-79565CF32E41}" srcOrd="1" destOrd="0" presId="urn:microsoft.com/office/officeart/2018/5/layout/IconLeafLabelList"/>
    <dgm:cxn modelId="{8803D23E-18A9-466E-9F5F-6FEBFC8E19A5}" type="presParOf" srcId="{073AF6E5-B67D-46CA-89F8-66F94E0D9717}" destId="{AA9568CA-A831-4B54-AC43-DB0C98E9AA74}" srcOrd="2" destOrd="0" presId="urn:microsoft.com/office/officeart/2018/5/layout/IconLeafLabelList"/>
    <dgm:cxn modelId="{FB3B46C9-3919-40B7-BD2D-40C002768864}" type="presParOf" srcId="{AA9568CA-A831-4B54-AC43-DB0C98E9AA74}" destId="{B41B4D7C-08CF-4281-97D2-1DF7C7CA3831}" srcOrd="0" destOrd="0" presId="urn:microsoft.com/office/officeart/2018/5/layout/IconLeafLabelList"/>
    <dgm:cxn modelId="{617B4020-6686-4C60-89BC-6446BEB24786}" type="presParOf" srcId="{AA9568CA-A831-4B54-AC43-DB0C98E9AA74}" destId="{953D099B-0D67-4C28-A65B-C1567331E2C6}" srcOrd="1" destOrd="0" presId="urn:microsoft.com/office/officeart/2018/5/layout/IconLeafLabelList"/>
    <dgm:cxn modelId="{F3ACFF0A-5AC7-46D5-8A80-6ADADACB8CA8}" type="presParOf" srcId="{AA9568CA-A831-4B54-AC43-DB0C98E9AA74}" destId="{F126E3C0-0702-44B5-B35D-96036E484CE6}" srcOrd="2" destOrd="0" presId="urn:microsoft.com/office/officeart/2018/5/layout/IconLeafLabelList"/>
    <dgm:cxn modelId="{56F2D326-E266-4A89-B5EE-C5E4B969B857}" type="presParOf" srcId="{AA9568CA-A831-4B54-AC43-DB0C98E9AA74}" destId="{2D72A1E2-9BA9-4C91-A213-B47397E28CF5}" srcOrd="3" destOrd="0" presId="urn:microsoft.com/office/officeart/2018/5/layout/IconLeafLabelList"/>
    <dgm:cxn modelId="{1E358B64-F58E-4047-98BC-B1E741A185AC}" type="presParOf" srcId="{073AF6E5-B67D-46CA-89F8-66F94E0D9717}" destId="{50AA82AA-6266-4D45-B5B3-DD1653BFEB90}" srcOrd="3" destOrd="0" presId="urn:microsoft.com/office/officeart/2018/5/layout/IconLeafLabelList"/>
    <dgm:cxn modelId="{6DD845F9-714A-4951-AD43-0D85C4B1052B}" type="presParOf" srcId="{073AF6E5-B67D-46CA-89F8-66F94E0D9717}" destId="{0A6E190E-AA72-4C8E-BA57-C10F83421424}" srcOrd="4" destOrd="0" presId="urn:microsoft.com/office/officeart/2018/5/layout/IconLeafLabelList"/>
    <dgm:cxn modelId="{01A32DB7-7BB9-457E-9BBD-EBFFA1FB14DD}" type="presParOf" srcId="{0A6E190E-AA72-4C8E-BA57-C10F83421424}" destId="{6BC4F982-03C1-4BA2-910D-A87FA42483D1}" srcOrd="0" destOrd="0" presId="urn:microsoft.com/office/officeart/2018/5/layout/IconLeafLabelList"/>
    <dgm:cxn modelId="{D7F6B7A2-169A-478E-8229-A71B61BB8AE2}" type="presParOf" srcId="{0A6E190E-AA72-4C8E-BA57-C10F83421424}" destId="{4FC3F73F-6484-4131-9C5C-E13E060FECAF}" srcOrd="1" destOrd="0" presId="urn:microsoft.com/office/officeart/2018/5/layout/IconLeafLabelList"/>
    <dgm:cxn modelId="{833043DB-E5C2-43B2-BFE3-AA1490B23E81}" type="presParOf" srcId="{0A6E190E-AA72-4C8E-BA57-C10F83421424}" destId="{AE7079E3-C647-4F81-8C23-E07E75034ED2}" srcOrd="2" destOrd="0" presId="urn:microsoft.com/office/officeart/2018/5/layout/IconLeafLabelList"/>
    <dgm:cxn modelId="{A724539F-F8FE-4ED3-A7A1-EA8A6DC49045}" type="presParOf" srcId="{0A6E190E-AA72-4C8E-BA57-C10F83421424}" destId="{00A6A7B5-07B2-4824-A7DA-97BBB843B489}" srcOrd="3" destOrd="0" presId="urn:microsoft.com/office/officeart/2018/5/layout/IconLeafLabelList"/>
    <dgm:cxn modelId="{FE30882E-1D27-4ADD-8305-8ACC35C1B3D6}" type="presParOf" srcId="{073AF6E5-B67D-46CA-89F8-66F94E0D9717}" destId="{CFC6DA1C-83F8-442B-AFAF-453EA0C5228E}" srcOrd="5" destOrd="0" presId="urn:microsoft.com/office/officeart/2018/5/layout/IconLeafLabelList"/>
    <dgm:cxn modelId="{6BCFBFDA-37B7-4C8C-827D-39E17766D12C}" type="presParOf" srcId="{073AF6E5-B67D-46CA-89F8-66F94E0D9717}" destId="{9D575465-FE53-47DF-950A-E7FE20BAE079}" srcOrd="6" destOrd="0" presId="urn:microsoft.com/office/officeart/2018/5/layout/IconLeafLabelList"/>
    <dgm:cxn modelId="{8678EE3C-53B3-421E-87D7-F29AB5CF3DE8}" type="presParOf" srcId="{9D575465-FE53-47DF-950A-E7FE20BAE079}" destId="{E1C2AE5C-03D9-4FC8-B5B5-A22A42FA67F7}" srcOrd="0" destOrd="0" presId="urn:microsoft.com/office/officeart/2018/5/layout/IconLeafLabelList"/>
    <dgm:cxn modelId="{6B7B9669-5C6D-4F17-810D-853E76ACD9D2}" type="presParOf" srcId="{9D575465-FE53-47DF-950A-E7FE20BAE079}" destId="{DA41981C-C451-406D-97F1-EF298255210A}" srcOrd="1" destOrd="0" presId="urn:microsoft.com/office/officeart/2018/5/layout/IconLeafLabelList"/>
    <dgm:cxn modelId="{A39AA500-CCB7-4B3E-AC34-527331F5C9FF}" type="presParOf" srcId="{9D575465-FE53-47DF-950A-E7FE20BAE079}" destId="{7424F98E-5C14-49AF-952D-F0520B641DC4}" srcOrd="2" destOrd="0" presId="urn:microsoft.com/office/officeart/2018/5/layout/IconLeafLabelList"/>
    <dgm:cxn modelId="{8A61B274-4694-4C52-92B2-58257629D975}" type="presParOf" srcId="{9D575465-FE53-47DF-950A-E7FE20BAE079}" destId="{DE60BF43-831A-47F9-9C82-75F896D42533}" srcOrd="3" destOrd="0" presId="urn:microsoft.com/office/officeart/2018/5/layout/IconLeafLabelList"/>
    <dgm:cxn modelId="{E55BEA8B-30F1-4C45-BC19-5EC8CE84EB1E}" type="presParOf" srcId="{073AF6E5-B67D-46CA-89F8-66F94E0D9717}" destId="{F8DBA02B-3A0A-4138-AE77-87278A491DFB}" srcOrd="7" destOrd="0" presId="urn:microsoft.com/office/officeart/2018/5/layout/IconLeafLabelList"/>
    <dgm:cxn modelId="{DC8AA8BE-4122-4A80-AFC9-B1072033196E}" type="presParOf" srcId="{073AF6E5-B67D-46CA-89F8-66F94E0D9717}" destId="{A60169D7-6D81-4610-80A0-89CDDD93F6F6}" srcOrd="8" destOrd="0" presId="urn:microsoft.com/office/officeart/2018/5/layout/IconLeafLabelList"/>
    <dgm:cxn modelId="{CACC9035-3724-4038-836B-72CD1653BF9E}" type="presParOf" srcId="{A60169D7-6D81-4610-80A0-89CDDD93F6F6}" destId="{C51B4631-1A29-4DD5-B9F3-D5443CF86DAF}" srcOrd="0" destOrd="0" presId="urn:microsoft.com/office/officeart/2018/5/layout/IconLeafLabelList"/>
    <dgm:cxn modelId="{32762EAA-904A-44D8-A7AE-80FA75361ACA}" type="presParOf" srcId="{A60169D7-6D81-4610-80A0-89CDDD93F6F6}" destId="{C4CFB315-3790-4DEB-9F62-51EE927C34CD}" srcOrd="1" destOrd="0" presId="urn:microsoft.com/office/officeart/2018/5/layout/IconLeafLabelList"/>
    <dgm:cxn modelId="{58B0BA09-5302-4FC7-A6A2-128B924D6158}" type="presParOf" srcId="{A60169D7-6D81-4610-80A0-89CDDD93F6F6}" destId="{15396244-6770-4E79-A7EE-88A5CB8621BF}" srcOrd="2" destOrd="0" presId="urn:microsoft.com/office/officeart/2018/5/layout/IconLeafLabelList"/>
    <dgm:cxn modelId="{374F68E1-C8ED-47FE-B257-DF2D332E6BEE}" type="presParOf" srcId="{A60169D7-6D81-4610-80A0-89CDDD93F6F6}" destId="{586C6A29-FA7F-4F59-9A13-BFE9E6AA5CA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EC8E36-3BBE-49E5-A97D-25CE839835DE}" type="doc">
      <dgm:prSet loTypeId="urn:microsoft.com/office/officeart/2005/8/layout/vProcess5" loCatId="process" qsTypeId="urn:microsoft.com/office/officeart/2005/8/quickstyle/simple2" qsCatId="simple" csTypeId="urn:microsoft.com/office/officeart/2005/8/colors/colorful2" csCatId="colorful"/>
      <dgm:spPr/>
      <dgm:t>
        <a:bodyPr/>
        <a:lstStyle/>
        <a:p>
          <a:endParaRPr lang="en-US"/>
        </a:p>
      </dgm:t>
    </dgm:pt>
    <dgm:pt modelId="{3879624C-E4D5-44C2-91BA-5315200D80A4}">
      <dgm:prSet/>
      <dgm:spPr/>
      <dgm:t>
        <a:bodyPr/>
        <a:lstStyle/>
        <a:p>
          <a:r>
            <a:rPr lang="en-US"/>
            <a:t>S3 Standard – 99.99% availability and 11 9’s durability. Redundant across multiple AZs, can sustain loss at 2 facilities</a:t>
          </a:r>
        </a:p>
      </dgm:t>
    </dgm:pt>
    <dgm:pt modelId="{09208951-DEDD-4DD8-AA4E-16B96A766947}" type="parTrans" cxnId="{5B375CD1-B26D-4203-B864-06D5264F8B90}">
      <dgm:prSet/>
      <dgm:spPr/>
      <dgm:t>
        <a:bodyPr/>
        <a:lstStyle/>
        <a:p>
          <a:endParaRPr lang="en-US"/>
        </a:p>
      </dgm:t>
    </dgm:pt>
    <dgm:pt modelId="{B691AFC5-DC74-439A-A1A4-E8F0B2AE9134}" type="sibTrans" cxnId="{5B375CD1-B26D-4203-B864-06D5264F8B90}">
      <dgm:prSet/>
      <dgm:spPr/>
      <dgm:t>
        <a:bodyPr/>
        <a:lstStyle/>
        <a:p>
          <a:endParaRPr lang="en-US"/>
        </a:p>
      </dgm:t>
    </dgm:pt>
    <dgm:pt modelId="{E8AFE9D5-3A43-492C-AFE5-04DD3A19730D}">
      <dgm:prSet/>
      <dgm:spPr/>
      <dgm:t>
        <a:bodyPr/>
        <a:lstStyle/>
        <a:p>
          <a:r>
            <a:rPr lang="en-US"/>
            <a:t>S3 IA (Infrequently accessed) – 11 9’s durability, 99.9% availability and durability but cost is less to store but retrieval fee higher</a:t>
          </a:r>
        </a:p>
      </dgm:t>
    </dgm:pt>
    <dgm:pt modelId="{548C1EE8-211D-426F-B3E0-6D8E3F83400C}" type="parTrans" cxnId="{143A0914-FC4A-4278-A5CC-3E105F296CD4}">
      <dgm:prSet/>
      <dgm:spPr/>
      <dgm:t>
        <a:bodyPr/>
        <a:lstStyle/>
        <a:p>
          <a:endParaRPr lang="en-US"/>
        </a:p>
      </dgm:t>
    </dgm:pt>
    <dgm:pt modelId="{ABCEEC16-C1F4-4909-A3F7-A025E001FE64}" type="sibTrans" cxnId="{143A0914-FC4A-4278-A5CC-3E105F296CD4}">
      <dgm:prSet/>
      <dgm:spPr/>
      <dgm:t>
        <a:bodyPr/>
        <a:lstStyle/>
        <a:p>
          <a:endParaRPr lang="en-US"/>
        </a:p>
      </dgm:t>
    </dgm:pt>
    <dgm:pt modelId="{2E14277D-37B8-4158-A344-1EB8E2061A09}">
      <dgm:prSet/>
      <dgm:spPr/>
      <dgm:t>
        <a:bodyPr/>
        <a:lstStyle/>
        <a:p>
          <a:r>
            <a:rPr lang="en-US"/>
            <a:t>S3 IA One Zone – 99.5% available and 11 9’s durability durable. Only stored in 1 AZ. Lower cost</a:t>
          </a:r>
        </a:p>
      </dgm:t>
    </dgm:pt>
    <dgm:pt modelId="{41E340A8-6697-4F40-984B-0B52A3D821E8}" type="parTrans" cxnId="{55C55204-D36F-4005-B13D-29AFB5FD1AAB}">
      <dgm:prSet/>
      <dgm:spPr/>
      <dgm:t>
        <a:bodyPr/>
        <a:lstStyle/>
        <a:p>
          <a:endParaRPr lang="en-US"/>
        </a:p>
      </dgm:t>
    </dgm:pt>
    <dgm:pt modelId="{20771BA3-E9C9-4EE9-8220-56C43C8F29A8}" type="sibTrans" cxnId="{55C55204-D36F-4005-B13D-29AFB5FD1AAB}">
      <dgm:prSet/>
      <dgm:spPr/>
      <dgm:t>
        <a:bodyPr/>
        <a:lstStyle/>
        <a:p>
          <a:endParaRPr lang="en-US"/>
        </a:p>
      </dgm:t>
    </dgm:pt>
    <dgm:pt modelId="{7B6A71F1-6E0B-412A-8D42-594FD9A1FF42}">
      <dgm:prSet/>
      <dgm:spPr/>
      <dgm:t>
        <a:bodyPr/>
        <a:lstStyle/>
        <a:p>
          <a:r>
            <a:rPr lang="en-US"/>
            <a:t>Glacier – cheapest. Used for archival only. Expedited, Standard or Bulk</a:t>
          </a:r>
        </a:p>
      </dgm:t>
    </dgm:pt>
    <dgm:pt modelId="{A287D1A4-9224-4140-8F62-C3231A607038}" type="parTrans" cxnId="{674E7D0A-B126-4E86-9E7E-008E8E6F17B7}">
      <dgm:prSet/>
      <dgm:spPr/>
      <dgm:t>
        <a:bodyPr/>
        <a:lstStyle/>
        <a:p>
          <a:endParaRPr lang="en-US"/>
        </a:p>
      </dgm:t>
    </dgm:pt>
    <dgm:pt modelId="{32094748-1CF5-4D9A-B0BD-8EDE3E9E19D2}" type="sibTrans" cxnId="{674E7D0A-B126-4E86-9E7E-008E8E6F17B7}">
      <dgm:prSet/>
      <dgm:spPr/>
      <dgm:t>
        <a:bodyPr/>
        <a:lstStyle/>
        <a:p>
          <a:endParaRPr lang="en-US"/>
        </a:p>
      </dgm:t>
    </dgm:pt>
    <dgm:pt modelId="{E236BF4C-975A-464B-BAEC-2D31B40F0FE8}" type="pres">
      <dgm:prSet presAssocID="{18EC8E36-3BBE-49E5-A97D-25CE839835DE}" presName="outerComposite" presStyleCnt="0">
        <dgm:presLayoutVars>
          <dgm:chMax val="5"/>
          <dgm:dir/>
          <dgm:resizeHandles val="exact"/>
        </dgm:presLayoutVars>
      </dgm:prSet>
      <dgm:spPr/>
    </dgm:pt>
    <dgm:pt modelId="{55144E86-23CF-F847-A8EC-196EB94FE3E0}" type="pres">
      <dgm:prSet presAssocID="{18EC8E36-3BBE-49E5-A97D-25CE839835DE}" presName="dummyMaxCanvas" presStyleCnt="0">
        <dgm:presLayoutVars/>
      </dgm:prSet>
      <dgm:spPr/>
    </dgm:pt>
    <dgm:pt modelId="{70249BCB-B3DD-C846-B50E-F9F1B8C7C249}" type="pres">
      <dgm:prSet presAssocID="{18EC8E36-3BBE-49E5-A97D-25CE839835DE}" presName="FourNodes_1" presStyleLbl="node1" presStyleIdx="0" presStyleCnt="4">
        <dgm:presLayoutVars>
          <dgm:bulletEnabled val="1"/>
        </dgm:presLayoutVars>
      </dgm:prSet>
      <dgm:spPr/>
    </dgm:pt>
    <dgm:pt modelId="{222ADB93-EA04-F349-977A-9ADB41EA7FCB}" type="pres">
      <dgm:prSet presAssocID="{18EC8E36-3BBE-49E5-A97D-25CE839835DE}" presName="FourNodes_2" presStyleLbl="node1" presStyleIdx="1" presStyleCnt="4">
        <dgm:presLayoutVars>
          <dgm:bulletEnabled val="1"/>
        </dgm:presLayoutVars>
      </dgm:prSet>
      <dgm:spPr/>
    </dgm:pt>
    <dgm:pt modelId="{3D533918-F880-944E-A33C-B3D131EBC39B}" type="pres">
      <dgm:prSet presAssocID="{18EC8E36-3BBE-49E5-A97D-25CE839835DE}" presName="FourNodes_3" presStyleLbl="node1" presStyleIdx="2" presStyleCnt="4">
        <dgm:presLayoutVars>
          <dgm:bulletEnabled val="1"/>
        </dgm:presLayoutVars>
      </dgm:prSet>
      <dgm:spPr/>
    </dgm:pt>
    <dgm:pt modelId="{0A4E879B-2A2C-E64A-BEB9-7F782A5B868F}" type="pres">
      <dgm:prSet presAssocID="{18EC8E36-3BBE-49E5-A97D-25CE839835DE}" presName="FourNodes_4" presStyleLbl="node1" presStyleIdx="3" presStyleCnt="4">
        <dgm:presLayoutVars>
          <dgm:bulletEnabled val="1"/>
        </dgm:presLayoutVars>
      </dgm:prSet>
      <dgm:spPr/>
    </dgm:pt>
    <dgm:pt modelId="{C0034E43-A803-9848-9583-D7FB3149797C}" type="pres">
      <dgm:prSet presAssocID="{18EC8E36-3BBE-49E5-A97D-25CE839835DE}" presName="FourConn_1-2" presStyleLbl="fgAccFollowNode1" presStyleIdx="0" presStyleCnt="3">
        <dgm:presLayoutVars>
          <dgm:bulletEnabled val="1"/>
        </dgm:presLayoutVars>
      </dgm:prSet>
      <dgm:spPr/>
    </dgm:pt>
    <dgm:pt modelId="{1D88B703-A333-D147-9F11-F3D7546F52BB}" type="pres">
      <dgm:prSet presAssocID="{18EC8E36-3BBE-49E5-A97D-25CE839835DE}" presName="FourConn_2-3" presStyleLbl="fgAccFollowNode1" presStyleIdx="1" presStyleCnt="3">
        <dgm:presLayoutVars>
          <dgm:bulletEnabled val="1"/>
        </dgm:presLayoutVars>
      </dgm:prSet>
      <dgm:spPr/>
    </dgm:pt>
    <dgm:pt modelId="{84B43BE4-6178-074A-B0D4-678B68CC7EA7}" type="pres">
      <dgm:prSet presAssocID="{18EC8E36-3BBE-49E5-A97D-25CE839835DE}" presName="FourConn_3-4" presStyleLbl="fgAccFollowNode1" presStyleIdx="2" presStyleCnt="3">
        <dgm:presLayoutVars>
          <dgm:bulletEnabled val="1"/>
        </dgm:presLayoutVars>
      </dgm:prSet>
      <dgm:spPr/>
    </dgm:pt>
    <dgm:pt modelId="{1C3CD2F0-7A52-364C-80B7-BB09FBDB0DD1}" type="pres">
      <dgm:prSet presAssocID="{18EC8E36-3BBE-49E5-A97D-25CE839835DE}" presName="FourNodes_1_text" presStyleLbl="node1" presStyleIdx="3" presStyleCnt="4">
        <dgm:presLayoutVars>
          <dgm:bulletEnabled val="1"/>
        </dgm:presLayoutVars>
      </dgm:prSet>
      <dgm:spPr/>
    </dgm:pt>
    <dgm:pt modelId="{2E5FF696-6C24-3C44-A0D7-F996F8597E2E}" type="pres">
      <dgm:prSet presAssocID="{18EC8E36-3BBE-49E5-A97D-25CE839835DE}" presName="FourNodes_2_text" presStyleLbl="node1" presStyleIdx="3" presStyleCnt="4">
        <dgm:presLayoutVars>
          <dgm:bulletEnabled val="1"/>
        </dgm:presLayoutVars>
      </dgm:prSet>
      <dgm:spPr/>
    </dgm:pt>
    <dgm:pt modelId="{2C768146-F5C6-8342-824A-C471ED744A6A}" type="pres">
      <dgm:prSet presAssocID="{18EC8E36-3BBE-49E5-A97D-25CE839835DE}" presName="FourNodes_3_text" presStyleLbl="node1" presStyleIdx="3" presStyleCnt="4">
        <dgm:presLayoutVars>
          <dgm:bulletEnabled val="1"/>
        </dgm:presLayoutVars>
      </dgm:prSet>
      <dgm:spPr/>
    </dgm:pt>
    <dgm:pt modelId="{E40B7BD9-3A7E-6849-A982-A2697CC8FC8E}" type="pres">
      <dgm:prSet presAssocID="{18EC8E36-3BBE-49E5-A97D-25CE839835DE}" presName="FourNodes_4_text" presStyleLbl="node1" presStyleIdx="3" presStyleCnt="4">
        <dgm:presLayoutVars>
          <dgm:bulletEnabled val="1"/>
        </dgm:presLayoutVars>
      </dgm:prSet>
      <dgm:spPr/>
    </dgm:pt>
  </dgm:ptLst>
  <dgm:cxnLst>
    <dgm:cxn modelId="{FC6F7E03-95E6-914E-80DF-BA4CD4E5F341}" type="presOf" srcId="{ABCEEC16-C1F4-4909-A3F7-A025E001FE64}" destId="{1D88B703-A333-D147-9F11-F3D7546F52BB}" srcOrd="0" destOrd="0" presId="urn:microsoft.com/office/officeart/2005/8/layout/vProcess5"/>
    <dgm:cxn modelId="{55C55204-D36F-4005-B13D-29AFB5FD1AAB}" srcId="{18EC8E36-3BBE-49E5-A97D-25CE839835DE}" destId="{2E14277D-37B8-4158-A344-1EB8E2061A09}" srcOrd="2" destOrd="0" parTransId="{41E340A8-6697-4F40-984B-0B52A3D821E8}" sibTransId="{20771BA3-E9C9-4EE9-8220-56C43C8F29A8}"/>
    <dgm:cxn modelId="{674E7D0A-B126-4E86-9E7E-008E8E6F17B7}" srcId="{18EC8E36-3BBE-49E5-A97D-25CE839835DE}" destId="{7B6A71F1-6E0B-412A-8D42-594FD9A1FF42}" srcOrd="3" destOrd="0" parTransId="{A287D1A4-9224-4140-8F62-C3231A607038}" sibTransId="{32094748-1CF5-4D9A-B0BD-8EDE3E9E19D2}"/>
    <dgm:cxn modelId="{FF4C530D-EE64-B646-A7C1-F31A6E0E86B6}" type="presOf" srcId="{E8AFE9D5-3A43-492C-AFE5-04DD3A19730D}" destId="{2E5FF696-6C24-3C44-A0D7-F996F8597E2E}" srcOrd="1" destOrd="0" presId="urn:microsoft.com/office/officeart/2005/8/layout/vProcess5"/>
    <dgm:cxn modelId="{143A0914-FC4A-4278-A5CC-3E105F296CD4}" srcId="{18EC8E36-3BBE-49E5-A97D-25CE839835DE}" destId="{E8AFE9D5-3A43-492C-AFE5-04DD3A19730D}" srcOrd="1" destOrd="0" parTransId="{548C1EE8-211D-426F-B3E0-6D8E3F83400C}" sibTransId="{ABCEEC16-C1F4-4909-A3F7-A025E001FE64}"/>
    <dgm:cxn modelId="{F0D00516-91B5-F045-88A0-997314932D84}" type="presOf" srcId="{2E14277D-37B8-4158-A344-1EB8E2061A09}" destId="{3D533918-F880-944E-A33C-B3D131EBC39B}" srcOrd="0" destOrd="0" presId="urn:microsoft.com/office/officeart/2005/8/layout/vProcess5"/>
    <dgm:cxn modelId="{0913FB25-6EE0-FE43-83EE-48A188E4C990}" type="presOf" srcId="{2E14277D-37B8-4158-A344-1EB8E2061A09}" destId="{2C768146-F5C6-8342-824A-C471ED744A6A}" srcOrd="1" destOrd="0" presId="urn:microsoft.com/office/officeart/2005/8/layout/vProcess5"/>
    <dgm:cxn modelId="{E671D341-4F02-F648-B0B2-8227396CB20D}" type="presOf" srcId="{20771BA3-E9C9-4EE9-8220-56C43C8F29A8}" destId="{84B43BE4-6178-074A-B0D4-678B68CC7EA7}" srcOrd="0" destOrd="0" presId="urn:microsoft.com/office/officeart/2005/8/layout/vProcess5"/>
    <dgm:cxn modelId="{4025A846-1EEE-F643-9863-D29BE891CE9A}" type="presOf" srcId="{7B6A71F1-6E0B-412A-8D42-594FD9A1FF42}" destId="{0A4E879B-2A2C-E64A-BEB9-7F782A5B868F}" srcOrd="0" destOrd="0" presId="urn:microsoft.com/office/officeart/2005/8/layout/vProcess5"/>
    <dgm:cxn modelId="{1E8C6265-366A-1544-855B-56193135B710}" type="presOf" srcId="{B691AFC5-DC74-439A-A1A4-E8F0B2AE9134}" destId="{C0034E43-A803-9848-9583-D7FB3149797C}" srcOrd="0" destOrd="0" presId="urn:microsoft.com/office/officeart/2005/8/layout/vProcess5"/>
    <dgm:cxn modelId="{3D5A2581-42FD-F74F-BE32-9446A5D66A6D}" type="presOf" srcId="{7B6A71F1-6E0B-412A-8D42-594FD9A1FF42}" destId="{E40B7BD9-3A7E-6849-A982-A2697CC8FC8E}" srcOrd="1" destOrd="0" presId="urn:microsoft.com/office/officeart/2005/8/layout/vProcess5"/>
    <dgm:cxn modelId="{FF6FE382-B973-674D-B199-ABDFCDB2ACF0}" type="presOf" srcId="{3879624C-E4D5-44C2-91BA-5315200D80A4}" destId="{1C3CD2F0-7A52-364C-80B7-BB09FBDB0DD1}" srcOrd="1" destOrd="0" presId="urn:microsoft.com/office/officeart/2005/8/layout/vProcess5"/>
    <dgm:cxn modelId="{9BE52F88-1B1D-334B-A4D4-48425E352C3A}" type="presOf" srcId="{3879624C-E4D5-44C2-91BA-5315200D80A4}" destId="{70249BCB-B3DD-C846-B50E-F9F1B8C7C249}" srcOrd="0" destOrd="0" presId="urn:microsoft.com/office/officeart/2005/8/layout/vProcess5"/>
    <dgm:cxn modelId="{83A7A589-5609-B048-B663-6E1A9405210A}" type="presOf" srcId="{18EC8E36-3BBE-49E5-A97D-25CE839835DE}" destId="{E236BF4C-975A-464B-BAEC-2D31B40F0FE8}" srcOrd="0" destOrd="0" presId="urn:microsoft.com/office/officeart/2005/8/layout/vProcess5"/>
    <dgm:cxn modelId="{FFC3F88F-4605-9A43-BBA0-EB064AF450E3}" type="presOf" srcId="{E8AFE9D5-3A43-492C-AFE5-04DD3A19730D}" destId="{222ADB93-EA04-F349-977A-9ADB41EA7FCB}" srcOrd="0" destOrd="0" presId="urn:microsoft.com/office/officeart/2005/8/layout/vProcess5"/>
    <dgm:cxn modelId="{5B375CD1-B26D-4203-B864-06D5264F8B90}" srcId="{18EC8E36-3BBE-49E5-A97D-25CE839835DE}" destId="{3879624C-E4D5-44C2-91BA-5315200D80A4}" srcOrd="0" destOrd="0" parTransId="{09208951-DEDD-4DD8-AA4E-16B96A766947}" sibTransId="{B691AFC5-DC74-439A-A1A4-E8F0B2AE9134}"/>
    <dgm:cxn modelId="{A3DCA2E4-2DBD-4843-A3A7-DE36278C6ADA}" type="presParOf" srcId="{E236BF4C-975A-464B-BAEC-2D31B40F0FE8}" destId="{55144E86-23CF-F847-A8EC-196EB94FE3E0}" srcOrd="0" destOrd="0" presId="urn:microsoft.com/office/officeart/2005/8/layout/vProcess5"/>
    <dgm:cxn modelId="{00ADB565-0AB0-A04A-B70C-814689BC4C07}" type="presParOf" srcId="{E236BF4C-975A-464B-BAEC-2D31B40F0FE8}" destId="{70249BCB-B3DD-C846-B50E-F9F1B8C7C249}" srcOrd="1" destOrd="0" presId="urn:microsoft.com/office/officeart/2005/8/layout/vProcess5"/>
    <dgm:cxn modelId="{5992B6C2-B472-624B-8483-4931ACCE48E8}" type="presParOf" srcId="{E236BF4C-975A-464B-BAEC-2D31B40F0FE8}" destId="{222ADB93-EA04-F349-977A-9ADB41EA7FCB}" srcOrd="2" destOrd="0" presId="urn:microsoft.com/office/officeart/2005/8/layout/vProcess5"/>
    <dgm:cxn modelId="{8FC00685-7DD5-4842-BE2E-8CB545D38B77}" type="presParOf" srcId="{E236BF4C-975A-464B-BAEC-2D31B40F0FE8}" destId="{3D533918-F880-944E-A33C-B3D131EBC39B}" srcOrd="3" destOrd="0" presId="urn:microsoft.com/office/officeart/2005/8/layout/vProcess5"/>
    <dgm:cxn modelId="{0ACC1D09-FDE2-7B4E-9B83-365D86EDE25B}" type="presParOf" srcId="{E236BF4C-975A-464B-BAEC-2D31B40F0FE8}" destId="{0A4E879B-2A2C-E64A-BEB9-7F782A5B868F}" srcOrd="4" destOrd="0" presId="urn:microsoft.com/office/officeart/2005/8/layout/vProcess5"/>
    <dgm:cxn modelId="{4066BF70-1B42-3B4B-881A-4ED6702DC381}" type="presParOf" srcId="{E236BF4C-975A-464B-BAEC-2D31B40F0FE8}" destId="{C0034E43-A803-9848-9583-D7FB3149797C}" srcOrd="5" destOrd="0" presId="urn:microsoft.com/office/officeart/2005/8/layout/vProcess5"/>
    <dgm:cxn modelId="{DB4CCFC5-DE7E-EA48-9067-EA25030517D9}" type="presParOf" srcId="{E236BF4C-975A-464B-BAEC-2D31B40F0FE8}" destId="{1D88B703-A333-D147-9F11-F3D7546F52BB}" srcOrd="6" destOrd="0" presId="urn:microsoft.com/office/officeart/2005/8/layout/vProcess5"/>
    <dgm:cxn modelId="{D421375E-05D7-E145-BA3B-F0EB648E5ABE}" type="presParOf" srcId="{E236BF4C-975A-464B-BAEC-2D31B40F0FE8}" destId="{84B43BE4-6178-074A-B0D4-678B68CC7EA7}" srcOrd="7" destOrd="0" presId="urn:microsoft.com/office/officeart/2005/8/layout/vProcess5"/>
    <dgm:cxn modelId="{48923BD5-6438-1C43-92E4-F216F5EA9F42}" type="presParOf" srcId="{E236BF4C-975A-464B-BAEC-2D31B40F0FE8}" destId="{1C3CD2F0-7A52-364C-80B7-BB09FBDB0DD1}" srcOrd="8" destOrd="0" presId="urn:microsoft.com/office/officeart/2005/8/layout/vProcess5"/>
    <dgm:cxn modelId="{BEF178A2-A6CC-5544-8CC2-396D4114AC2B}" type="presParOf" srcId="{E236BF4C-975A-464B-BAEC-2D31B40F0FE8}" destId="{2E5FF696-6C24-3C44-A0D7-F996F8597E2E}" srcOrd="9" destOrd="0" presId="urn:microsoft.com/office/officeart/2005/8/layout/vProcess5"/>
    <dgm:cxn modelId="{811FBA47-CA0B-8649-9045-8581EBA4C0EA}" type="presParOf" srcId="{E236BF4C-975A-464B-BAEC-2D31B40F0FE8}" destId="{2C768146-F5C6-8342-824A-C471ED744A6A}" srcOrd="10" destOrd="0" presId="urn:microsoft.com/office/officeart/2005/8/layout/vProcess5"/>
    <dgm:cxn modelId="{8CC84881-1C9C-C14A-A741-99B069C99736}" type="presParOf" srcId="{E236BF4C-975A-464B-BAEC-2D31B40F0FE8}" destId="{E40B7BD9-3A7E-6849-A982-A2697CC8FC8E}"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2975499-E660-4315-B2D5-8E70E44EADAA}"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C4A610D4-993D-48F3-BF54-DFB71585755F}">
      <dgm:prSet/>
      <dgm:spPr/>
      <dgm:t>
        <a:bodyPr/>
        <a:lstStyle/>
        <a:p>
          <a:r>
            <a:rPr lang="en-US"/>
            <a:t>Storage – per Gig basis</a:t>
          </a:r>
        </a:p>
      </dgm:t>
    </dgm:pt>
    <dgm:pt modelId="{A9F17B6C-DF23-4088-B079-B7E71085F524}" type="parTrans" cxnId="{86BC01B0-5E17-4E2D-A0ED-D54A5D4BAB49}">
      <dgm:prSet/>
      <dgm:spPr/>
      <dgm:t>
        <a:bodyPr/>
        <a:lstStyle/>
        <a:p>
          <a:endParaRPr lang="en-US"/>
        </a:p>
      </dgm:t>
    </dgm:pt>
    <dgm:pt modelId="{D21E5F81-B91C-45CD-B9D4-704ACD13DC19}" type="sibTrans" cxnId="{86BC01B0-5E17-4E2D-A0ED-D54A5D4BAB49}">
      <dgm:prSet/>
      <dgm:spPr/>
      <dgm:t>
        <a:bodyPr/>
        <a:lstStyle/>
        <a:p>
          <a:endParaRPr lang="en-US"/>
        </a:p>
      </dgm:t>
    </dgm:pt>
    <dgm:pt modelId="{B271EA9D-D56C-4DBE-BB23-F8D3B9C7E070}">
      <dgm:prSet/>
      <dgm:spPr/>
      <dgm:t>
        <a:bodyPr/>
        <a:lstStyle/>
        <a:p>
          <a:r>
            <a:rPr lang="en-US"/>
            <a:t>Number of requests</a:t>
          </a:r>
        </a:p>
      </dgm:t>
    </dgm:pt>
    <dgm:pt modelId="{2E0DE631-A49A-4849-A19B-67AB85F3303B}" type="parTrans" cxnId="{BAF7CBBD-A9F9-4741-BF28-5BF97732C960}">
      <dgm:prSet/>
      <dgm:spPr/>
      <dgm:t>
        <a:bodyPr/>
        <a:lstStyle/>
        <a:p>
          <a:endParaRPr lang="en-US"/>
        </a:p>
      </dgm:t>
    </dgm:pt>
    <dgm:pt modelId="{7F7B1B15-8FC8-4D36-A8FC-63A04B930F9E}" type="sibTrans" cxnId="{BAF7CBBD-A9F9-4741-BF28-5BF97732C960}">
      <dgm:prSet/>
      <dgm:spPr/>
      <dgm:t>
        <a:bodyPr/>
        <a:lstStyle/>
        <a:p>
          <a:endParaRPr lang="en-US"/>
        </a:p>
      </dgm:t>
    </dgm:pt>
    <dgm:pt modelId="{0912D252-5C1F-4CAE-82B8-77CE832567EE}">
      <dgm:prSet/>
      <dgm:spPr/>
      <dgm:t>
        <a:bodyPr/>
        <a:lstStyle/>
        <a:p>
          <a:r>
            <a:rPr lang="en-US"/>
            <a:t>Storage management pricing – tagging (metadata)</a:t>
          </a:r>
        </a:p>
      </dgm:t>
    </dgm:pt>
    <dgm:pt modelId="{B7C950D2-14DE-4288-AC44-51DD2B18FE7D}" type="parTrans" cxnId="{CA10B893-8DE6-473A-A21C-F2C410BAC68F}">
      <dgm:prSet/>
      <dgm:spPr/>
      <dgm:t>
        <a:bodyPr/>
        <a:lstStyle/>
        <a:p>
          <a:endParaRPr lang="en-US"/>
        </a:p>
      </dgm:t>
    </dgm:pt>
    <dgm:pt modelId="{F4E90213-B3EF-45CA-B03C-1538FBBCA33B}" type="sibTrans" cxnId="{CA10B893-8DE6-473A-A21C-F2C410BAC68F}">
      <dgm:prSet/>
      <dgm:spPr/>
      <dgm:t>
        <a:bodyPr/>
        <a:lstStyle/>
        <a:p>
          <a:endParaRPr lang="en-US"/>
        </a:p>
      </dgm:t>
    </dgm:pt>
    <dgm:pt modelId="{DA89C8A4-2B51-4B13-9499-2F0D05E762BB}">
      <dgm:prSet/>
      <dgm:spPr/>
      <dgm:t>
        <a:bodyPr/>
        <a:lstStyle/>
        <a:p>
          <a:r>
            <a:rPr lang="en-US"/>
            <a:t>Data transfer (cross region replication)</a:t>
          </a:r>
        </a:p>
      </dgm:t>
    </dgm:pt>
    <dgm:pt modelId="{C167071D-4C5D-41A9-A138-9832F2D67731}" type="parTrans" cxnId="{A97995DE-32BB-4322-9CE1-093607E10B4C}">
      <dgm:prSet/>
      <dgm:spPr/>
      <dgm:t>
        <a:bodyPr/>
        <a:lstStyle/>
        <a:p>
          <a:endParaRPr lang="en-US"/>
        </a:p>
      </dgm:t>
    </dgm:pt>
    <dgm:pt modelId="{983D996A-0542-4A7A-9166-AAA576EA4490}" type="sibTrans" cxnId="{A97995DE-32BB-4322-9CE1-093607E10B4C}">
      <dgm:prSet/>
      <dgm:spPr/>
      <dgm:t>
        <a:bodyPr/>
        <a:lstStyle/>
        <a:p>
          <a:endParaRPr lang="en-US"/>
        </a:p>
      </dgm:t>
    </dgm:pt>
    <dgm:pt modelId="{09290AC6-2CF7-4D15-BDFC-2ADDD9F97CE8}">
      <dgm:prSet/>
      <dgm:spPr/>
      <dgm:t>
        <a:bodyPr/>
        <a:lstStyle/>
        <a:p>
          <a:r>
            <a:rPr lang="en-US"/>
            <a:t>Transfer acceleration – fast easy secure long distance transfer (used cloud front distributed edge locations)</a:t>
          </a:r>
        </a:p>
      </dgm:t>
    </dgm:pt>
    <dgm:pt modelId="{FB288D6D-766A-4A6A-8B53-A3E468689347}" type="parTrans" cxnId="{E72DFBFE-45BE-4BC7-BC69-0174CC5CBAA4}">
      <dgm:prSet/>
      <dgm:spPr/>
      <dgm:t>
        <a:bodyPr/>
        <a:lstStyle/>
        <a:p>
          <a:endParaRPr lang="en-US"/>
        </a:p>
      </dgm:t>
    </dgm:pt>
    <dgm:pt modelId="{0DF328E9-129B-4BEA-AE8D-E139841553E0}" type="sibTrans" cxnId="{E72DFBFE-45BE-4BC7-BC69-0174CC5CBAA4}">
      <dgm:prSet/>
      <dgm:spPr/>
      <dgm:t>
        <a:bodyPr/>
        <a:lstStyle/>
        <a:p>
          <a:endParaRPr lang="en-US"/>
        </a:p>
      </dgm:t>
    </dgm:pt>
    <dgm:pt modelId="{534863DF-2F20-4AED-B0E3-540870C2FD06}" type="pres">
      <dgm:prSet presAssocID="{02975499-E660-4315-B2D5-8E70E44EADAA}" presName="root" presStyleCnt="0">
        <dgm:presLayoutVars>
          <dgm:dir/>
          <dgm:resizeHandles val="exact"/>
        </dgm:presLayoutVars>
      </dgm:prSet>
      <dgm:spPr/>
    </dgm:pt>
    <dgm:pt modelId="{86F41CE5-AAD6-419E-97C5-B1319E0CB1CE}" type="pres">
      <dgm:prSet presAssocID="{C4A610D4-993D-48F3-BF54-DFB71585755F}" presName="compNode" presStyleCnt="0"/>
      <dgm:spPr/>
    </dgm:pt>
    <dgm:pt modelId="{2996CF94-17D9-494A-9164-7C41D04B7493}" type="pres">
      <dgm:prSet presAssocID="{C4A610D4-993D-48F3-BF54-DFB71585755F}" presName="bgRect" presStyleLbl="bgShp" presStyleIdx="0" presStyleCnt="5"/>
      <dgm:spPr/>
    </dgm:pt>
    <dgm:pt modelId="{F1B90A5F-7A31-4B5F-9B6F-53A352756D00}" type="pres">
      <dgm:prSet presAssocID="{C4A610D4-993D-48F3-BF54-DFB71585755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ins"/>
        </a:ext>
      </dgm:extLst>
    </dgm:pt>
    <dgm:pt modelId="{E0F3C8EE-B9B5-46FE-A482-D906EF99100B}" type="pres">
      <dgm:prSet presAssocID="{C4A610D4-993D-48F3-BF54-DFB71585755F}" presName="spaceRect" presStyleCnt="0"/>
      <dgm:spPr/>
    </dgm:pt>
    <dgm:pt modelId="{252E3AA5-6DE0-4E3A-B6DE-D31B14729D26}" type="pres">
      <dgm:prSet presAssocID="{C4A610D4-993D-48F3-BF54-DFB71585755F}" presName="parTx" presStyleLbl="revTx" presStyleIdx="0" presStyleCnt="5">
        <dgm:presLayoutVars>
          <dgm:chMax val="0"/>
          <dgm:chPref val="0"/>
        </dgm:presLayoutVars>
      </dgm:prSet>
      <dgm:spPr/>
    </dgm:pt>
    <dgm:pt modelId="{31C02495-4653-43E9-B999-2197D5E54D4D}" type="pres">
      <dgm:prSet presAssocID="{D21E5F81-B91C-45CD-B9D4-704ACD13DC19}" presName="sibTrans" presStyleCnt="0"/>
      <dgm:spPr/>
    </dgm:pt>
    <dgm:pt modelId="{B2E3A9F0-CF59-4907-8149-F2DF157EB269}" type="pres">
      <dgm:prSet presAssocID="{B271EA9D-D56C-4DBE-BB23-F8D3B9C7E070}" presName="compNode" presStyleCnt="0"/>
      <dgm:spPr/>
    </dgm:pt>
    <dgm:pt modelId="{86795505-B809-4787-BCE3-66CBBBD6CEEE}" type="pres">
      <dgm:prSet presAssocID="{B271EA9D-D56C-4DBE-BB23-F8D3B9C7E070}" presName="bgRect" presStyleLbl="bgShp" presStyleIdx="1" presStyleCnt="5"/>
      <dgm:spPr/>
    </dgm:pt>
    <dgm:pt modelId="{FF99BB01-92DF-45C1-919F-2FE0004D0980}" type="pres">
      <dgm:prSet presAssocID="{B271EA9D-D56C-4DBE-BB23-F8D3B9C7E07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84ED878E-EB2A-4EEF-B3BB-72483081EE65}" type="pres">
      <dgm:prSet presAssocID="{B271EA9D-D56C-4DBE-BB23-F8D3B9C7E070}" presName="spaceRect" presStyleCnt="0"/>
      <dgm:spPr/>
    </dgm:pt>
    <dgm:pt modelId="{16BF6872-7A7F-4E44-B2CC-B93BEDCA35F7}" type="pres">
      <dgm:prSet presAssocID="{B271EA9D-D56C-4DBE-BB23-F8D3B9C7E070}" presName="parTx" presStyleLbl="revTx" presStyleIdx="1" presStyleCnt="5">
        <dgm:presLayoutVars>
          <dgm:chMax val="0"/>
          <dgm:chPref val="0"/>
        </dgm:presLayoutVars>
      </dgm:prSet>
      <dgm:spPr/>
    </dgm:pt>
    <dgm:pt modelId="{28ED3D54-B4E6-43BC-A119-D3E8116A535F}" type="pres">
      <dgm:prSet presAssocID="{7F7B1B15-8FC8-4D36-A8FC-63A04B930F9E}" presName="sibTrans" presStyleCnt="0"/>
      <dgm:spPr/>
    </dgm:pt>
    <dgm:pt modelId="{B8E41EA6-BB4D-4432-8845-B659FA18EAE3}" type="pres">
      <dgm:prSet presAssocID="{0912D252-5C1F-4CAE-82B8-77CE832567EE}" presName="compNode" presStyleCnt="0"/>
      <dgm:spPr/>
    </dgm:pt>
    <dgm:pt modelId="{1971C7EF-B051-4251-88C9-0AB13F0424E5}" type="pres">
      <dgm:prSet presAssocID="{0912D252-5C1F-4CAE-82B8-77CE832567EE}" presName="bgRect" presStyleLbl="bgShp" presStyleIdx="2" presStyleCnt="5"/>
      <dgm:spPr/>
    </dgm:pt>
    <dgm:pt modelId="{5E046FCF-4581-47EE-ABD0-CF004DEE5983}" type="pres">
      <dgm:prSet presAssocID="{0912D252-5C1F-4CAE-82B8-77CE832567E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EB6D294-50ED-4CA7-A780-FAAE3354B1B9}" type="pres">
      <dgm:prSet presAssocID="{0912D252-5C1F-4CAE-82B8-77CE832567EE}" presName="spaceRect" presStyleCnt="0"/>
      <dgm:spPr/>
    </dgm:pt>
    <dgm:pt modelId="{FEC1165A-8FFF-4A52-901F-F91B8FD8FA42}" type="pres">
      <dgm:prSet presAssocID="{0912D252-5C1F-4CAE-82B8-77CE832567EE}" presName="parTx" presStyleLbl="revTx" presStyleIdx="2" presStyleCnt="5">
        <dgm:presLayoutVars>
          <dgm:chMax val="0"/>
          <dgm:chPref val="0"/>
        </dgm:presLayoutVars>
      </dgm:prSet>
      <dgm:spPr/>
    </dgm:pt>
    <dgm:pt modelId="{5510DF62-4074-45C2-A0E9-CEE454F93138}" type="pres">
      <dgm:prSet presAssocID="{F4E90213-B3EF-45CA-B03C-1538FBBCA33B}" presName="sibTrans" presStyleCnt="0"/>
      <dgm:spPr/>
    </dgm:pt>
    <dgm:pt modelId="{8246869A-7069-4E87-839A-9422F4426541}" type="pres">
      <dgm:prSet presAssocID="{DA89C8A4-2B51-4B13-9499-2F0D05E762BB}" presName="compNode" presStyleCnt="0"/>
      <dgm:spPr/>
    </dgm:pt>
    <dgm:pt modelId="{A2D9FDD6-2272-4894-B0F2-A62BA0AB7BE8}" type="pres">
      <dgm:prSet presAssocID="{DA89C8A4-2B51-4B13-9499-2F0D05E762BB}" presName="bgRect" presStyleLbl="bgShp" presStyleIdx="3" presStyleCnt="5"/>
      <dgm:spPr/>
    </dgm:pt>
    <dgm:pt modelId="{EBA13E14-DDAE-42B0-9387-32B8766E13C2}" type="pres">
      <dgm:prSet presAssocID="{DA89C8A4-2B51-4B13-9499-2F0D05E762B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4B97AA2C-596F-4D39-B320-FBEEA5D43068}" type="pres">
      <dgm:prSet presAssocID="{DA89C8A4-2B51-4B13-9499-2F0D05E762BB}" presName="spaceRect" presStyleCnt="0"/>
      <dgm:spPr/>
    </dgm:pt>
    <dgm:pt modelId="{5F45D3CA-1960-4326-BEC7-D9037BB51B65}" type="pres">
      <dgm:prSet presAssocID="{DA89C8A4-2B51-4B13-9499-2F0D05E762BB}" presName="parTx" presStyleLbl="revTx" presStyleIdx="3" presStyleCnt="5">
        <dgm:presLayoutVars>
          <dgm:chMax val="0"/>
          <dgm:chPref val="0"/>
        </dgm:presLayoutVars>
      </dgm:prSet>
      <dgm:spPr/>
    </dgm:pt>
    <dgm:pt modelId="{2C7958F2-2744-4C82-8779-DE84A47EB438}" type="pres">
      <dgm:prSet presAssocID="{983D996A-0542-4A7A-9166-AAA576EA4490}" presName="sibTrans" presStyleCnt="0"/>
      <dgm:spPr/>
    </dgm:pt>
    <dgm:pt modelId="{F1FC43D9-6E85-49C5-9593-59F66FEF84ED}" type="pres">
      <dgm:prSet presAssocID="{09290AC6-2CF7-4D15-BDFC-2ADDD9F97CE8}" presName="compNode" presStyleCnt="0"/>
      <dgm:spPr/>
    </dgm:pt>
    <dgm:pt modelId="{690D634E-BB27-465E-BD89-D7C33EB31BA3}" type="pres">
      <dgm:prSet presAssocID="{09290AC6-2CF7-4D15-BDFC-2ADDD9F97CE8}" presName="bgRect" presStyleLbl="bgShp" presStyleIdx="4" presStyleCnt="5"/>
      <dgm:spPr/>
    </dgm:pt>
    <dgm:pt modelId="{16841401-E1F4-4FF1-9D3B-EC3BC1CD6B02}" type="pres">
      <dgm:prSet presAssocID="{09290AC6-2CF7-4D15-BDFC-2ADDD9F97CE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405F6F81-00BE-4B65-AAB1-9ACA4027B000}" type="pres">
      <dgm:prSet presAssocID="{09290AC6-2CF7-4D15-BDFC-2ADDD9F97CE8}" presName="spaceRect" presStyleCnt="0"/>
      <dgm:spPr/>
    </dgm:pt>
    <dgm:pt modelId="{E111A7B9-7913-4943-B8D0-77312D93D807}" type="pres">
      <dgm:prSet presAssocID="{09290AC6-2CF7-4D15-BDFC-2ADDD9F97CE8}" presName="parTx" presStyleLbl="revTx" presStyleIdx="4" presStyleCnt="5">
        <dgm:presLayoutVars>
          <dgm:chMax val="0"/>
          <dgm:chPref val="0"/>
        </dgm:presLayoutVars>
      </dgm:prSet>
      <dgm:spPr/>
    </dgm:pt>
  </dgm:ptLst>
  <dgm:cxnLst>
    <dgm:cxn modelId="{DC32420D-8CDB-4695-A6F1-C62E2FE00AEA}" type="presOf" srcId="{0912D252-5C1F-4CAE-82B8-77CE832567EE}" destId="{FEC1165A-8FFF-4A52-901F-F91B8FD8FA42}" srcOrd="0" destOrd="0" presId="urn:microsoft.com/office/officeart/2018/2/layout/IconVerticalSolidList"/>
    <dgm:cxn modelId="{B58C4B61-5136-4C70-8D50-FBCA22675F2C}" type="presOf" srcId="{DA89C8A4-2B51-4B13-9499-2F0D05E762BB}" destId="{5F45D3CA-1960-4326-BEC7-D9037BB51B65}" srcOrd="0" destOrd="0" presId="urn:microsoft.com/office/officeart/2018/2/layout/IconVerticalSolidList"/>
    <dgm:cxn modelId="{8CAB8764-C532-4362-9D88-EEA129694CF4}" type="presOf" srcId="{B271EA9D-D56C-4DBE-BB23-F8D3B9C7E070}" destId="{16BF6872-7A7F-4E44-B2CC-B93BEDCA35F7}" srcOrd="0" destOrd="0" presId="urn:microsoft.com/office/officeart/2018/2/layout/IconVerticalSolidList"/>
    <dgm:cxn modelId="{CFD6F468-D8E8-4681-97F8-97045F93CAE1}" type="presOf" srcId="{09290AC6-2CF7-4D15-BDFC-2ADDD9F97CE8}" destId="{E111A7B9-7913-4943-B8D0-77312D93D807}" srcOrd="0" destOrd="0" presId="urn:microsoft.com/office/officeart/2018/2/layout/IconVerticalSolidList"/>
    <dgm:cxn modelId="{4DCCEB89-B6CA-4715-9C45-99B0B24AB26F}" type="presOf" srcId="{02975499-E660-4315-B2D5-8E70E44EADAA}" destId="{534863DF-2F20-4AED-B0E3-540870C2FD06}" srcOrd="0" destOrd="0" presId="urn:microsoft.com/office/officeart/2018/2/layout/IconVerticalSolidList"/>
    <dgm:cxn modelId="{CA10B893-8DE6-473A-A21C-F2C410BAC68F}" srcId="{02975499-E660-4315-B2D5-8E70E44EADAA}" destId="{0912D252-5C1F-4CAE-82B8-77CE832567EE}" srcOrd="2" destOrd="0" parTransId="{B7C950D2-14DE-4288-AC44-51DD2B18FE7D}" sibTransId="{F4E90213-B3EF-45CA-B03C-1538FBBCA33B}"/>
    <dgm:cxn modelId="{86BC01B0-5E17-4E2D-A0ED-D54A5D4BAB49}" srcId="{02975499-E660-4315-B2D5-8E70E44EADAA}" destId="{C4A610D4-993D-48F3-BF54-DFB71585755F}" srcOrd="0" destOrd="0" parTransId="{A9F17B6C-DF23-4088-B079-B7E71085F524}" sibTransId="{D21E5F81-B91C-45CD-B9D4-704ACD13DC19}"/>
    <dgm:cxn modelId="{BAF7CBBD-A9F9-4741-BF28-5BF97732C960}" srcId="{02975499-E660-4315-B2D5-8E70E44EADAA}" destId="{B271EA9D-D56C-4DBE-BB23-F8D3B9C7E070}" srcOrd="1" destOrd="0" parTransId="{2E0DE631-A49A-4849-A19B-67AB85F3303B}" sibTransId="{7F7B1B15-8FC8-4D36-A8FC-63A04B930F9E}"/>
    <dgm:cxn modelId="{EF4132D7-F91E-41D3-B611-24F7B11EEB13}" type="presOf" srcId="{C4A610D4-993D-48F3-BF54-DFB71585755F}" destId="{252E3AA5-6DE0-4E3A-B6DE-D31B14729D26}" srcOrd="0" destOrd="0" presId="urn:microsoft.com/office/officeart/2018/2/layout/IconVerticalSolidList"/>
    <dgm:cxn modelId="{A97995DE-32BB-4322-9CE1-093607E10B4C}" srcId="{02975499-E660-4315-B2D5-8E70E44EADAA}" destId="{DA89C8A4-2B51-4B13-9499-2F0D05E762BB}" srcOrd="3" destOrd="0" parTransId="{C167071D-4C5D-41A9-A138-9832F2D67731}" sibTransId="{983D996A-0542-4A7A-9166-AAA576EA4490}"/>
    <dgm:cxn modelId="{E72DFBFE-45BE-4BC7-BC69-0174CC5CBAA4}" srcId="{02975499-E660-4315-B2D5-8E70E44EADAA}" destId="{09290AC6-2CF7-4D15-BDFC-2ADDD9F97CE8}" srcOrd="4" destOrd="0" parTransId="{FB288D6D-766A-4A6A-8B53-A3E468689347}" sibTransId="{0DF328E9-129B-4BEA-AE8D-E139841553E0}"/>
    <dgm:cxn modelId="{CD890FBB-1CD8-4564-BF23-E7647D99FFF4}" type="presParOf" srcId="{534863DF-2F20-4AED-B0E3-540870C2FD06}" destId="{86F41CE5-AAD6-419E-97C5-B1319E0CB1CE}" srcOrd="0" destOrd="0" presId="urn:microsoft.com/office/officeart/2018/2/layout/IconVerticalSolidList"/>
    <dgm:cxn modelId="{64AE242D-CF3C-4E8E-968D-5B59A7F94A5D}" type="presParOf" srcId="{86F41CE5-AAD6-419E-97C5-B1319E0CB1CE}" destId="{2996CF94-17D9-494A-9164-7C41D04B7493}" srcOrd="0" destOrd="0" presId="urn:microsoft.com/office/officeart/2018/2/layout/IconVerticalSolidList"/>
    <dgm:cxn modelId="{45D8BCA5-B4A9-44AF-8C4C-F53EA1E8BB7F}" type="presParOf" srcId="{86F41CE5-AAD6-419E-97C5-B1319E0CB1CE}" destId="{F1B90A5F-7A31-4B5F-9B6F-53A352756D00}" srcOrd="1" destOrd="0" presId="urn:microsoft.com/office/officeart/2018/2/layout/IconVerticalSolidList"/>
    <dgm:cxn modelId="{77C31E5A-1230-4089-A52A-5C6A0F0A12CC}" type="presParOf" srcId="{86F41CE5-AAD6-419E-97C5-B1319E0CB1CE}" destId="{E0F3C8EE-B9B5-46FE-A482-D906EF99100B}" srcOrd="2" destOrd="0" presId="urn:microsoft.com/office/officeart/2018/2/layout/IconVerticalSolidList"/>
    <dgm:cxn modelId="{0FE28AF2-899A-4E2A-82A8-10603E0944C6}" type="presParOf" srcId="{86F41CE5-AAD6-419E-97C5-B1319E0CB1CE}" destId="{252E3AA5-6DE0-4E3A-B6DE-D31B14729D26}" srcOrd="3" destOrd="0" presId="urn:microsoft.com/office/officeart/2018/2/layout/IconVerticalSolidList"/>
    <dgm:cxn modelId="{6C957194-A3E3-4673-A405-7145E47727B2}" type="presParOf" srcId="{534863DF-2F20-4AED-B0E3-540870C2FD06}" destId="{31C02495-4653-43E9-B999-2197D5E54D4D}" srcOrd="1" destOrd="0" presId="urn:microsoft.com/office/officeart/2018/2/layout/IconVerticalSolidList"/>
    <dgm:cxn modelId="{6753E61E-0B53-4A5F-A78A-2940CD1F1D0A}" type="presParOf" srcId="{534863DF-2F20-4AED-B0E3-540870C2FD06}" destId="{B2E3A9F0-CF59-4907-8149-F2DF157EB269}" srcOrd="2" destOrd="0" presId="urn:microsoft.com/office/officeart/2018/2/layout/IconVerticalSolidList"/>
    <dgm:cxn modelId="{D7CCFE18-DE3D-47B1-B856-15896628E9F6}" type="presParOf" srcId="{B2E3A9F0-CF59-4907-8149-F2DF157EB269}" destId="{86795505-B809-4787-BCE3-66CBBBD6CEEE}" srcOrd="0" destOrd="0" presId="urn:microsoft.com/office/officeart/2018/2/layout/IconVerticalSolidList"/>
    <dgm:cxn modelId="{590A721A-6453-4CF1-8AB5-481E1FE2D20E}" type="presParOf" srcId="{B2E3A9F0-CF59-4907-8149-F2DF157EB269}" destId="{FF99BB01-92DF-45C1-919F-2FE0004D0980}" srcOrd="1" destOrd="0" presId="urn:microsoft.com/office/officeart/2018/2/layout/IconVerticalSolidList"/>
    <dgm:cxn modelId="{F56AFEA1-D825-49B7-A60C-5C1DC8B5FB1C}" type="presParOf" srcId="{B2E3A9F0-CF59-4907-8149-F2DF157EB269}" destId="{84ED878E-EB2A-4EEF-B3BB-72483081EE65}" srcOrd="2" destOrd="0" presId="urn:microsoft.com/office/officeart/2018/2/layout/IconVerticalSolidList"/>
    <dgm:cxn modelId="{E0B7AE7A-9B9E-49F7-A050-F20EDDD3CCC1}" type="presParOf" srcId="{B2E3A9F0-CF59-4907-8149-F2DF157EB269}" destId="{16BF6872-7A7F-4E44-B2CC-B93BEDCA35F7}" srcOrd="3" destOrd="0" presId="urn:microsoft.com/office/officeart/2018/2/layout/IconVerticalSolidList"/>
    <dgm:cxn modelId="{AE7D33BA-71C3-4A15-ACD8-524D86522E71}" type="presParOf" srcId="{534863DF-2F20-4AED-B0E3-540870C2FD06}" destId="{28ED3D54-B4E6-43BC-A119-D3E8116A535F}" srcOrd="3" destOrd="0" presId="urn:microsoft.com/office/officeart/2018/2/layout/IconVerticalSolidList"/>
    <dgm:cxn modelId="{C5C214A3-DD4B-4B1A-B732-A3B4872F551E}" type="presParOf" srcId="{534863DF-2F20-4AED-B0E3-540870C2FD06}" destId="{B8E41EA6-BB4D-4432-8845-B659FA18EAE3}" srcOrd="4" destOrd="0" presId="urn:microsoft.com/office/officeart/2018/2/layout/IconVerticalSolidList"/>
    <dgm:cxn modelId="{1A61C3AD-35A7-457A-9579-A08624DC4475}" type="presParOf" srcId="{B8E41EA6-BB4D-4432-8845-B659FA18EAE3}" destId="{1971C7EF-B051-4251-88C9-0AB13F0424E5}" srcOrd="0" destOrd="0" presId="urn:microsoft.com/office/officeart/2018/2/layout/IconVerticalSolidList"/>
    <dgm:cxn modelId="{68291A32-FA5C-4EE3-8A29-17D8D1CC9A4F}" type="presParOf" srcId="{B8E41EA6-BB4D-4432-8845-B659FA18EAE3}" destId="{5E046FCF-4581-47EE-ABD0-CF004DEE5983}" srcOrd="1" destOrd="0" presId="urn:microsoft.com/office/officeart/2018/2/layout/IconVerticalSolidList"/>
    <dgm:cxn modelId="{5D15A20D-DC4C-4B1F-863E-940CF3760260}" type="presParOf" srcId="{B8E41EA6-BB4D-4432-8845-B659FA18EAE3}" destId="{0EB6D294-50ED-4CA7-A780-FAAE3354B1B9}" srcOrd="2" destOrd="0" presId="urn:microsoft.com/office/officeart/2018/2/layout/IconVerticalSolidList"/>
    <dgm:cxn modelId="{0ACDC4B4-BDFF-4D2B-BF57-CB0705BD2177}" type="presParOf" srcId="{B8E41EA6-BB4D-4432-8845-B659FA18EAE3}" destId="{FEC1165A-8FFF-4A52-901F-F91B8FD8FA42}" srcOrd="3" destOrd="0" presId="urn:microsoft.com/office/officeart/2018/2/layout/IconVerticalSolidList"/>
    <dgm:cxn modelId="{4C758711-DC38-41D5-A329-B7F038632651}" type="presParOf" srcId="{534863DF-2F20-4AED-B0E3-540870C2FD06}" destId="{5510DF62-4074-45C2-A0E9-CEE454F93138}" srcOrd="5" destOrd="0" presId="urn:microsoft.com/office/officeart/2018/2/layout/IconVerticalSolidList"/>
    <dgm:cxn modelId="{9C3A4CDF-3121-4D47-A798-6B0DF00C04E2}" type="presParOf" srcId="{534863DF-2F20-4AED-B0E3-540870C2FD06}" destId="{8246869A-7069-4E87-839A-9422F4426541}" srcOrd="6" destOrd="0" presId="urn:microsoft.com/office/officeart/2018/2/layout/IconVerticalSolidList"/>
    <dgm:cxn modelId="{50D4187B-0ED2-4502-AC32-4C9D2F413E80}" type="presParOf" srcId="{8246869A-7069-4E87-839A-9422F4426541}" destId="{A2D9FDD6-2272-4894-B0F2-A62BA0AB7BE8}" srcOrd="0" destOrd="0" presId="urn:microsoft.com/office/officeart/2018/2/layout/IconVerticalSolidList"/>
    <dgm:cxn modelId="{6334EBBA-FEDC-4F13-936D-36899DCB5F18}" type="presParOf" srcId="{8246869A-7069-4E87-839A-9422F4426541}" destId="{EBA13E14-DDAE-42B0-9387-32B8766E13C2}" srcOrd="1" destOrd="0" presId="urn:microsoft.com/office/officeart/2018/2/layout/IconVerticalSolidList"/>
    <dgm:cxn modelId="{0BCBEFA7-E996-4F06-921D-D51044A4D511}" type="presParOf" srcId="{8246869A-7069-4E87-839A-9422F4426541}" destId="{4B97AA2C-596F-4D39-B320-FBEEA5D43068}" srcOrd="2" destOrd="0" presId="urn:microsoft.com/office/officeart/2018/2/layout/IconVerticalSolidList"/>
    <dgm:cxn modelId="{BC1E0F1E-AB53-424F-8C35-5A9270A99EC5}" type="presParOf" srcId="{8246869A-7069-4E87-839A-9422F4426541}" destId="{5F45D3CA-1960-4326-BEC7-D9037BB51B65}" srcOrd="3" destOrd="0" presId="urn:microsoft.com/office/officeart/2018/2/layout/IconVerticalSolidList"/>
    <dgm:cxn modelId="{1E3EE429-4B40-4E33-AF8C-FF6C13FF66FC}" type="presParOf" srcId="{534863DF-2F20-4AED-B0E3-540870C2FD06}" destId="{2C7958F2-2744-4C82-8779-DE84A47EB438}" srcOrd="7" destOrd="0" presId="urn:microsoft.com/office/officeart/2018/2/layout/IconVerticalSolidList"/>
    <dgm:cxn modelId="{3694E5AE-4831-47F2-9979-EDE41D0536C0}" type="presParOf" srcId="{534863DF-2F20-4AED-B0E3-540870C2FD06}" destId="{F1FC43D9-6E85-49C5-9593-59F66FEF84ED}" srcOrd="8" destOrd="0" presId="urn:microsoft.com/office/officeart/2018/2/layout/IconVerticalSolidList"/>
    <dgm:cxn modelId="{4CBFE2DC-50B7-4C20-B9F4-323F7D6DFDE2}" type="presParOf" srcId="{F1FC43D9-6E85-49C5-9593-59F66FEF84ED}" destId="{690D634E-BB27-465E-BD89-D7C33EB31BA3}" srcOrd="0" destOrd="0" presId="urn:microsoft.com/office/officeart/2018/2/layout/IconVerticalSolidList"/>
    <dgm:cxn modelId="{0BFC27DB-23E5-4A83-993F-5779AEFEBCBD}" type="presParOf" srcId="{F1FC43D9-6E85-49C5-9593-59F66FEF84ED}" destId="{16841401-E1F4-4FF1-9D3B-EC3BC1CD6B02}" srcOrd="1" destOrd="0" presId="urn:microsoft.com/office/officeart/2018/2/layout/IconVerticalSolidList"/>
    <dgm:cxn modelId="{F03B5F45-C947-421F-A162-DB7257FBCF49}" type="presParOf" srcId="{F1FC43D9-6E85-49C5-9593-59F66FEF84ED}" destId="{405F6F81-00BE-4B65-AAB1-9ACA4027B000}" srcOrd="2" destOrd="0" presId="urn:microsoft.com/office/officeart/2018/2/layout/IconVerticalSolidList"/>
    <dgm:cxn modelId="{519C36B8-CA4B-4C30-85A8-D1FF0866CE6C}" type="presParOf" srcId="{F1FC43D9-6E85-49C5-9593-59F66FEF84ED}" destId="{E111A7B9-7913-4943-B8D0-77312D93D80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4C557-A5BE-4897-9B84-66A8C51E520C}">
      <dsp:nvSpPr>
        <dsp:cNvPr id="0" name=""/>
        <dsp:cNvSpPr/>
      </dsp:nvSpPr>
      <dsp:spPr>
        <a:xfrm>
          <a:off x="622800" y="1156503"/>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2906BD9-D848-4730-806D-157AF6EA33B8}">
      <dsp:nvSpPr>
        <dsp:cNvPr id="0" name=""/>
        <dsp:cNvSpPr/>
      </dsp:nvSpPr>
      <dsp:spPr>
        <a:xfrm>
          <a:off x="127800" y="2272334"/>
          <a:ext cx="1800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Object based, not block based</a:t>
          </a:r>
        </a:p>
      </dsp:txBody>
      <dsp:txXfrm>
        <a:off x="127800" y="2272334"/>
        <a:ext cx="1800000" cy="922500"/>
      </dsp:txXfrm>
    </dsp:sp>
    <dsp:sp modelId="{3A29BC06-22FD-4FAB-BDE4-E98FFEA7F2A9}">
      <dsp:nvSpPr>
        <dsp:cNvPr id="0" name=""/>
        <dsp:cNvSpPr/>
      </dsp:nvSpPr>
      <dsp:spPr>
        <a:xfrm>
          <a:off x="2737800" y="1156503"/>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1693824-46A5-428B-95BB-30ACEC16D221}">
      <dsp:nvSpPr>
        <dsp:cNvPr id="0" name=""/>
        <dsp:cNvSpPr/>
      </dsp:nvSpPr>
      <dsp:spPr>
        <a:xfrm>
          <a:off x="2242800" y="2272334"/>
          <a:ext cx="1800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0 – 5TB in size</a:t>
          </a:r>
        </a:p>
      </dsp:txBody>
      <dsp:txXfrm>
        <a:off x="2242800" y="2272334"/>
        <a:ext cx="1800000" cy="922500"/>
      </dsp:txXfrm>
    </dsp:sp>
    <dsp:sp modelId="{BFB55D84-4373-41C8-BF5D-5885F0FD3A96}">
      <dsp:nvSpPr>
        <dsp:cNvPr id="0" name=""/>
        <dsp:cNvSpPr/>
      </dsp:nvSpPr>
      <dsp:spPr>
        <a:xfrm>
          <a:off x="4852800" y="1156503"/>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29215B7-8B1B-4FC2-95CB-1A64D560A9EE}">
      <dsp:nvSpPr>
        <dsp:cNvPr id="0" name=""/>
        <dsp:cNvSpPr/>
      </dsp:nvSpPr>
      <dsp:spPr>
        <a:xfrm>
          <a:off x="4357800" y="2272334"/>
          <a:ext cx="1800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Unlimited storage, you pay by Gigs</a:t>
          </a:r>
        </a:p>
      </dsp:txBody>
      <dsp:txXfrm>
        <a:off x="4357800" y="2272334"/>
        <a:ext cx="1800000" cy="922500"/>
      </dsp:txXfrm>
    </dsp:sp>
    <dsp:sp modelId="{24538C1D-0EFE-408B-92AD-633E5FA00051}">
      <dsp:nvSpPr>
        <dsp:cNvPr id="0" name=""/>
        <dsp:cNvSpPr/>
      </dsp:nvSpPr>
      <dsp:spPr>
        <a:xfrm>
          <a:off x="6967800" y="1156503"/>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E81FDED-8ED5-484A-9E48-4A9BD2C36756}">
      <dsp:nvSpPr>
        <dsp:cNvPr id="0" name=""/>
        <dsp:cNvSpPr/>
      </dsp:nvSpPr>
      <dsp:spPr>
        <a:xfrm>
          <a:off x="6472800" y="2272334"/>
          <a:ext cx="1800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Files stored in buckets – they are a universal namespace, accessible globally. When you create an S3 bucket it generates a unique domain name</a:t>
          </a:r>
        </a:p>
      </dsp:txBody>
      <dsp:txXfrm>
        <a:off x="6472800" y="2272334"/>
        <a:ext cx="1800000" cy="922500"/>
      </dsp:txXfrm>
    </dsp:sp>
    <dsp:sp modelId="{66A8C18C-13DE-4FE2-92BF-4D69CF50446D}">
      <dsp:nvSpPr>
        <dsp:cNvPr id="0" name=""/>
        <dsp:cNvSpPr/>
      </dsp:nvSpPr>
      <dsp:spPr>
        <a:xfrm>
          <a:off x="9082800" y="1156503"/>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00A096A-F955-4C21-9F80-937F4FCD1032}">
      <dsp:nvSpPr>
        <dsp:cNvPr id="0" name=""/>
        <dsp:cNvSpPr/>
      </dsp:nvSpPr>
      <dsp:spPr>
        <a:xfrm>
          <a:off x="8587800" y="2272334"/>
          <a:ext cx="1800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https://s3-us-east-1.amazonaws.com/sidtelang</a:t>
          </a:r>
        </a:p>
      </dsp:txBody>
      <dsp:txXfrm>
        <a:off x="8587800" y="2272334"/>
        <a:ext cx="1800000" cy="92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4AF1F8-B403-4CCE-8AA5-0809C41ED547}">
      <dsp:nvSpPr>
        <dsp:cNvPr id="0" name=""/>
        <dsp:cNvSpPr/>
      </dsp:nvSpPr>
      <dsp:spPr>
        <a:xfrm>
          <a:off x="1024625" y="590447"/>
          <a:ext cx="1097489" cy="10974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6876685-D4B5-42F2-987E-79402E50B11B}">
      <dsp:nvSpPr>
        <dsp:cNvPr id="0" name=""/>
        <dsp:cNvSpPr/>
      </dsp:nvSpPr>
      <dsp:spPr>
        <a:xfrm>
          <a:off x="5527" y="1824266"/>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Read after write consistency for PUTS of new objects</a:t>
          </a:r>
        </a:p>
      </dsp:txBody>
      <dsp:txXfrm>
        <a:off x="5527" y="1824266"/>
        <a:ext cx="3135684" cy="470352"/>
      </dsp:txXfrm>
    </dsp:sp>
    <dsp:sp modelId="{095B7BB7-E597-49C5-BC99-E98A726DDE8F}">
      <dsp:nvSpPr>
        <dsp:cNvPr id="0" name=""/>
        <dsp:cNvSpPr/>
      </dsp:nvSpPr>
      <dsp:spPr>
        <a:xfrm>
          <a:off x="5527" y="2358027"/>
          <a:ext cx="3135684" cy="1402862"/>
        </a:xfrm>
        <a:prstGeom prst="rect">
          <a:avLst/>
        </a:prstGeom>
        <a:noFill/>
        <a:ln>
          <a:noFill/>
        </a:ln>
        <a:effectLst/>
      </dsp:spPr>
      <dsp:style>
        <a:lnRef idx="0">
          <a:scrgbClr r="0" g="0" b="0"/>
        </a:lnRef>
        <a:fillRef idx="0">
          <a:scrgbClr r="0" g="0" b="0"/>
        </a:fillRef>
        <a:effectRef idx="0">
          <a:scrgbClr r="0" g="0" b="0"/>
        </a:effectRef>
        <a:fontRef idx="minor"/>
      </dsp:style>
    </dsp:sp>
    <dsp:sp modelId="{736B61B3-309B-46D7-B140-075354D04D53}">
      <dsp:nvSpPr>
        <dsp:cNvPr id="0" name=""/>
        <dsp:cNvSpPr/>
      </dsp:nvSpPr>
      <dsp:spPr>
        <a:xfrm>
          <a:off x="4709055" y="590447"/>
          <a:ext cx="1097489" cy="10974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710F46A-B9D5-4F9E-A740-CCA0C2E64C10}">
      <dsp:nvSpPr>
        <dsp:cNvPr id="0" name=""/>
        <dsp:cNvSpPr/>
      </dsp:nvSpPr>
      <dsp:spPr>
        <a:xfrm>
          <a:off x="3689957" y="1824266"/>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Eventual consistency for overwrite PUTS and DELETES (takes time to propagate)</a:t>
          </a:r>
        </a:p>
      </dsp:txBody>
      <dsp:txXfrm>
        <a:off x="3689957" y="1824266"/>
        <a:ext cx="3135684" cy="470352"/>
      </dsp:txXfrm>
    </dsp:sp>
    <dsp:sp modelId="{AEAB0332-9F56-430B-9D34-F26B3CC344C0}">
      <dsp:nvSpPr>
        <dsp:cNvPr id="0" name=""/>
        <dsp:cNvSpPr/>
      </dsp:nvSpPr>
      <dsp:spPr>
        <a:xfrm>
          <a:off x="3689957" y="2358027"/>
          <a:ext cx="3135684" cy="1402862"/>
        </a:xfrm>
        <a:prstGeom prst="rect">
          <a:avLst/>
        </a:prstGeom>
        <a:noFill/>
        <a:ln>
          <a:noFill/>
        </a:ln>
        <a:effectLst/>
      </dsp:spPr>
      <dsp:style>
        <a:lnRef idx="0">
          <a:scrgbClr r="0" g="0" b="0"/>
        </a:lnRef>
        <a:fillRef idx="0">
          <a:scrgbClr r="0" g="0" b="0"/>
        </a:fillRef>
        <a:effectRef idx="0">
          <a:scrgbClr r="0" g="0" b="0"/>
        </a:effectRef>
        <a:fontRef idx="minor"/>
      </dsp:style>
    </dsp:sp>
    <dsp:sp modelId="{119CA450-378C-4234-B356-3AB7E30AAFBA}">
      <dsp:nvSpPr>
        <dsp:cNvPr id="0" name=""/>
        <dsp:cNvSpPr/>
      </dsp:nvSpPr>
      <dsp:spPr>
        <a:xfrm>
          <a:off x="8393484" y="590447"/>
          <a:ext cx="1097489" cy="10974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9C26BC9-2C8D-4EA5-90EA-A2BBF5BAEA2B}">
      <dsp:nvSpPr>
        <dsp:cNvPr id="0" name=""/>
        <dsp:cNvSpPr/>
      </dsp:nvSpPr>
      <dsp:spPr>
        <a:xfrm>
          <a:off x="7374387" y="1824266"/>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S3 is object based</a:t>
          </a:r>
        </a:p>
      </dsp:txBody>
      <dsp:txXfrm>
        <a:off x="7374387" y="1824266"/>
        <a:ext cx="3135684" cy="470352"/>
      </dsp:txXfrm>
    </dsp:sp>
    <dsp:sp modelId="{6DAB3C7D-4B31-43A5-827D-A5F19CC1A0C7}">
      <dsp:nvSpPr>
        <dsp:cNvPr id="0" name=""/>
        <dsp:cNvSpPr/>
      </dsp:nvSpPr>
      <dsp:spPr>
        <a:xfrm>
          <a:off x="7374387" y="2358027"/>
          <a:ext cx="3135684" cy="1402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Key is the name</a:t>
          </a:r>
        </a:p>
        <a:p>
          <a:pPr marL="0" lvl="0" indent="0" algn="l" defTabSz="488950">
            <a:lnSpc>
              <a:spcPct val="90000"/>
            </a:lnSpc>
            <a:spcBef>
              <a:spcPct val="0"/>
            </a:spcBef>
            <a:spcAft>
              <a:spcPct val="35000"/>
            </a:spcAft>
            <a:buNone/>
          </a:pPr>
          <a:r>
            <a:rPr lang="en-US" sz="1100" kern="1200"/>
            <a:t>Value is the byte sequence (data)</a:t>
          </a:r>
        </a:p>
        <a:p>
          <a:pPr marL="0" lvl="0" indent="0" algn="l" defTabSz="488950">
            <a:lnSpc>
              <a:spcPct val="90000"/>
            </a:lnSpc>
            <a:spcBef>
              <a:spcPct val="0"/>
            </a:spcBef>
            <a:spcAft>
              <a:spcPct val="35000"/>
            </a:spcAft>
            <a:buNone/>
          </a:pPr>
          <a:r>
            <a:rPr lang="en-US" sz="1100" kern="1200"/>
            <a:t>Version ID</a:t>
          </a:r>
        </a:p>
        <a:p>
          <a:pPr marL="0" lvl="0" indent="0" algn="l" defTabSz="488950">
            <a:lnSpc>
              <a:spcPct val="90000"/>
            </a:lnSpc>
            <a:spcBef>
              <a:spcPct val="0"/>
            </a:spcBef>
            <a:spcAft>
              <a:spcPct val="35000"/>
            </a:spcAft>
            <a:buNone/>
          </a:pPr>
          <a:r>
            <a:rPr lang="en-US" sz="1100" kern="1200"/>
            <a:t>Metadata (data about data)</a:t>
          </a:r>
        </a:p>
        <a:p>
          <a:pPr marL="0" lvl="0" indent="0" algn="l" defTabSz="488950">
            <a:lnSpc>
              <a:spcPct val="90000"/>
            </a:lnSpc>
            <a:spcBef>
              <a:spcPct val="0"/>
            </a:spcBef>
            <a:spcAft>
              <a:spcPct val="35000"/>
            </a:spcAft>
            <a:buNone/>
          </a:pPr>
          <a:r>
            <a:rPr lang="en-US" sz="1100" kern="1200"/>
            <a:t>Subresources</a:t>
          </a:r>
        </a:p>
        <a:p>
          <a:pPr marL="57150" lvl="1" indent="-57150" algn="l" defTabSz="488950">
            <a:lnSpc>
              <a:spcPct val="90000"/>
            </a:lnSpc>
            <a:spcBef>
              <a:spcPct val="0"/>
            </a:spcBef>
            <a:spcAft>
              <a:spcPct val="15000"/>
            </a:spcAft>
            <a:buChar char="•"/>
          </a:pPr>
          <a:r>
            <a:rPr lang="en-US" sz="1100" kern="1200"/>
            <a:t>ACL (access control lists)</a:t>
          </a:r>
        </a:p>
        <a:p>
          <a:pPr marL="0" lvl="0" indent="0" algn="l" defTabSz="488950">
            <a:lnSpc>
              <a:spcPct val="90000"/>
            </a:lnSpc>
            <a:spcBef>
              <a:spcPct val="0"/>
            </a:spcBef>
            <a:spcAft>
              <a:spcPct val="35000"/>
            </a:spcAft>
            <a:buNone/>
          </a:pPr>
          <a:r>
            <a:rPr lang="en-US" sz="1100" kern="1200"/>
            <a:t>Torrents</a:t>
          </a:r>
        </a:p>
      </dsp:txBody>
      <dsp:txXfrm>
        <a:off x="7374387" y="2358027"/>
        <a:ext cx="3135684" cy="14028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15C234-394A-436A-8517-934DB378880E}">
      <dsp:nvSpPr>
        <dsp:cNvPr id="0" name=""/>
        <dsp:cNvSpPr/>
      </dsp:nvSpPr>
      <dsp:spPr>
        <a:xfrm>
          <a:off x="478800" y="1095669"/>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D80A345-7BFA-42A0-9B62-E7ED7563BCDE}">
      <dsp:nvSpPr>
        <dsp:cNvPr id="0" name=""/>
        <dsp:cNvSpPr/>
      </dsp:nvSpPr>
      <dsp:spPr>
        <a:xfrm>
          <a:off x="712800" y="132966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5098AA4-6E2B-4CDA-A7C7-2DA737977E9F}">
      <dsp:nvSpPr>
        <dsp:cNvPr id="0" name=""/>
        <dsp:cNvSpPr/>
      </dsp:nvSpPr>
      <dsp:spPr>
        <a:xfrm>
          <a:off x="12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Built for 99.99% availability, amazon guarantee 99.9% availability</a:t>
          </a:r>
        </a:p>
      </dsp:txBody>
      <dsp:txXfrm>
        <a:off x="127800" y="2535669"/>
        <a:ext cx="1800000" cy="720000"/>
      </dsp:txXfrm>
    </dsp:sp>
    <dsp:sp modelId="{B41B4D7C-08CF-4281-97D2-1DF7C7CA3831}">
      <dsp:nvSpPr>
        <dsp:cNvPr id="0" name=""/>
        <dsp:cNvSpPr/>
      </dsp:nvSpPr>
      <dsp:spPr>
        <a:xfrm>
          <a:off x="2593800" y="1095669"/>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53D099B-0D67-4C28-A65B-C1567331E2C6}">
      <dsp:nvSpPr>
        <dsp:cNvPr id="0" name=""/>
        <dsp:cNvSpPr/>
      </dsp:nvSpPr>
      <dsp:spPr>
        <a:xfrm>
          <a:off x="2827800" y="1329668"/>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D72A1E2-9BA9-4C91-A213-B47397E28CF5}">
      <dsp:nvSpPr>
        <dsp:cNvPr id="0" name=""/>
        <dsp:cNvSpPr/>
      </dsp:nvSpPr>
      <dsp:spPr>
        <a:xfrm>
          <a:off x="2242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11*9 durable 99.999999999</a:t>
          </a:r>
        </a:p>
      </dsp:txBody>
      <dsp:txXfrm>
        <a:off x="2242800" y="2535669"/>
        <a:ext cx="1800000" cy="720000"/>
      </dsp:txXfrm>
    </dsp:sp>
    <dsp:sp modelId="{6BC4F982-03C1-4BA2-910D-A87FA42483D1}">
      <dsp:nvSpPr>
        <dsp:cNvPr id="0" name=""/>
        <dsp:cNvSpPr/>
      </dsp:nvSpPr>
      <dsp:spPr>
        <a:xfrm>
          <a:off x="4708800" y="1095669"/>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FC3F73F-6484-4131-9C5C-E13E060FECAF}">
      <dsp:nvSpPr>
        <dsp:cNvPr id="0" name=""/>
        <dsp:cNvSpPr/>
      </dsp:nvSpPr>
      <dsp:spPr>
        <a:xfrm>
          <a:off x="4942800" y="1329668"/>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0A6A7B5-07B2-4824-A7DA-97BBB843B489}">
      <dsp:nvSpPr>
        <dsp:cNvPr id="0" name=""/>
        <dsp:cNvSpPr/>
      </dsp:nvSpPr>
      <dsp:spPr>
        <a:xfrm>
          <a:off x="435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Tiered storage available</a:t>
          </a:r>
        </a:p>
      </dsp:txBody>
      <dsp:txXfrm>
        <a:off x="4357800" y="2535669"/>
        <a:ext cx="1800000" cy="720000"/>
      </dsp:txXfrm>
    </dsp:sp>
    <dsp:sp modelId="{E1C2AE5C-03D9-4FC8-B5B5-A22A42FA67F7}">
      <dsp:nvSpPr>
        <dsp:cNvPr id="0" name=""/>
        <dsp:cNvSpPr/>
      </dsp:nvSpPr>
      <dsp:spPr>
        <a:xfrm>
          <a:off x="6823800" y="1095669"/>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A41981C-C451-406D-97F1-EF298255210A}">
      <dsp:nvSpPr>
        <dsp:cNvPr id="0" name=""/>
        <dsp:cNvSpPr/>
      </dsp:nvSpPr>
      <dsp:spPr>
        <a:xfrm>
          <a:off x="7057800" y="1329668"/>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E60BF43-831A-47F9-9C82-75F896D42533}">
      <dsp:nvSpPr>
        <dsp:cNvPr id="0" name=""/>
        <dsp:cNvSpPr/>
      </dsp:nvSpPr>
      <dsp:spPr>
        <a:xfrm>
          <a:off x="6472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Lifecycle management</a:t>
          </a:r>
        </a:p>
      </dsp:txBody>
      <dsp:txXfrm>
        <a:off x="6472800" y="2535669"/>
        <a:ext cx="1800000" cy="720000"/>
      </dsp:txXfrm>
    </dsp:sp>
    <dsp:sp modelId="{C51B4631-1A29-4DD5-B9F3-D5443CF86DAF}">
      <dsp:nvSpPr>
        <dsp:cNvPr id="0" name=""/>
        <dsp:cNvSpPr/>
      </dsp:nvSpPr>
      <dsp:spPr>
        <a:xfrm>
          <a:off x="8938800" y="1095669"/>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4CFB315-3790-4DEB-9F62-51EE927C34CD}">
      <dsp:nvSpPr>
        <dsp:cNvPr id="0" name=""/>
        <dsp:cNvSpPr/>
      </dsp:nvSpPr>
      <dsp:spPr>
        <a:xfrm>
          <a:off x="9172800" y="1329668"/>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86C6A29-FA7F-4F59-9A13-BFE9E6AA5CA2}">
      <dsp:nvSpPr>
        <dsp:cNvPr id="0" name=""/>
        <dsp:cNvSpPr/>
      </dsp:nvSpPr>
      <dsp:spPr>
        <a:xfrm>
          <a:off x="858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Secure data using ACL (access control lists) and bucket policies</a:t>
          </a:r>
        </a:p>
      </dsp:txBody>
      <dsp:txXfrm>
        <a:off x="8587800" y="2535669"/>
        <a:ext cx="18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49BCB-B3DD-C846-B50E-F9F1B8C7C249}">
      <dsp:nvSpPr>
        <dsp:cNvPr id="0" name=""/>
        <dsp:cNvSpPr/>
      </dsp:nvSpPr>
      <dsp:spPr>
        <a:xfrm>
          <a:off x="0" y="0"/>
          <a:ext cx="8412480" cy="95729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S3 Standard – 99.99% availability and 11 9’s durability. Redundant across multiple AZs, can sustain loss at 2 facilities</a:t>
          </a:r>
        </a:p>
      </dsp:txBody>
      <dsp:txXfrm>
        <a:off x="28038" y="28038"/>
        <a:ext cx="7298593" cy="901218"/>
      </dsp:txXfrm>
    </dsp:sp>
    <dsp:sp modelId="{222ADB93-EA04-F349-977A-9ADB41EA7FCB}">
      <dsp:nvSpPr>
        <dsp:cNvPr id="0" name=""/>
        <dsp:cNvSpPr/>
      </dsp:nvSpPr>
      <dsp:spPr>
        <a:xfrm>
          <a:off x="704545" y="1131347"/>
          <a:ext cx="8412480" cy="957294"/>
        </a:xfrm>
        <a:prstGeom prst="roundRect">
          <a:avLst>
            <a:gd name="adj" fmla="val 10000"/>
          </a:avLst>
        </a:prstGeom>
        <a:solidFill>
          <a:schemeClr val="accent2">
            <a:hueOff val="-485121"/>
            <a:satOff val="-27976"/>
            <a:lumOff val="287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S3 IA (Infrequently accessed) – 11 9’s durability, 99.9% availability and durability but cost is less to store but retrieval fee higher</a:t>
          </a:r>
        </a:p>
      </dsp:txBody>
      <dsp:txXfrm>
        <a:off x="732583" y="1159385"/>
        <a:ext cx="7029617" cy="901218"/>
      </dsp:txXfrm>
    </dsp:sp>
    <dsp:sp modelId="{3D533918-F880-944E-A33C-B3D131EBC39B}">
      <dsp:nvSpPr>
        <dsp:cNvPr id="0" name=""/>
        <dsp:cNvSpPr/>
      </dsp:nvSpPr>
      <dsp:spPr>
        <a:xfrm>
          <a:off x="1398574" y="2262695"/>
          <a:ext cx="8412480" cy="957294"/>
        </a:xfrm>
        <a:prstGeom prst="roundRect">
          <a:avLst>
            <a:gd name="adj" fmla="val 10000"/>
          </a:avLst>
        </a:prstGeom>
        <a:solidFill>
          <a:schemeClr val="accent2">
            <a:hueOff val="-970242"/>
            <a:satOff val="-55952"/>
            <a:lumOff val="575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S3 IA One Zone – 99.5% available and 11 9’s durability durable. Only stored in 1 AZ. Lower cost</a:t>
          </a:r>
        </a:p>
      </dsp:txBody>
      <dsp:txXfrm>
        <a:off x="1426612" y="2290733"/>
        <a:ext cx="7040133" cy="901218"/>
      </dsp:txXfrm>
    </dsp:sp>
    <dsp:sp modelId="{0A4E879B-2A2C-E64A-BEB9-7F782A5B868F}">
      <dsp:nvSpPr>
        <dsp:cNvPr id="0" name=""/>
        <dsp:cNvSpPr/>
      </dsp:nvSpPr>
      <dsp:spPr>
        <a:xfrm>
          <a:off x="2103119" y="3394043"/>
          <a:ext cx="8412480" cy="957294"/>
        </a:xfrm>
        <a:prstGeom prst="roundRect">
          <a:avLst>
            <a:gd name="adj" fmla="val 10000"/>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Glacier – cheapest. Used for archival only. Expedited, Standard or Bulk</a:t>
          </a:r>
        </a:p>
      </dsp:txBody>
      <dsp:txXfrm>
        <a:off x="2131157" y="3422081"/>
        <a:ext cx="7029617" cy="901218"/>
      </dsp:txXfrm>
    </dsp:sp>
    <dsp:sp modelId="{C0034E43-A803-9848-9583-D7FB3149797C}">
      <dsp:nvSpPr>
        <dsp:cNvPr id="0" name=""/>
        <dsp:cNvSpPr/>
      </dsp:nvSpPr>
      <dsp:spPr>
        <a:xfrm>
          <a:off x="7790238" y="733200"/>
          <a:ext cx="622241" cy="62224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30242" y="733200"/>
        <a:ext cx="342233" cy="468236"/>
      </dsp:txXfrm>
    </dsp:sp>
    <dsp:sp modelId="{1D88B703-A333-D147-9F11-F3D7546F52BB}">
      <dsp:nvSpPr>
        <dsp:cNvPr id="0" name=""/>
        <dsp:cNvSpPr/>
      </dsp:nvSpPr>
      <dsp:spPr>
        <a:xfrm>
          <a:off x="8494783" y="1864548"/>
          <a:ext cx="622241" cy="622241"/>
        </a:xfrm>
        <a:prstGeom prst="downArrow">
          <a:avLst>
            <a:gd name="adj1" fmla="val 55000"/>
            <a:gd name="adj2" fmla="val 45000"/>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34787" y="1864548"/>
        <a:ext cx="342233" cy="468236"/>
      </dsp:txXfrm>
    </dsp:sp>
    <dsp:sp modelId="{84B43BE4-6178-074A-B0D4-678B68CC7EA7}">
      <dsp:nvSpPr>
        <dsp:cNvPr id="0" name=""/>
        <dsp:cNvSpPr/>
      </dsp:nvSpPr>
      <dsp:spPr>
        <a:xfrm>
          <a:off x="9188813" y="2995896"/>
          <a:ext cx="622241" cy="622241"/>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328817" y="2995896"/>
        <a:ext cx="342233" cy="4682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96CF94-17D9-494A-9164-7C41D04B7493}">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1B90A5F-7A31-4B5F-9B6F-53A352756D00}">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52E3AA5-6DE0-4E3A-B6DE-D31B14729D26}">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Storage – per Gig basis</a:t>
          </a:r>
        </a:p>
      </dsp:txBody>
      <dsp:txXfrm>
        <a:off x="1131174" y="4597"/>
        <a:ext cx="5382429" cy="979371"/>
      </dsp:txXfrm>
    </dsp:sp>
    <dsp:sp modelId="{86795505-B809-4787-BCE3-66CBBBD6CEEE}">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F99BB01-92DF-45C1-919F-2FE0004D0980}">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6BF6872-7A7F-4E44-B2CC-B93BEDCA35F7}">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Number of requests</a:t>
          </a:r>
        </a:p>
      </dsp:txBody>
      <dsp:txXfrm>
        <a:off x="1131174" y="1228812"/>
        <a:ext cx="5382429" cy="979371"/>
      </dsp:txXfrm>
    </dsp:sp>
    <dsp:sp modelId="{1971C7EF-B051-4251-88C9-0AB13F0424E5}">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E046FCF-4581-47EE-ABD0-CF004DEE5983}">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EC1165A-8FFF-4A52-901F-F91B8FD8FA42}">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Storage management pricing – tagging (metadata)</a:t>
          </a:r>
        </a:p>
      </dsp:txBody>
      <dsp:txXfrm>
        <a:off x="1131174" y="2453027"/>
        <a:ext cx="5382429" cy="979371"/>
      </dsp:txXfrm>
    </dsp:sp>
    <dsp:sp modelId="{A2D9FDD6-2272-4894-B0F2-A62BA0AB7BE8}">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BA13E14-DDAE-42B0-9387-32B8766E13C2}">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F45D3CA-1960-4326-BEC7-D9037BB51B65}">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Data transfer (cross region replication)</a:t>
          </a:r>
        </a:p>
      </dsp:txBody>
      <dsp:txXfrm>
        <a:off x="1131174" y="3677241"/>
        <a:ext cx="5382429" cy="979371"/>
      </dsp:txXfrm>
    </dsp:sp>
    <dsp:sp modelId="{690D634E-BB27-465E-BD89-D7C33EB31BA3}">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6841401-E1F4-4FF1-9D3B-EC3BC1CD6B02}">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111A7B9-7913-4943-B8D0-77312D93D807}">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Transfer acceleration – fast easy secure long distance transfer (used cloud front distributed edge locations)</a:t>
          </a:r>
        </a:p>
      </dsp:txBody>
      <dsp:txXfrm>
        <a:off x="1131174" y="4901456"/>
        <a:ext cx="5382429" cy="97937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5D556E-36C6-304E-924F-299A0C10246A}" type="datetimeFigureOut">
              <a:rPr lang="en-US" smtClean="0"/>
              <a:t>12/21/18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48957B-EDC8-D14B-8D5A-0097263B919D}" type="slidenum">
              <a:rPr lang="en-US" smtClean="0"/>
              <a:t>‹#›</a:t>
            </a:fld>
            <a:endParaRPr lang="en-US"/>
          </a:p>
        </p:txBody>
      </p:sp>
    </p:spTree>
    <p:extLst>
      <p:ext uri="{BB962C8B-B14F-4D97-AF65-F5344CB8AC3E}">
        <p14:creationId xmlns:p14="http://schemas.microsoft.com/office/powerpoint/2010/main" val="2186220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 based storage is eventually consistent, block based is strongly consistent. Object based storage has an identifier and meta data, hence can be geographically accessible, block based storage is split up in blocks without any meta data, performance reduced during geographic distribution. Block based storage can be used for mount points</a:t>
            </a:r>
          </a:p>
        </p:txBody>
      </p:sp>
      <p:sp>
        <p:nvSpPr>
          <p:cNvPr id="4" name="Slide Number Placeholder 3"/>
          <p:cNvSpPr>
            <a:spLocks noGrp="1"/>
          </p:cNvSpPr>
          <p:nvPr>
            <p:ph type="sldNum" sz="quarter" idx="5"/>
          </p:nvPr>
        </p:nvSpPr>
        <p:spPr/>
        <p:txBody>
          <a:bodyPr/>
          <a:lstStyle/>
          <a:p>
            <a:fld id="{9348957B-EDC8-D14B-8D5A-0097263B919D}" type="slidenum">
              <a:rPr lang="en-US" smtClean="0"/>
              <a:t>2</a:t>
            </a:fld>
            <a:endParaRPr lang="en-US"/>
          </a:p>
        </p:txBody>
      </p:sp>
    </p:spTree>
    <p:extLst>
      <p:ext uri="{BB962C8B-B14F-4D97-AF65-F5344CB8AC3E}">
        <p14:creationId xmlns:p14="http://schemas.microsoft.com/office/powerpoint/2010/main" val="1265246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 locations are datacenters located in different parts of the world, Behind the scene, Files are uploaded to the edge location closest to you and synced to S3 using AWS backbone.</a:t>
            </a:r>
          </a:p>
        </p:txBody>
      </p:sp>
      <p:sp>
        <p:nvSpPr>
          <p:cNvPr id="4" name="Slide Number Placeholder 3"/>
          <p:cNvSpPr>
            <a:spLocks noGrp="1"/>
          </p:cNvSpPr>
          <p:nvPr>
            <p:ph type="sldNum" sz="quarter" idx="5"/>
          </p:nvPr>
        </p:nvSpPr>
        <p:spPr/>
        <p:txBody>
          <a:bodyPr/>
          <a:lstStyle/>
          <a:p>
            <a:fld id="{9348957B-EDC8-D14B-8D5A-0097263B919D}" type="slidenum">
              <a:rPr lang="en-US" smtClean="0"/>
              <a:t>7</a:t>
            </a:fld>
            <a:endParaRPr lang="en-US"/>
          </a:p>
        </p:txBody>
      </p:sp>
    </p:spTree>
    <p:extLst>
      <p:ext uri="{BB962C8B-B14F-4D97-AF65-F5344CB8AC3E}">
        <p14:creationId xmlns:p14="http://schemas.microsoft.com/office/powerpoint/2010/main" val="2724963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1202-1C65-0A45-84E0-8F27E8BCD2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DD9F1D-6440-064B-9F15-6FC3740399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2DDD23-3B4D-7141-8B97-AD3FDBA65993}"/>
              </a:ext>
            </a:extLst>
          </p:cNvPr>
          <p:cNvSpPr>
            <a:spLocks noGrp="1"/>
          </p:cNvSpPr>
          <p:nvPr>
            <p:ph type="dt" sz="half" idx="10"/>
          </p:nvPr>
        </p:nvSpPr>
        <p:spPr/>
        <p:txBody>
          <a:bodyPr/>
          <a:lstStyle/>
          <a:p>
            <a:fld id="{D751DF58-682C-0444-ACC1-C03A20FF3B91}" type="datetimeFigureOut">
              <a:rPr lang="en-US" smtClean="0"/>
              <a:t>12/21/18</a:t>
            </a:fld>
            <a:endParaRPr lang="en-US"/>
          </a:p>
        </p:txBody>
      </p:sp>
      <p:sp>
        <p:nvSpPr>
          <p:cNvPr id="5" name="Footer Placeholder 4">
            <a:extLst>
              <a:ext uri="{FF2B5EF4-FFF2-40B4-BE49-F238E27FC236}">
                <a16:creationId xmlns:a16="http://schemas.microsoft.com/office/drawing/2014/main" id="{421A74F8-B58A-EA48-ADED-3C7C5605A1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D45368-81E6-6440-96E3-319E494E040C}"/>
              </a:ext>
            </a:extLst>
          </p:cNvPr>
          <p:cNvSpPr>
            <a:spLocks noGrp="1"/>
          </p:cNvSpPr>
          <p:nvPr>
            <p:ph type="sldNum" sz="quarter" idx="12"/>
          </p:nvPr>
        </p:nvSpPr>
        <p:spPr/>
        <p:txBody>
          <a:bodyPr/>
          <a:lstStyle/>
          <a:p>
            <a:fld id="{7F66D9F0-471F-AB46-AFA4-E352A0C0C06E}" type="slidenum">
              <a:rPr lang="en-US" smtClean="0"/>
              <a:t>‹#›</a:t>
            </a:fld>
            <a:endParaRPr lang="en-US"/>
          </a:p>
        </p:txBody>
      </p:sp>
    </p:spTree>
    <p:extLst>
      <p:ext uri="{BB962C8B-B14F-4D97-AF65-F5344CB8AC3E}">
        <p14:creationId xmlns:p14="http://schemas.microsoft.com/office/powerpoint/2010/main" val="906822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C31C5-09F4-7740-94C3-A30DE5E6B0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F35AA8-79A6-104B-853C-5FED4F0ECA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69E895-D2D6-A548-A9C1-7985D86DB5C2}"/>
              </a:ext>
            </a:extLst>
          </p:cNvPr>
          <p:cNvSpPr>
            <a:spLocks noGrp="1"/>
          </p:cNvSpPr>
          <p:nvPr>
            <p:ph type="dt" sz="half" idx="10"/>
          </p:nvPr>
        </p:nvSpPr>
        <p:spPr/>
        <p:txBody>
          <a:bodyPr/>
          <a:lstStyle/>
          <a:p>
            <a:fld id="{D751DF58-682C-0444-ACC1-C03A20FF3B91}" type="datetimeFigureOut">
              <a:rPr lang="en-US" smtClean="0"/>
              <a:t>12/21/18</a:t>
            </a:fld>
            <a:endParaRPr lang="en-US"/>
          </a:p>
        </p:txBody>
      </p:sp>
      <p:sp>
        <p:nvSpPr>
          <p:cNvPr id="5" name="Footer Placeholder 4">
            <a:extLst>
              <a:ext uri="{FF2B5EF4-FFF2-40B4-BE49-F238E27FC236}">
                <a16:creationId xmlns:a16="http://schemas.microsoft.com/office/drawing/2014/main" id="{77D353D2-A9C4-BF40-98F8-810A13A9D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70D0A-839D-F34D-9BA8-4EF9DEF41B86}"/>
              </a:ext>
            </a:extLst>
          </p:cNvPr>
          <p:cNvSpPr>
            <a:spLocks noGrp="1"/>
          </p:cNvSpPr>
          <p:nvPr>
            <p:ph type="sldNum" sz="quarter" idx="12"/>
          </p:nvPr>
        </p:nvSpPr>
        <p:spPr/>
        <p:txBody>
          <a:bodyPr/>
          <a:lstStyle/>
          <a:p>
            <a:fld id="{7F66D9F0-471F-AB46-AFA4-E352A0C0C06E}" type="slidenum">
              <a:rPr lang="en-US" smtClean="0"/>
              <a:t>‹#›</a:t>
            </a:fld>
            <a:endParaRPr lang="en-US"/>
          </a:p>
        </p:txBody>
      </p:sp>
    </p:spTree>
    <p:extLst>
      <p:ext uri="{BB962C8B-B14F-4D97-AF65-F5344CB8AC3E}">
        <p14:creationId xmlns:p14="http://schemas.microsoft.com/office/powerpoint/2010/main" val="90463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1DB05E-E9B5-2947-9D6D-A7D28C9FC7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DE704D-6C69-4942-B95F-5777A42289C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0DA97F-B54A-4249-8A3C-25F27312DA2A}"/>
              </a:ext>
            </a:extLst>
          </p:cNvPr>
          <p:cNvSpPr>
            <a:spLocks noGrp="1"/>
          </p:cNvSpPr>
          <p:nvPr>
            <p:ph type="dt" sz="half" idx="10"/>
          </p:nvPr>
        </p:nvSpPr>
        <p:spPr/>
        <p:txBody>
          <a:bodyPr/>
          <a:lstStyle/>
          <a:p>
            <a:fld id="{D751DF58-682C-0444-ACC1-C03A20FF3B91}" type="datetimeFigureOut">
              <a:rPr lang="en-US" smtClean="0"/>
              <a:t>12/21/18</a:t>
            </a:fld>
            <a:endParaRPr lang="en-US"/>
          </a:p>
        </p:txBody>
      </p:sp>
      <p:sp>
        <p:nvSpPr>
          <p:cNvPr id="5" name="Footer Placeholder 4">
            <a:extLst>
              <a:ext uri="{FF2B5EF4-FFF2-40B4-BE49-F238E27FC236}">
                <a16:creationId xmlns:a16="http://schemas.microsoft.com/office/drawing/2014/main" id="{3E70F24B-4216-5846-91B9-C87CE34C1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7ACB4-8E1E-DE4A-8864-1C9F2D50B845}"/>
              </a:ext>
            </a:extLst>
          </p:cNvPr>
          <p:cNvSpPr>
            <a:spLocks noGrp="1"/>
          </p:cNvSpPr>
          <p:nvPr>
            <p:ph type="sldNum" sz="quarter" idx="12"/>
          </p:nvPr>
        </p:nvSpPr>
        <p:spPr/>
        <p:txBody>
          <a:bodyPr/>
          <a:lstStyle/>
          <a:p>
            <a:fld id="{7F66D9F0-471F-AB46-AFA4-E352A0C0C06E}" type="slidenum">
              <a:rPr lang="en-US" smtClean="0"/>
              <a:t>‹#›</a:t>
            </a:fld>
            <a:endParaRPr lang="en-US"/>
          </a:p>
        </p:txBody>
      </p:sp>
    </p:spTree>
    <p:extLst>
      <p:ext uri="{BB962C8B-B14F-4D97-AF65-F5344CB8AC3E}">
        <p14:creationId xmlns:p14="http://schemas.microsoft.com/office/powerpoint/2010/main" val="2378097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DF6A-697D-6146-A0D3-63250FFD3D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6C57CC-94FE-7F49-9ACB-B6F9342EDE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2581D-E0CC-8243-806E-A74DDFBED17A}"/>
              </a:ext>
            </a:extLst>
          </p:cNvPr>
          <p:cNvSpPr>
            <a:spLocks noGrp="1"/>
          </p:cNvSpPr>
          <p:nvPr>
            <p:ph type="dt" sz="half" idx="10"/>
          </p:nvPr>
        </p:nvSpPr>
        <p:spPr/>
        <p:txBody>
          <a:bodyPr/>
          <a:lstStyle/>
          <a:p>
            <a:fld id="{D751DF58-682C-0444-ACC1-C03A20FF3B91}" type="datetimeFigureOut">
              <a:rPr lang="en-US" smtClean="0"/>
              <a:t>12/21/18</a:t>
            </a:fld>
            <a:endParaRPr lang="en-US"/>
          </a:p>
        </p:txBody>
      </p:sp>
      <p:sp>
        <p:nvSpPr>
          <p:cNvPr id="5" name="Footer Placeholder 4">
            <a:extLst>
              <a:ext uri="{FF2B5EF4-FFF2-40B4-BE49-F238E27FC236}">
                <a16:creationId xmlns:a16="http://schemas.microsoft.com/office/drawing/2014/main" id="{267B8844-AEB5-2A41-8B78-7694E08A61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8AD53E-26B5-334F-9648-2AAAEDFD592B}"/>
              </a:ext>
            </a:extLst>
          </p:cNvPr>
          <p:cNvSpPr>
            <a:spLocks noGrp="1"/>
          </p:cNvSpPr>
          <p:nvPr>
            <p:ph type="sldNum" sz="quarter" idx="12"/>
          </p:nvPr>
        </p:nvSpPr>
        <p:spPr/>
        <p:txBody>
          <a:bodyPr/>
          <a:lstStyle/>
          <a:p>
            <a:fld id="{7F66D9F0-471F-AB46-AFA4-E352A0C0C06E}" type="slidenum">
              <a:rPr lang="en-US" smtClean="0"/>
              <a:t>‹#›</a:t>
            </a:fld>
            <a:endParaRPr lang="en-US"/>
          </a:p>
        </p:txBody>
      </p:sp>
    </p:spTree>
    <p:extLst>
      <p:ext uri="{BB962C8B-B14F-4D97-AF65-F5344CB8AC3E}">
        <p14:creationId xmlns:p14="http://schemas.microsoft.com/office/powerpoint/2010/main" val="762856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E3B8B-0537-9E41-952D-4BEF7E687B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345E26-90AE-3640-8414-514110B8F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21D5C02-0490-B04E-B5B0-58AE107026C5}"/>
              </a:ext>
            </a:extLst>
          </p:cNvPr>
          <p:cNvSpPr>
            <a:spLocks noGrp="1"/>
          </p:cNvSpPr>
          <p:nvPr>
            <p:ph type="dt" sz="half" idx="10"/>
          </p:nvPr>
        </p:nvSpPr>
        <p:spPr/>
        <p:txBody>
          <a:bodyPr/>
          <a:lstStyle/>
          <a:p>
            <a:fld id="{D751DF58-682C-0444-ACC1-C03A20FF3B91}" type="datetimeFigureOut">
              <a:rPr lang="en-US" smtClean="0"/>
              <a:t>12/21/18</a:t>
            </a:fld>
            <a:endParaRPr lang="en-US"/>
          </a:p>
        </p:txBody>
      </p:sp>
      <p:sp>
        <p:nvSpPr>
          <p:cNvPr id="5" name="Footer Placeholder 4">
            <a:extLst>
              <a:ext uri="{FF2B5EF4-FFF2-40B4-BE49-F238E27FC236}">
                <a16:creationId xmlns:a16="http://schemas.microsoft.com/office/drawing/2014/main" id="{F16987D9-E126-4142-AF3E-CE4099E16B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510435-EF77-3449-9E8B-6F2D20D90335}"/>
              </a:ext>
            </a:extLst>
          </p:cNvPr>
          <p:cNvSpPr>
            <a:spLocks noGrp="1"/>
          </p:cNvSpPr>
          <p:nvPr>
            <p:ph type="sldNum" sz="quarter" idx="12"/>
          </p:nvPr>
        </p:nvSpPr>
        <p:spPr/>
        <p:txBody>
          <a:bodyPr/>
          <a:lstStyle/>
          <a:p>
            <a:fld id="{7F66D9F0-471F-AB46-AFA4-E352A0C0C06E}" type="slidenum">
              <a:rPr lang="en-US" smtClean="0"/>
              <a:t>‹#›</a:t>
            </a:fld>
            <a:endParaRPr lang="en-US"/>
          </a:p>
        </p:txBody>
      </p:sp>
    </p:spTree>
    <p:extLst>
      <p:ext uri="{BB962C8B-B14F-4D97-AF65-F5344CB8AC3E}">
        <p14:creationId xmlns:p14="http://schemas.microsoft.com/office/powerpoint/2010/main" val="3317044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F428-D843-7844-A3DD-7F64B82E0E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BC2058-D272-954A-A8C2-A29A0ED596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8341EA-43AF-ED40-9472-6FBBC25F859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ECA5CC-0AAA-0E4D-B62E-701CBAF88348}"/>
              </a:ext>
            </a:extLst>
          </p:cNvPr>
          <p:cNvSpPr>
            <a:spLocks noGrp="1"/>
          </p:cNvSpPr>
          <p:nvPr>
            <p:ph type="dt" sz="half" idx="10"/>
          </p:nvPr>
        </p:nvSpPr>
        <p:spPr/>
        <p:txBody>
          <a:bodyPr/>
          <a:lstStyle/>
          <a:p>
            <a:fld id="{D751DF58-682C-0444-ACC1-C03A20FF3B91}" type="datetimeFigureOut">
              <a:rPr lang="en-US" smtClean="0"/>
              <a:t>12/21/18</a:t>
            </a:fld>
            <a:endParaRPr lang="en-US"/>
          </a:p>
        </p:txBody>
      </p:sp>
      <p:sp>
        <p:nvSpPr>
          <p:cNvPr id="6" name="Footer Placeholder 5">
            <a:extLst>
              <a:ext uri="{FF2B5EF4-FFF2-40B4-BE49-F238E27FC236}">
                <a16:creationId xmlns:a16="http://schemas.microsoft.com/office/drawing/2014/main" id="{82789C5C-EEFD-6546-8BAC-616E49D3FD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C5E1C0-947C-0A4B-80C2-69F8DBBF218E}"/>
              </a:ext>
            </a:extLst>
          </p:cNvPr>
          <p:cNvSpPr>
            <a:spLocks noGrp="1"/>
          </p:cNvSpPr>
          <p:nvPr>
            <p:ph type="sldNum" sz="quarter" idx="12"/>
          </p:nvPr>
        </p:nvSpPr>
        <p:spPr/>
        <p:txBody>
          <a:bodyPr/>
          <a:lstStyle/>
          <a:p>
            <a:fld id="{7F66D9F0-471F-AB46-AFA4-E352A0C0C06E}" type="slidenum">
              <a:rPr lang="en-US" smtClean="0"/>
              <a:t>‹#›</a:t>
            </a:fld>
            <a:endParaRPr lang="en-US"/>
          </a:p>
        </p:txBody>
      </p:sp>
    </p:spTree>
    <p:extLst>
      <p:ext uri="{BB962C8B-B14F-4D97-AF65-F5344CB8AC3E}">
        <p14:creationId xmlns:p14="http://schemas.microsoft.com/office/powerpoint/2010/main" val="303897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31AFB-EDCB-5A4F-AD62-39563D8EC0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13B527-4A41-4046-AEC8-D9B23CB9FB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5AC1985-4805-5147-9847-21AC70F16DC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1BC759-629B-8048-A9F6-FD69820DBA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3BFEC2F-3B30-8D47-86BA-8B5D571C786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B717F8-14B7-994D-B4BD-400B258678A6}"/>
              </a:ext>
            </a:extLst>
          </p:cNvPr>
          <p:cNvSpPr>
            <a:spLocks noGrp="1"/>
          </p:cNvSpPr>
          <p:nvPr>
            <p:ph type="dt" sz="half" idx="10"/>
          </p:nvPr>
        </p:nvSpPr>
        <p:spPr/>
        <p:txBody>
          <a:bodyPr/>
          <a:lstStyle/>
          <a:p>
            <a:fld id="{D751DF58-682C-0444-ACC1-C03A20FF3B91}" type="datetimeFigureOut">
              <a:rPr lang="en-US" smtClean="0"/>
              <a:t>12/21/18</a:t>
            </a:fld>
            <a:endParaRPr lang="en-US"/>
          </a:p>
        </p:txBody>
      </p:sp>
      <p:sp>
        <p:nvSpPr>
          <p:cNvPr id="8" name="Footer Placeholder 7">
            <a:extLst>
              <a:ext uri="{FF2B5EF4-FFF2-40B4-BE49-F238E27FC236}">
                <a16:creationId xmlns:a16="http://schemas.microsoft.com/office/drawing/2014/main" id="{1982699C-C7D3-754D-9BA8-E7D78A5391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A4AD03-5A03-DE4A-B59D-C26DC5C1875D}"/>
              </a:ext>
            </a:extLst>
          </p:cNvPr>
          <p:cNvSpPr>
            <a:spLocks noGrp="1"/>
          </p:cNvSpPr>
          <p:nvPr>
            <p:ph type="sldNum" sz="quarter" idx="12"/>
          </p:nvPr>
        </p:nvSpPr>
        <p:spPr/>
        <p:txBody>
          <a:bodyPr/>
          <a:lstStyle/>
          <a:p>
            <a:fld id="{7F66D9F0-471F-AB46-AFA4-E352A0C0C06E}" type="slidenum">
              <a:rPr lang="en-US" smtClean="0"/>
              <a:t>‹#›</a:t>
            </a:fld>
            <a:endParaRPr lang="en-US"/>
          </a:p>
        </p:txBody>
      </p:sp>
    </p:spTree>
    <p:extLst>
      <p:ext uri="{BB962C8B-B14F-4D97-AF65-F5344CB8AC3E}">
        <p14:creationId xmlns:p14="http://schemas.microsoft.com/office/powerpoint/2010/main" val="1692558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1DBAC-E16F-BE4A-BF00-C699445517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B53486-A6A5-AA42-8152-6DF4E2921789}"/>
              </a:ext>
            </a:extLst>
          </p:cNvPr>
          <p:cNvSpPr>
            <a:spLocks noGrp="1"/>
          </p:cNvSpPr>
          <p:nvPr>
            <p:ph type="dt" sz="half" idx="10"/>
          </p:nvPr>
        </p:nvSpPr>
        <p:spPr/>
        <p:txBody>
          <a:bodyPr/>
          <a:lstStyle/>
          <a:p>
            <a:fld id="{D751DF58-682C-0444-ACC1-C03A20FF3B91}" type="datetimeFigureOut">
              <a:rPr lang="en-US" smtClean="0"/>
              <a:t>12/21/18</a:t>
            </a:fld>
            <a:endParaRPr lang="en-US"/>
          </a:p>
        </p:txBody>
      </p:sp>
      <p:sp>
        <p:nvSpPr>
          <p:cNvPr id="4" name="Footer Placeholder 3">
            <a:extLst>
              <a:ext uri="{FF2B5EF4-FFF2-40B4-BE49-F238E27FC236}">
                <a16:creationId xmlns:a16="http://schemas.microsoft.com/office/drawing/2014/main" id="{6770937A-856D-154A-BC9F-A21390475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57C3CE-D261-5C43-8D2A-AC0047CA398B}"/>
              </a:ext>
            </a:extLst>
          </p:cNvPr>
          <p:cNvSpPr>
            <a:spLocks noGrp="1"/>
          </p:cNvSpPr>
          <p:nvPr>
            <p:ph type="sldNum" sz="quarter" idx="12"/>
          </p:nvPr>
        </p:nvSpPr>
        <p:spPr/>
        <p:txBody>
          <a:bodyPr/>
          <a:lstStyle/>
          <a:p>
            <a:fld id="{7F66D9F0-471F-AB46-AFA4-E352A0C0C06E}" type="slidenum">
              <a:rPr lang="en-US" smtClean="0"/>
              <a:t>‹#›</a:t>
            </a:fld>
            <a:endParaRPr lang="en-US"/>
          </a:p>
        </p:txBody>
      </p:sp>
    </p:spTree>
    <p:extLst>
      <p:ext uri="{BB962C8B-B14F-4D97-AF65-F5344CB8AC3E}">
        <p14:creationId xmlns:p14="http://schemas.microsoft.com/office/powerpoint/2010/main" val="2270721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A7ADBD-0D70-634B-B50F-1DDA377987E5}"/>
              </a:ext>
            </a:extLst>
          </p:cNvPr>
          <p:cNvSpPr>
            <a:spLocks noGrp="1"/>
          </p:cNvSpPr>
          <p:nvPr>
            <p:ph type="dt" sz="half" idx="10"/>
          </p:nvPr>
        </p:nvSpPr>
        <p:spPr/>
        <p:txBody>
          <a:bodyPr/>
          <a:lstStyle/>
          <a:p>
            <a:fld id="{D751DF58-682C-0444-ACC1-C03A20FF3B91}" type="datetimeFigureOut">
              <a:rPr lang="en-US" smtClean="0"/>
              <a:t>12/21/18</a:t>
            </a:fld>
            <a:endParaRPr lang="en-US"/>
          </a:p>
        </p:txBody>
      </p:sp>
      <p:sp>
        <p:nvSpPr>
          <p:cNvPr id="3" name="Footer Placeholder 2">
            <a:extLst>
              <a:ext uri="{FF2B5EF4-FFF2-40B4-BE49-F238E27FC236}">
                <a16:creationId xmlns:a16="http://schemas.microsoft.com/office/drawing/2014/main" id="{ABCDE5C1-73B8-0649-B52B-B8A445B40E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FE2471-0706-084D-9F92-51B7D8835D61}"/>
              </a:ext>
            </a:extLst>
          </p:cNvPr>
          <p:cNvSpPr>
            <a:spLocks noGrp="1"/>
          </p:cNvSpPr>
          <p:nvPr>
            <p:ph type="sldNum" sz="quarter" idx="12"/>
          </p:nvPr>
        </p:nvSpPr>
        <p:spPr/>
        <p:txBody>
          <a:bodyPr/>
          <a:lstStyle/>
          <a:p>
            <a:fld id="{7F66D9F0-471F-AB46-AFA4-E352A0C0C06E}" type="slidenum">
              <a:rPr lang="en-US" smtClean="0"/>
              <a:t>‹#›</a:t>
            </a:fld>
            <a:endParaRPr lang="en-US"/>
          </a:p>
        </p:txBody>
      </p:sp>
    </p:spTree>
    <p:extLst>
      <p:ext uri="{BB962C8B-B14F-4D97-AF65-F5344CB8AC3E}">
        <p14:creationId xmlns:p14="http://schemas.microsoft.com/office/powerpoint/2010/main" val="633672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D3038-B4F9-0744-ADE3-7D9027B9F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CE150B-825E-7A42-BC6A-EB4A3B7280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0532C3-C8C8-9A47-82C6-8925A9BC9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ACEBCC-7977-4941-A489-D03005717C91}"/>
              </a:ext>
            </a:extLst>
          </p:cNvPr>
          <p:cNvSpPr>
            <a:spLocks noGrp="1"/>
          </p:cNvSpPr>
          <p:nvPr>
            <p:ph type="dt" sz="half" idx="10"/>
          </p:nvPr>
        </p:nvSpPr>
        <p:spPr/>
        <p:txBody>
          <a:bodyPr/>
          <a:lstStyle/>
          <a:p>
            <a:fld id="{D751DF58-682C-0444-ACC1-C03A20FF3B91}" type="datetimeFigureOut">
              <a:rPr lang="en-US" smtClean="0"/>
              <a:t>12/21/18</a:t>
            </a:fld>
            <a:endParaRPr lang="en-US"/>
          </a:p>
        </p:txBody>
      </p:sp>
      <p:sp>
        <p:nvSpPr>
          <p:cNvPr id="6" name="Footer Placeholder 5">
            <a:extLst>
              <a:ext uri="{FF2B5EF4-FFF2-40B4-BE49-F238E27FC236}">
                <a16:creationId xmlns:a16="http://schemas.microsoft.com/office/drawing/2014/main" id="{5355803E-F715-1349-86CD-D65F5CC9C2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BA0B27-01C3-3C4F-A42B-92782F1B6767}"/>
              </a:ext>
            </a:extLst>
          </p:cNvPr>
          <p:cNvSpPr>
            <a:spLocks noGrp="1"/>
          </p:cNvSpPr>
          <p:nvPr>
            <p:ph type="sldNum" sz="quarter" idx="12"/>
          </p:nvPr>
        </p:nvSpPr>
        <p:spPr/>
        <p:txBody>
          <a:bodyPr/>
          <a:lstStyle/>
          <a:p>
            <a:fld id="{7F66D9F0-471F-AB46-AFA4-E352A0C0C06E}" type="slidenum">
              <a:rPr lang="en-US" smtClean="0"/>
              <a:t>‹#›</a:t>
            </a:fld>
            <a:endParaRPr lang="en-US"/>
          </a:p>
        </p:txBody>
      </p:sp>
    </p:spTree>
    <p:extLst>
      <p:ext uri="{BB962C8B-B14F-4D97-AF65-F5344CB8AC3E}">
        <p14:creationId xmlns:p14="http://schemas.microsoft.com/office/powerpoint/2010/main" val="328940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8F1F6-5DD1-1045-9C3F-5E2604EC97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A86419-C2D3-8A44-9967-A72DBB578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AA9C8F-1D3C-8F42-97B6-ECAE6AB3C4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9AB667-305A-B140-B4C6-11A842AB2E2B}"/>
              </a:ext>
            </a:extLst>
          </p:cNvPr>
          <p:cNvSpPr>
            <a:spLocks noGrp="1"/>
          </p:cNvSpPr>
          <p:nvPr>
            <p:ph type="dt" sz="half" idx="10"/>
          </p:nvPr>
        </p:nvSpPr>
        <p:spPr/>
        <p:txBody>
          <a:bodyPr/>
          <a:lstStyle/>
          <a:p>
            <a:fld id="{D751DF58-682C-0444-ACC1-C03A20FF3B91}" type="datetimeFigureOut">
              <a:rPr lang="en-US" smtClean="0"/>
              <a:t>12/21/18</a:t>
            </a:fld>
            <a:endParaRPr lang="en-US"/>
          </a:p>
        </p:txBody>
      </p:sp>
      <p:sp>
        <p:nvSpPr>
          <p:cNvPr id="6" name="Footer Placeholder 5">
            <a:extLst>
              <a:ext uri="{FF2B5EF4-FFF2-40B4-BE49-F238E27FC236}">
                <a16:creationId xmlns:a16="http://schemas.microsoft.com/office/drawing/2014/main" id="{46E89613-FCEC-2C4C-85BF-51D786C7DD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9CBEA2-15B2-3D42-8EE8-9C9454244D9B}"/>
              </a:ext>
            </a:extLst>
          </p:cNvPr>
          <p:cNvSpPr>
            <a:spLocks noGrp="1"/>
          </p:cNvSpPr>
          <p:nvPr>
            <p:ph type="sldNum" sz="quarter" idx="12"/>
          </p:nvPr>
        </p:nvSpPr>
        <p:spPr/>
        <p:txBody>
          <a:bodyPr/>
          <a:lstStyle/>
          <a:p>
            <a:fld id="{7F66D9F0-471F-AB46-AFA4-E352A0C0C06E}" type="slidenum">
              <a:rPr lang="en-US" smtClean="0"/>
              <a:t>‹#›</a:t>
            </a:fld>
            <a:endParaRPr lang="en-US"/>
          </a:p>
        </p:txBody>
      </p:sp>
    </p:spTree>
    <p:extLst>
      <p:ext uri="{BB962C8B-B14F-4D97-AF65-F5344CB8AC3E}">
        <p14:creationId xmlns:p14="http://schemas.microsoft.com/office/powerpoint/2010/main" val="3107252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FB7BC1-3304-A340-BFB9-8695F90EAB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45B203-E9A7-B240-937F-99AEA3855A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833DC2-D889-0145-BE41-BA07C1B986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51DF58-682C-0444-ACC1-C03A20FF3B91}" type="datetimeFigureOut">
              <a:rPr lang="en-US" smtClean="0"/>
              <a:t>12/21/18</a:t>
            </a:fld>
            <a:endParaRPr lang="en-US"/>
          </a:p>
        </p:txBody>
      </p:sp>
      <p:sp>
        <p:nvSpPr>
          <p:cNvPr id="5" name="Footer Placeholder 4">
            <a:extLst>
              <a:ext uri="{FF2B5EF4-FFF2-40B4-BE49-F238E27FC236}">
                <a16:creationId xmlns:a16="http://schemas.microsoft.com/office/drawing/2014/main" id="{BEB90377-B72C-7D44-8478-228F9D9E6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0B8AAF-13A3-004D-9680-086EC4C1C3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6D9F0-471F-AB46-AFA4-E352A0C0C06E}" type="slidenum">
              <a:rPr lang="en-US" smtClean="0"/>
              <a:t>‹#›</a:t>
            </a:fld>
            <a:endParaRPr lang="en-US"/>
          </a:p>
        </p:txBody>
      </p:sp>
    </p:spTree>
    <p:extLst>
      <p:ext uri="{BB962C8B-B14F-4D97-AF65-F5344CB8AC3E}">
        <p14:creationId xmlns:p14="http://schemas.microsoft.com/office/powerpoint/2010/main" val="3906288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E2D0-F799-E449-8ABC-710444E4A22B}"/>
              </a:ext>
            </a:extLst>
          </p:cNvPr>
          <p:cNvSpPr>
            <a:spLocks noGrp="1"/>
          </p:cNvSpPr>
          <p:nvPr>
            <p:ph type="ctrTitle"/>
          </p:nvPr>
        </p:nvSpPr>
        <p:spPr/>
        <p:txBody>
          <a:bodyPr/>
          <a:lstStyle/>
          <a:p>
            <a:r>
              <a:rPr lang="en-US" dirty="0"/>
              <a:t>AWS Solutions Architect Associate</a:t>
            </a:r>
          </a:p>
        </p:txBody>
      </p:sp>
      <p:sp>
        <p:nvSpPr>
          <p:cNvPr id="3" name="Subtitle 2">
            <a:extLst>
              <a:ext uri="{FF2B5EF4-FFF2-40B4-BE49-F238E27FC236}">
                <a16:creationId xmlns:a16="http://schemas.microsoft.com/office/drawing/2014/main" id="{1FC0B95C-EB9A-DE4D-A97B-D715368AD468}"/>
              </a:ext>
            </a:extLst>
          </p:cNvPr>
          <p:cNvSpPr>
            <a:spLocks noGrp="1"/>
          </p:cNvSpPr>
          <p:nvPr>
            <p:ph type="subTitle" idx="1"/>
          </p:nvPr>
        </p:nvSpPr>
        <p:spPr/>
        <p:txBody>
          <a:bodyPr/>
          <a:lstStyle/>
          <a:p>
            <a:r>
              <a:rPr lang="en-US" dirty="0"/>
              <a:t>Storage</a:t>
            </a:r>
          </a:p>
        </p:txBody>
      </p:sp>
    </p:spTree>
    <p:extLst>
      <p:ext uri="{BB962C8B-B14F-4D97-AF65-F5344CB8AC3E}">
        <p14:creationId xmlns:p14="http://schemas.microsoft.com/office/powerpoint/2010/main" val="667740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6780-2031-544E-BA34-A5D42ADBA5E3}"/>
              </a:ext>
            </a:extLst>
          </p:cNvPr>
          <p:cNvSpPr>
            <a:spLocks noGrp="1"/>
          </p:cNvSpPr>
          <p:nvPr>
            <p:ph type="title"/>
          </p:nvPr>
        </p:nvSpPr>
        <p:spPr>
          <a:xfrm>
            <a:off x="838200" y="365125"/>
            <a:ext cx="10515600" cy="1325563"/>
          </a:xfrm>
        </p:spPr>
        <p:txBody>
          <a:bodyPr>
            <a:normAutofit/>
          </a:bodyPr>
          <a:lstStyle/>
          <a:p>
            <a:r>
              <a:rPr lang="en-US" dirty="0"/>
              <a:t>S3</a:t>
            </a:r>
          </a:p>
        </p:txBody>
      </p:sp>
      <p:graphicFrame>
        <p:nvGraphicFramePr>
          <p:cNvPr id="5" name="Content Placeholder 2">
            <a:extLst>
              <a:ext uri="{FF2B5EF4-FFF2-40B4-BE49-F238E27FC236}">
                <a16:creationId xmlns:a16="http://schemas.microsoft.com/office/drawing/2014/main" id="{D247F024-8019-47FB-842A-0A3DE13A16A7}"/>
              </a:ext>
            </a:extLst>
          </p:cNvPr>
          <p:cNvGraphicFramePr>
            <a:graphicFrameLocks noGrp="1"/>
          </p:cNvGraphicFramePr>
          <p:nvPr>
            <p:ph idx="1"/>
            <p:extLst>
              <p:ext uri="{D42A27DB-BD31-4B8C-83A1-F6EECF244321}">
                <p14:modId xmlns:p14="http://schemas.microsoft.com/office/powerpoint/2010/main" val="18954257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58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70C6-4FC7-F941-B9E4-F7F96322153F}"/>
              </a:ext>
            </a:extLst>
          </p:cNvPr>
          <p:cNvSpPr>
            <a:spLocks noGrp="1"/>
          </p:cNvSpPr>
          <p:nvPr>
            <p:ph type="title"/>
          </p:nvPr>
        </p:nvSpPr>
        <p:spPr>
          <a:xfrm>
            <a:off x="838200" y="365125"/>
            <a:ext cx="10515600" cy="1325563"/>
          </a:xfrm>
        </p:spPr>
        <p:txBody>
          <a:bodyPr>
            <a:normAutofit/>
          </a:bodyPr>
          <a:lstStyle/>
          <a:p>
            <a:r>
              <a:rPr lang="en-US" dirty="0"/>
              <a:t>Data consistency</a:t>
            </a:r>
          </a:p>
        </p:txBody>
      </p:sp>
      <p:graphicFrame>
        <p:nvGraphicFramePr>
          <p:cNvPr id="5" name="Content Placeholder 2">
            <a:extLst>
              <a:ext uri="{FF2B5EF4-FFF2-40B4-BE49-F238E27FC236}">
                <a16:creationId xmlns:a16="http://schemas.microsoft.com/office/drawing/2014/main" id="{EDB1886F-7691-4F5D-8CA4-79C9AF3F4F88}"/>
              </a:ext>
            </a:extLst>
          </p:cNvPr>
          <p:cNvGraphicFramePr>
            <a:graphicFrameLocks noGrp="1"/>
          </p:cNvGraphicFramePr>
          <p:nvPr>
            <p:ph idx="1"/>
            <p:extLst>
              <p:ext uri="{D42A27DB-BD31-4B8C-83A1-F6EECF244321}">
                <p14:modId xmlns:p14="http://schemas.microsoft.com/office/powerpoint/2010/main" val="228446879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2709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0A28-0DFC-BA40-AF72-CA41A9299314}"/>
              </a:ext>
            </a:extLst>
          </p:cNvPr>
          <p:cNvSpPr>
            <a:spLocks noGrp="1"/>
          </p:cNvSpPr>
          <p:nvPr>
            <p:ph type="title"/>
          </p:nvPr>
        </p:nvSpPr>
        <p:spPr>
          <a:xfrm>
            <a:off x="838200" y="365125"/>
            <a:ext cx="10515600" cy="1325563"/>
          </a:xfrm>
        </p:spPr>
        <p:txBody>
          <a:bodyPr>
            <a:normAutofit/>
          </a:bodyPr>
          <a:lstStyle/>
          <a:p>
            <a:endParaRPr lang="en-US" dirty="0"/>
          </a:p>
        </p:txBody>
      </p:sp>
      <p:graphicFrame>
        <p:nvGraphicFramePr>
          <p:cNvPr id="5" name="Content Placeholder 2">
            <a:extLst>
              <a:ext uri="{FF2B5EF4-FFF2-40B4-BE49-F238E27FC236}">
                <a16:creationId xmlns:a16="http://schemas.microsoft.com/office/drawing/2014/main" id="{5874D7E6-1829-4B27-BECE-59D2561E12B3}"/>
              </a:ext>
            </a:extLst>
          </p:cNvPr>
          <p:cNvGraphicFramePr>
            <a:graphicFrameLocks noGrp="1"/>
          </p:cNvGraphicFramePr>
          <p:nvPr>
            <p:ph idx="1"/>
            <p:extLst>
              <p:ext uri="{D42A27DB-BD31-4B8C-83A1-F6EECF244321}">
                <p14:modId xmlns:p14="http://schemas.microsoft.com/office/powerpoint/2010/main" val="20487848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9143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8CE51-2A84-6546-8A13-916ACD93E82A}"/>
              </a:ext>
            </a:extLst>
          </p:cNvPr>
          <p:cNvSpPr>
            <a:spLocks noGrp="1"/>
          </p:cNvSpPr>
          <p:nvPr>
            <p:ph type="title"/>
          </p:nvPr>
        </p:nvSpPr>
        <p:spPr>
          <a:xfrm>
            <a:off x="838200" y="365125"/>
            <a:ext cx="10515600" cy="1325563"/>
          </a:xfrm>
        </p:spPr>
        <p:txBody>
          <a:bodyPr>
            <a:normAutofit/>
          </a:bodyPr>
          <a:lstStyle/>
          <a:p>
            <a:r>
              <a:rPr lang="en-US" dirty="0"/>
              <a:t>S3 Tiers</a:t>
            </a:r>
          </a:p>
        </p:txBody>
      </p:sp>
      <p:graphicFrame>
        <p:nvGraphicFramePr>
          <p:cNvPr id="5" name="Content Placeholder 2">
            <a:extLst>
              <a:ext uri="{FF2B5EF4-FFF2-40B4-BE49-F238E27FC236}">
                <a16:creationId xmlns:a16="http://schemas.microsoft.com/office/drawing/2014/main" id="{2598092B-EAF3-4F2E-B6B1-40157A3B61EC}"/>
              </a:ext>
            </a:extLst>
          </p:cNvPr>
          <p:cNvGraphicFramePr>
            <a:graphicFrameLocks noGrp="1"/>
          </p:cNvGraphicFramePr>
          <p:nvPr>
            <p:ph idx="1"/>
            <p:extLst>
              <p:ext uri="{D42A27DB-BD31-4B8C-83A1-F6EECF244321}">
                <p14:modId xmlns:p14="http://schemas.microsoft.com/office/powerpoint/2010/main" val="21546883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2765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BDDE-EA28-8148-BA01-1A20E158E877}"/>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E67E66CE-ED31-FD4C-A545-BC04C90F0710}"/>
              </a:ext>
            </a:extLst>
          </p:cNvPr>
          <p:cNvPicPr>
            <a:picLocks noGrp="1" noChangeAspect="1"/>
          </p:cNvPicPr>
          <p:nvPr>
            <p:ph idx="1"/>
          </p:nvPr>
        </p:nvPicPr>
        <p:blipFill>
          <a:blip r:embed="rId2"/>
          <a:stretch>
            <a:fillRect/>
          </a:stretch>
        </p:blipFill>
        <p:spPr>
          <a:xfrm>
            <a:off x="1561028" y="1825625"/>
            <a:ext cx="9069944" cy="4351338"/>
          </a:xfrm>
          <a:prstGeom prst="rect">
            <a:avLst/>
          </a:prstGeom>
        </p:spPr>
      </p:pic>
    </p:spTree>
    <p:extLst>
      <p:ext uri="{BB962C8B-B14F-4D97-AF65-F5344CB8AC3E}">
        <p14:creationId xmlns:p14="http://schemas.microsoft.com/office/powerpoint/2010/main" val="887110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9EB3C9-F74C-1540-83D0-3F023198C3FF}"/>
              </a:ext>
            </a:extLst>
          </p:cNvPr>
          <p:cNvSpPr>
            <a:spLocks noGrp="1"/>
          </p:cNvSpPr>
          <p:nvPr>
            <p:ph type="title"/>
          </p:nvPr>
        </p:nvSpPr>
        <p:spPr>
          <a:xfrm>
            <a:off x="863029" y="1012004"/>
            <a:ext cx="3416158" cy="4795408"/>
          </a:xfrm>
        </p:spPr>
        <p:txBody>
          <a:bodyPr>
            <a:normAutofit/>
          </a:bodyPr>
          <a:lstStyle/>
          <a:p>
            <a:r>
              <a:rPr lang="en-US">
                <a:solidFill>
                  <a:srgbClr val="FFFFFF"/>
                </a:solidFill>
              </a:rPr>
              <a:t>Charges</a:t>
            </a:r>
          </a:p>
        </p:txBody>
      </p:sp>
      <p:graphicFrame>
        <p:nvGraphicFramePr>
          <p:cNvPr id="5" name="Content Placeholder 2">
            <a:extLst>
              <a:ext uri="{FF2B5EF4-FFF2-40B4-BE49-F238E27FC236}">
                <a16:creationId xmlns:a16="http://schemas.microsoft.com/office/drawing/2014/main" id="{CFD4BB2A-A20A-46FD-9BBE-D0AF39D402F1}"/>
              </a:ext>
            </a:extLst>
          </p:cNvPr>
          <p:cNvGraphicFramePr>
            <a:graphicFrameLocks noGrp="1"/>
          </p:cNvGraphicFramePr>
          <p:nvPr>
            <p:ph idx="1"/>
            <p:extLst>
              <p:ext uri="{D42A27DB-BD31-4B8C-83A1-F6EECF244321}">
                <p14:modId xmlns:p14="http://schemas.microsoft.com/office/powerpoint/2010/main" val="34908791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749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07F82-8618-794F-8672-0F9C81CD32F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5DBE4FC-74AF-904D-901A-A3E03202C5C3}"/>
              </a:ext>
            </a:extLst>
          </p:cNvPr>
          <p:cNvSpPr>
            <a:spLocks noGrp="1"/>
          </p:cNvSpPr>
          <p:nvPr>
            <p:ph idx="1"/>
          </p:nvPr>
        </p:nvSpPr>
        <p:spPr/>
        <p:txBody>
          <a:bodyPr/>
          <a:lstStyle/>
          <a:p>
            <a:r>
              <a:rPr lang="en-US" dirty="0"/>
              <a:t>3 types of storage – S3 standard, RRS, IA</a:t>
            </a:r>
          </a:p>
          <a:p>
            <a:r>
              <a:rPr lang="en-US" dirty="0"/>
              <a:t>Encryption – client side, server side – KMS, SSE-S3 (AWS managed), Access to buckets controlled by ACL, bucket policy.</a:t>
            </a:r>
          </a:p>
          <a:p>
            <a:r>
              <a:rPr lang="en-US" dirty="0"/>
              <a:t>By default buckets </a:t>
            </a:r>
            <a:r>
              <a:rPr lang="en-US"/>
              <a:t>are private</a:t>
            </a:r>
            <a:endParaRPr lang="en-US" dirty="0"/>
          </a:p>
        </p:txBody>
      </p:sp>
    </p:spTree>
    <p:extLst>
      <p:ext uri="{BB962C8B-B14F-4D97-AF65-F5344CB8AC3E}">
        <p14:creationId xmlns:p14="http://schemas.microsoft.com/office/powerpoint/2010/main" val="2059516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407</Words>
  <Application>Microsoft Macintosh PowerPoint</Application>
  <PresentationFormat>Widescreen</PresentationFormat>
  <Paragraphs>42</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AWS Solutions Architect Associate</vt:lpstr>
      <vt:lpstr>S3</vt:lpstr>
      <vt:lpstr>Data consistency</vt:lpstr>
      <vt:lpstr>PowerPoint Presentation</vt:lpstr>
      <vt:lpstr>S3 Tiers</vt:lpstr>
      <vt:lpstr>PowerPoint Presentation</vt:lpstr>
      <vt:lpstr>Charges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Solutions Architect Associate</dc:title>
  <dc:creator>siddharth.j.telang@gmail.com</dc:creator>
  <cp:lastModifiedBy>siddharth.j.telang@gmail.com</cp:lastModifiedBy>
  <cp:revision>4</cp:revision>
  <dcterms:created xsi:type="dcterms:W3CDTF">2018-12-22T03:56:45Z</dcterms:created>
  <dcterms:modified xsi:type="dcterms:W3CDTF">2018-12-22T04:51:25Z</dcterms:modified>
</cp:coreProperties>
</file>