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F88B-1802-1A4C-8E3F-FC5FE748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B0C43-5DCC-764E-BBB5-3F245B3B2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5603-0D37-1E44-A9F2-A685DACB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B372-2F4C-9A47-A307-18A4EB23056E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A1459-BEFD-D641-A660-D3C3507B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AB55-6B8D-3248-AA7F-3310805E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5156-FA9B-B241-B838-382D435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0CB1-99FA-F845-8309-E536AF0E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7B11C-C6ED-8342-9CDF-B1C19ECA3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23E0-1475-AC49-8CBC-78DC225B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B372-2F4C-9A47-A307-18A4EB23056E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DC85-D2C3-FA44-9739-D48F80DB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8A659-1C0C-4442-8927-8DCBC662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5156-FA9B-B241-B838-382D435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AE1EB-C0C4-0943-B3A9-B88B2BF6E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59D9-BB7B-0547-A296-B10216CAB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59C2-F2E5-6248-BF00-4814B040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B372-2F4C-9A47-A307-18A4EB23056E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0E9B-9252-B346-8ECB-A4B1B23C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4883-7CF2-2248-8AED-1FF6D0F6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5156-FA9B-B241-B838-382D435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9034-B036-1846-AE2D-6D634846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099C-4D09-204E-9720-07A05D7A9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9E944-37FF-1845-87CD-9B1575C1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B372-2F4C-9A47-A307-18A4EB23056E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E3FB-F7DE-E345-BDC1-6CF48320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491AC-46AF-3F46-AA67-206E7488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5156-FA9B-B241-B838-382D435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31BF-EF6F-F740-9B8B-4AC14588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422B3-D137-FA4C-B294-B64CF1BA1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B65B-9FC1-B248-9FDC-00F0BD61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B372-2F4C-9A47-A307-18A4EB23056E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3492-F6B3-9F43-B8D9-B480EC76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30E6C-F44D-1D49-9F03-51946F9A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5156-FA9B-B241-B838-382D435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447F-CB53-694B-AB09-5584B794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51F0-1465-DC45-AFF2-59BA50148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4033F-97AC-4F4C-AD63-2EFACAED8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6067A-9C3F-3D4F-91BE-01B8394C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B372-2F4C-9A47-A307-18A4EB23056E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0BED5-0DAD-B341-8AB2-700C0E49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164EA-E1BF-AD43-906D-D63A653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5156-FA9B-B241-B838-382D435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2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CA89-B337-F245-824F-02F5E4A3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03C59-FEA4-9648-B115-09C8FAC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6D44A-0771-4642-A75F-AEF698215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B2832-6253-A349-B741-6E43E6574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59C20-0E2F-AD4D-AE38-6C4A56F8C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51241-70F0-004F-9545-65C3F7AB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B372-2F4C-9A47-A307-18A4EB23056E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84E44-7447-EA48-A64E-F273154F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85A9D-345C-8340-8F1E-C5D1DC3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5156-FA9B-B241-B838-382D435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0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8496-EA26-2943-B32D-BC15328D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BF3E1-FF78-C941-9C3E-96D38F7D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B372-2F4C-9A47-A307-18A4EB23056E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E7AE9-CEB5-8844-99AE-370672A2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57360-C22D-9648-8FC1-894AB42A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5156-FA9B-B241-B838-382D435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9F04F-55C5-BE40-BB77-40052950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B372-2F4C-9A47-A307-18A4EB23056E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1567F-EBEB-9B4E-A741-C5A03348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55531-9FF9-6548-8151-55371116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5156-FA9B-B241-B838-382D435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4ABC-6987-0C4C-B9A5-F79FFB53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3503-4723-7245-82EC-EDD68AED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4B15F-31C4-E74E-9FD7-654AA57F0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BD595-6F23-0645-8BCD-36AF66FF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B372-2F4C-9A47-A307-18A4EB23056E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8751D-5846-2F4D-8D06-ECD578A0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C7D4C-6D38-B74C-B609-56A23A4A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5156-FA9B-B241-B838-382D435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1340-2540-DA4A-AFE6-56BACFF8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B0E8B-09EE-7D4D-80C3-2AAC26D46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FBEB1-95FC-EB42-9014-47B479EAE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D13A4-286C-8D45-BFE7-6658606D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B372-2F4C-9A47-A307-18A4EB23056E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666CE-91B5-3C42-82C6-2B53ADF7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E358F-1F00-7445-ABC8-0BEC12C9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5156-FA9B-B241-B838-382D435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86CEE-5A70-8845-9C2A-7F79D329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F8DB-016E-6343-8CF5-22865AD0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56D2-459D-624E-8E8B-1E86317C2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B372-2F4C-9A47-A307-18A4EB23056E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6FD6-E22A-B14F-82D3-1E99E3C46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F2881-67CE-094A-B17F-DEE44A03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E5156-FA9B-B241-B838-382D435C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8BC5-161D-D646-B5E2-A74EBE8A2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SA </a:t>
            </a:r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1D4BD-D5B3-9C4A-B030-65A6858AF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5FA6-B820-3B45-A8BD-74A617B4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Beanstalk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7037B-85C1-3E41-885E-FC0B75A5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code and AWS handles:</a:t>
            </a:r>
          </a:p>
          <a:p>
            <a:pPr lvl="1"/>
            <a:r>
              <a:rPr lang="en-US" dirty="0"/>
              <a:t>deployment details of capacity provisioning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auto-scaling</a:t>
            </a:r>
          </a:p>
          <a:p>
            <a:pPr lvl="1"/>
            <a:r>
              <a:rPr lang="en-US" dirty="0"/>
              <a:t>application health monitoring</a:t>
            </a:r>
          </a:p>
          <a:p>
            <a:r>
              <a:rPr lang="en-US" dirty="0"/>
              <a:t>Databases can be used</a:t>
            </a:r>
          </a:p>
        </p:txBody>
      </p:sp>
    </p:spTree>
    <p:extLst>
      <p:ext uri="{BB962C8B-B14F-4D97-AF65-F5344CB8AC3E}">
        <p14:creationId xmlns:p14="http://schemas.microsoft.com/office/powerpoint/2010/main" val="239208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6BE3-3635-F146-A95D-40B67A27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483E-0BE9-C34D-8F8A-FC2E6AA3C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 Streams captures a time-ordered sequence of item-level modifications in any DynamoDB table, and stores this information in a log for up to 24 hours.</a:t>
            </a:r>
          </a:p>
        </p:txBody>
      </p:sp>
    </p:spTree>
    <p:extLst>
      <p:ext uri="{BB962C8B-B14F-4D97-AF65-F5344CB8AC3E}">
        <p14:creationId xmlns:p14="http://schemas.microsoft.com/office/powerpoint/2010/main" val="96124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1532-B86C-AA43-A455-C7A5AC7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Trail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ECB4-FC1E-C448-876B-E2A83895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CloudTrail is a web service that records activity made on your account and delivers log files to your Amazon S3 bucket.</a:t>
            </a:r>
          </a:p>
          <a:p>
            <a:r>
              <a:rPr lang="en-US" dirty="0"/>
              <a:t>provides visibility into user activity by recording actions taken on your account</a:t>
            </a:r>
          </a:p>
          <a:p>
            <a:r>
              <a:rPr lang="en-US" dirty="0"/>
              <a:t>events are limited to management events with create, modify, and delete API calls and account activity</a:t>
            </a:r>
          </a:p>
          <a:p>
            <a:r>
              <a:rPr lang="en-US" dirty="0"/>
              <a:t>Can create </a:t>
            </a:r>
            <a:r>
              <a:rPr lang="en-US" dirty="0" err="1"/>
              <a:t>upto</a:t>
            </a:r>
            <a:r>
              <a:rPr lang="en-US" dirty="0"/>
              <a:t> </a:t>
            </a:r>
            <a:r>
              <a:rPr lang="en-US"/>
              <a:t>5 trails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9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AWS SA Misc</vt:lpstr>
      <vt:lpstr>Elastic Beanstalk</vt:lpstr>
      <vt:lpstr>DynamoDB streams</vt:lpstr>
      <vt:lpstr>Cloud Trail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 Misc</dc:title>
  <dc:creator>Sid Telang</dc:creator>
  <cp:lastModifiedBy>Sid Telang</cp:lastModifiedBy>
  <cp:revision>5</cp:revision>
  <dcterms:created xsi:type="dcterms:W3CDTF">2019-02-02T02:41:34Z</dcterms:created>
  <dcterms:modified xsi:type="dcterms:W3CDTF">2019-02-02T04:02:50Z</dcterms:modified>
</cp:coreProperties>
</file>