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7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6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5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Relationship Id="rId14" Type="http://schemas.openxmlformats.org/officeDocument/2006/relationships/image" Target="../media/image2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10" Type="http://schemas.openxmlformats.org/officeDocument/2006/relationships/image" Target="../media/image56.svg"/><Relationship Id="rId4" Type="http://schemas.openxmlformats.org/officeDocument/2006/relationships/image" Target="../media/image50.svg"/><Relationship Id="rId9" Type="http://schemas.openxmlformats.org/officeDocument/2006/relationships/image" Target="../media/image55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7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6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5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Relationship Id="rId14" Type="http://schemas.openxmlformats.org/officeDocument/2006/relationships/image" Target="../media/image2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10" Type="http://schemas.openxmlformats.org/officeDocument/2006/relationships/image" Target="../media/image56.svg"/><Relationship Id="rId4" Type="http://schemas.openxmlformats.org/officeDocument/2006/relationships/image" Target="../media/image50.svg"/><Relationship Id="rId9" Type="http://schemas.openxmlformats.org/officeDocument/2006/relationships/image" Target="../media/image55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E53B21-FEFA-4CF1-946D-4AFD08B6626F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9548EE8-8496-467D-A545-67B9BEAB7F31}">
      <dgm:prSet/>
      <dgm:spPr/>
      <dgm:t>
        <a:bodyPr/>
        <a:lstStyle/>
        <a:p>
          <a:r>
            <a:rPr lang="en-US" dirty="0"/>
            <a:t>Compute service which takes care of provisioning and managing servers. You upload your code.</a:t>
          </a:r>
        </a:p>
      </dgm:t>
    </dgm:pt>
    <dgm:pt modelId="{AFC23746-3F62-4B4A-9B93-854CDC392AC7}" type="parTrans" cxnId="{87EF8CAA-C34D-4457-ADDF-0A0AB7AFE303}">
      <dgm:prSet/>
      <dgm:spPr/>
      <dgm:t>
        <a:bodyPr/>
        <a:lstStyle/>
        <a:p>
          <a:endParaRPr lang="en-US"/>
        </a:p>
      </dgm:t>
    </dgm:pt>
    <dgm:pt modelId="{F73E0ECA-29DF-43B7-A9B9-CA57F24E05C1}" type="sibTrans" cxnId="{87EF8CAA-C34D-4457-ADDF-0A0AB7AFE303}">
      <dgm:prSet/>
      <dgm:spPr/>
      <dgm:t>
        <a:bodyPr/>
        <a:lstStyle/>
        <a:p>
          <a:endParaRPr lang="en-US"/>
        </a:p>
      </dgm:t>
    </dgm:pt>
    <dgm:pt modelId="{13A76AB5-6F36-4CF1-AFF6-FF7DF560BA4C}">
      <dgm:prSet/>
      <dgm:spPr/>
      <dgm:t>
        <a:bodyPr/>
        <a:lstStyle/>
        <a:p>
          <a:r>
            <a:rPr lang="en-US"/>
            <a:t>Use cases: </a:t>
          </a:r>
        </a:p>
      </dgm:t>
    </dgm:pt>
    <dgm:pt modelId="{1ED65E51-9C46-4D9D-BF90-19558089BFD5}" type="parTrans" cxnId="{9D8E5C50-C34C-41E9-B706-56227CEFFA77}">
      <dgm:prSet/>
      <dgm:spPr/>
      <dgm:t>
        <a:bodyPr/>
        <a:lstStyle/>
        <a:p>
          <a:endParaRPr lang="en-US"/>
        </a:p>
      </dgm:t>
    </dgm:pt>
    <dgm:pt modelId="{3E736130-A69D-499B-9872-584A55CE7A6C}" type="sibTrans" cxnId="{9D8E5C50-C34C-41E9-B706-56227CEFFA77}">
      <dgm:prSet/>
      <dgm:spPr/>
      <dgm:t>
        <a:bodyPr/>
        <a:lstStyle/>
        <a:p>
          <a:endParaRPr lang="en-US"/>
        </a:p>
      </dgm:t>
    </dgm:pt>
    <dgm:pt modelId="{91A05648-A5B5-4F94-BB57-5E7BF9A2CF9F}">
      <dgm:prSet/>
      <dgm:spPr/>
      <dgm:t>
        <a:bodyPr/>
        <a:lstStyle/>
        <a:p>
          <a:r>
            <a:rPr lang="en-US"/>
            <a:t>Execute lambda based on an event trigger. Could be changes to S3 bucket or DynamoDB table</a:t>
          </a:r>
        </a:p>
      </dgm:t>
    </dgm:pt>
    <dgm:pt modelId="{68AC16D6-B36C-424D-B44C-9B30C588A288}" type="parTrans" cxnId="{47E35DF7-9951-4245-9874-CE19BBB5791E}">
      <dgm:prSet/>
      <dgm:spPr/>
      <dgm:t>
        <a:bodyPr/>
        <a:lstStyle/>
        <a:p>
          <a:endParaRPr lang="en-US"/>
        </a:p>
      </dgm:t>
    </dgm:pt>
    <dgm:pt modelId="{F0249574-4076-4841-AF6E-F54FD5C1426C}" type="sibTrans" cxnId="{47E35DF7-9951-4245-9874-CE19BBB5791E}">
      <dgm:prSet/>
      <dgm:spPr/>
      <dgm:t>
        <a:bodyPr/>
        <a:lstStyle/>
        <a:p>
          <a:endParaRPr lang="en-US"/>
        </a:p>
      </dgm:t>
    </dgm:pt>
    <dgm:pt modelId="{574082DA-7E3F-4707-9438-E080A4982063}">
      <dgm:prSet/>
      <dgm:spPr/>
      <dgm:t>
        <a:bodyPr/>
        <a:lstStyle/>
        <a:p>
          <a:r>
            <a:rPr lang="en-US"/>
            <a:t>Can be run in response to HTTP/S requests on API GW</a:t>
          </a:r>
        </a:p>
      </dgm:t>
    </dgm:pt>
    <dgm:pt modelId="{F5547BBE-BDD9-4AA2-B863-668D07B02F6B}" type="parTrans" cxnId="{147ED33A-6B1E-4AEA-BE24-BB74615B5B9D}">
      <dgm:prSet/>
      <dgm:spPr/>
      <dgm:t>
        <a:bodyPr/>
        <a:lstStyle/>
        <a:p>
          <a:endParaRPr lang="en-US"/>
        </a:p>
      </dgm:t>
    </dgm:pt>
    <dgm:pt modelId="{59D354C9-3944-4617-9734-FC0E16D5ACEE}" type="sibTrans" cxnId="{147ED33A-6B1E-4AEA-BE24-BB74615B5B9D}">
      <dgm:prSet/>
      <dgm:spPr/>
      <dgm:t>
        <a:bodyPr/>
        <a:lstStyle/>
        <a:p>
          <a:endParaRPr lang="en-US"/>
        </a:p>
      </dgm:t>
    </dgm:pt>
    <dgm:pt modelId="{D01AE152-6E36-42D6-9749-C8307C01B194}">
      <dgm:prSet/>
      <dgm:spPr/>
      <dgm:t>
        <a:bodyPr/>
        <a:lstStyle/>
        <a:p>
          <a:r>
            <a:rPr lang="en-US"/>
            <a:t>Lambda functions can call other lambda functions</a:t>
          </a:r>
        </a:p>
      </dgm:t>
    </dgm:pt>
    <dgm:pt modelId="{43071F50-24C3-4F97-8BED-3F1723BB3818}" type="parTrans" cxnId="{228C62FF-6BA4-48B4-82C8-0A73181BF041}">
      <dgm:prSet/>
      <dgm:spPr/>
      <dgm:t>
        <a:bodyPr/>
        <a:lstStyle/>
        <a:p>
          <a:endParaRPr lang="en-US"/>
        </a:p>
      </dgm:t>
    </dgm:pt>
    <dgm:pt modelId="{A159DE4E-FF1C-4002-9A0A-E37761671399}" type="sibTrans" cxnId="{228C62FF-6BA4-48B4-82C8-0A73181BF041}">
      <dgm:prSet/>
      <dgm:spPr/>
      <dgm:t>
        <a:bodyPr/>
        <a:lstStyle/>
        <a:p>
          <a:endParaRPr lang="en-US"/>
        </a:p>
      </dgm:t>
    </dgm:pt>
    <dgm:pt modelId="{EA55B415-77E7-4A48-825C-C29AB8BE299D}">
      <dgm:prSet/>
      <dgm:spPr/>
      <dgm:t>
        <a:bodyPr/>
        <a:lstStyle/>
        <a:p>
          <a:r>
            <a:rPr lang="en-US"/>
            <a:t>Supported languages: Node.js, Java, Python, C#, Go </a:t>
          </a:r>
        </a:p>
      </dgm:t>
    </dgm:pt>
    <dgm:pt modelId="{A99AFC1E-F693-4FA0-9794-665DE48B40C3}" type="parTrans" cxnId="{CEDF2082-3F66-4F6A-BC31-DA1E647041AC}">
      <dgm:prSet/>
      <dgm:spPr/>
      <dgm:t>
        <a:bodyPr/>
        <a:lstStyle/>
        <a:p>
          <a:endParaRPr lang="en-US"/>
        </a:p>
      </dgm:t>
    </dgm:pt>
    <dgm:pt modelId="{02BB865B-64C4-45E4-B164-47EC406A31F0}" type="sibTrans" cxnId="{CEDF2082-3F66-4F6A-BC31-DA1E647041AC}">
      <dgm:prSet/>
      <dgm:spPr/>
      <dgm:t>
        <a:bodyPr/>
        <a:lstStyle/>
        <a:p>
          <a:endParaRPr lang="en-US"/>
        </a:p>
      </dgm:t>
    </dgm:pt>
    <dgm:pt modelId="{FCBEC1FE-16A4-4FE1-A4CE-AE3231DEEE77}" type="pres">
      <dgm:prSet presAssocID="{85E53B21-FEFA-4CF1-946D-4AFD08B6626F}" presName="root" presStyleCnt="0">
        <dgm:presLayoutVars>
          <dgm:dir/>
          <dgm:resizeHandles val="exact"/>
        </dgm:presLayoutVars>
      </dgm:prSet>
      <dgm:spPr/>
    </dgm:pt>
    <dgm:pt modelId="{31664B1D-2821-4FDF-9A2B-D284711BEE76}" type="pres">
      <dgm:prSet presAssocID="{59548EE8-8496-467D-A545-67B9BEAB7F31}" presName="compNode" presStyleCnt="0"/>
      <dgm:spPr/>
    </dgm:pt>
    <dgm:pt modelId="{9D1B5C4D-AE66-44DA-BE4C-9B208259AABD}" type="pres">
      <dgm:prSet presAssocID="{59548EE8-8496-467D-A545-67B9BEAB7F31}" presName="bgRect" presStyleLbl="bgShp" presStyleIdx="0" presStyleCnt="4"/>
      <dgm:spPr/>
    </dgm:pt>
    <dgm:pt modelId="{F4AEA080-F5A0-4BB0-842B-5582DDF76D3B}" type="pres">
      <dgm:prSet presAssocID="{59548EE8-8496-467D-A545-67B9BEAB7F3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EBE8BB2-EB00-4B84-AA15-AFEE5F1784E4}" type="pres">
      <dgm:prSet presAssocID="{59548EE8-8496-467D-A545-67B9BEAB7F31}" presName="spaceRect" presStyleCnt="0"/>
      <dgm:spPr/>
    </dgm:pt>
    <dgm:pt modelId="{4592D987-BE70-4BF2-B3F9-9DC047536CCD}" type="pres">
      <dgm:prSet presAssocID="{59548EE8-8496-467D-A545-67B9BEAB7F31}" presName="parTx" presStyleLbl="revTx" presStyleIdx="0" presStyleCnt="5">
        <dgm:presLayoutVars>
          <dgm:chMax val="0"/>
          <dgm:chPref val="0"/>
        </dgm:presLayoutVars>
      </dgm:prSet>
      <dgm:spPr/>
    </dgm:pt>
    <dgm:pt modelId="{320AAAC7-87F6-49DE-93AB-32575BA4A1CD}" type="pres">
      <dgm:prSet presAssocID="{F73E0ECA-29DF-43B7-A9B9-CA57F24E05C1}" presName="sibTrans" presStyleCnt="0"/>
      <dgm:spPr/>
    </dgm:pt>
    <dgm:pt modelId="{2BCC95F0-F2B3-40B2-A358-5F3204CF7C12}" type="pres">
      <dgm:prSet presAssocID="{13A76AB5-6F36-4CF1-AFF6-FF7DF560BA4C}" presName="compNode" presStyleCnt="0"/>
      <dgm:spPr/>
    </dgm:pt>
    <dgm:pt modelId="{415B4536-3BBE-4422-BCE6-D213F275EA3F}" type="pres">
      <dgm:prSet presAssocID="{13A76AB5-6F36-4CF1-AFF6-FF7DF560BA4C}" presName="bgRect" presStyleLbl="bgShp" presStyleIdx="1" presStyleCnt="4"/>
      <dgm:spPr/>
    </dgm:pt>
    <dgm:pt modelId="{19ED23FF-C049-4722-B079-ED984720832B}" type="pres">
      <dgm:prSet presAssocID="{13A76AB5-6F36-4CF1-AFF6-FF7DF560BA4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8A6A973-D504-40F6-A6A4-E99FF4800333}" type="pres">
      <dgm:prSet presAssocID="{13A76AB5-6F36-4CF1-AFF6-FF7DF560BA4C}" presName="spaceRect" presStyleCnt="0"/>
      <dgm:spPr/>
    </dgm:pt>
    <dgm:pt modelId="{E7E0EAAE-E5CE-41B3-8E9C-4ADCBA780C8E}" type="pres">
      <dgm:prSet presAssocID="{13A76AB5-6F36-4CF1-AFF6-FF7DF560BA4C}" presName="parTx" presStyleLbl="revTx" presStyleIdx="1" presStyleCnt="5">
        <dgm:presLayoutVars>
          <dgm:chMax val="0"/>
          <dgm:chPref val="0"/>
        </dgm:presLayoutVars>
      </dgm:prSet>
      <dgm:spPr/>
    </dgm:pt>
    <dgm:pt modelId="{65331C8E-8153-4324-A1C1-A9942CCBE95E}" type="pres">
      <dgm:prSet presAssocID="{13A76AB5-6F36-4CF1-AFF6-FF7DF560BA4C}" presName="desTx" presStyleLbl="revTx" presStyleIdx="2" presStyleCnt="5">
        <dgm:presLayoutVars/>
      </dgm:prSet>
      <dgm:spPr/>
    </dgm:pt>
    <dgm:pt modelId="{27FED852-4442-4BF1-B039-96C713153DBD}" type="pres">
      <dgm:prSet presAssocID="{3E736130-A69D-499B-9872-584A55CE7A6C}" presName="sibTrans" presStyleCnt="0"/>
      <dgm:spPr/>
    </dgm:pt>
    <dgm:pt modelId="{64343CAD-C447-4E63-AB49-3BCCE23A7730}" type="pres">
      <dgm:prSet presAssocID="{D01AE152-6E36-42D6-9749-C8307C01B194}" presName="compNode" presStyleCnt="0"/>
      <dgm:spPr/>
    </dgm:pt>
    <dgm:pt modelId="{9CB8FA6A-682C-40D6-AADF-BE0E375E65F2}" type="pres">
      <dgm:prSet presAssocID="{D01AE152-6E36-42D6-9749-C8307C01B194}" presName="bgRect" presStyleLbl="bgShp" presStyleIdx="2" presStyleCnt="4"/>
      <dgm:spPr/>
    </dgm:pt>
    <dgm:pt modelId="{033146DF-87C1-4855-BB18-61F536869B38}" type="pres">
      <dgm:prSet presAssocID="{D01AE152-6E36-42D6-9749-C8307C01B19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CA23782E-F00C-4740-9841-D1E02F3D1001}" type="pres">
      <dgm:prSet presAssocID="{D01AE152-6E36-42D6-9749-C8307C01B194}" presName="spaceRect" presStyleCnt="0"/>
      <dgm:spPr/>
    </dgm:pt>
    <dgm:pt modelId="{D4AD7ECF-DBB4-4591-8B21-B42FE749E2E1}" type="pres">
      <dgm:prSet presAssocID="{D01AE152-6E36-42D6-9749-C8307C01B194}" presName="parTx" presStyleLbl="revTx" presStyleIdx="3" presStyleCnt="5">
        <dgm:presLayoutVars>
          <dgm:chMax val="0"/>
          <dgm:chPref val="0"/>
        </dgm:presLayoutVars>
      </dgm:prSet>
      <dgm:spPr/>
    </dgm:pt>
    <dgm:pt modelId="{5C97C184-0727-4889-B77C-2F1F8FFEEC4B}" type="pres">
      <dgm:prSet presAssocID="{A159DE4E-FF1C-4002-9A0A-E37761671399}" presName="sibTrans" presStyleCnt="0"/>
      <dgm:spPr/>
    </dgm:pt>
    <dgm:pt modelId="{4F0ED670-1CDB-4BFF-B70C-CF122BE96186}" type="pres">
      <dgm:prSet presAssocID="{EA55B415-77E7-4A48-825C-C29AB8BE299D}" presName="compNode" presStyleCnt="0"/>
      <dgm:spPr/>
    </dgm:pt>
    <dgm:pt modelId="{B4CC6875-8555-4810-A12A-FB3C8A86F897}" type="pres">
      <dgm:prSet presAssocID="{EA55B415-77E7-4A48-825C-C29AB8BE299D}" presName="bgRect" presStyleLbl="bgShp" presStyleIdx="3" presStyleCnt="4"/>
      <dgm:spPr/>
    </dgm:pt>
    <dgm:pt modelId="{0E5D6C6C-EAA3-40AF-AB30-26708ADE7BB0}" type="pres">
      <dgm:prSet presAssocID="{EA55B415-77E7-4A48-825C-C29AB8BE299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D2999EE-E415-4593-BC0A-8241BD797A5A}" type="pres">
      <dgm:prSet presAssocID="{EA55B415-77E7-4A48-825C-C29AB8BE299D}" presName="spaceRect" presStyleCnt="0"/>
      <dgm:spPr/>
    </dgm:pt>
    <dgm:pt modelId="{F5482FC1-6EB7-4F19-8886-847B57A2867C}" type="pres">
      <dgm:prSet presAssocID="{EA55B415-77E7-4A48-825C-C29AB8BE299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47ED33A-6B1E-4AEA-BE24-BB74615B5B9D}" srcId="{13A76AB5-6F36-4CF1-AFF6-FF7DF560BA4C}" destId="{574082DA-7E3F-4707-9438-E080A4982063}" srcOrd="1" destOrd="0" parTransId="{F5547BBE-BDD9-4AA2-B863-668D07B02F6B}" sibTransId="{59D354C9-3944-4617-9734-FC0E16D5ACEE}"/>
    <dgm:cxn modelId="{EF4FE23C-92FA-4455-93D9-7B2F9E565EBE}" type="presOf" srcId="{91A05648-A5B5-4F94-BB57-5E7BF9A2CF9F}" destId="{65331C8E-8153-4324-A1C1-A9942CCBE95E}" srcOrd="0" destOrd="0" presId="urn:microsoft.com/office/officeart/2018/2/layout/IconVerticalSolidList"/>
    <dgm:cxn modelId="{2A9A0548-7749-411A-951E-98EF220E0659}" type="presOf" srcId="{574082DA-7E3F-4707-9438-E080A4982063}" destId="{65331C8E-8153-4324-A1C1-A9942CCBE95E}" srcOrd="0" destOrd="1" presId="urn:microsoft.com/office/officeart/2018/2/layout/IconVerticalSolidList"/>
    <dgm:cxn modelId="{3EC93050-3F87-4C86-B86F-B349461CABC3}" type="presOf" srcId="{13A76AB5-6F36-4CF1-AFF6-FF7DF560BA4C}" destId="{E7E0EAAE-E5CE-41B3-8E9C-4ADCBA780C8E}" srcOrd="0" destOrd="0" presId="urn:microsoft.com/office/officeart/2018/2/layout/IconVerticalSolidList"/>
    <dgm:cxn modelId="{9D8E5C50-C34C-41E9-B706-56227CEFFA77}" srcId="{85E53B21-FEFA-4CF1-946D-4AFD08B6626F}" destId="{13A76AB5-6F36-4CF1-AFF6-FF7DF560BA4C}" srcOrd="1" destOrd="0" parTransId="{1ED65E51-9C46-4D9D-BF90-19558089BFD5}" sibTransId="{3E736130-A69D-499B-9872-584A55CE7A6C}"/>
    <dgm:cxn modelId="{C8AEA36D-8979-4480-A1BC-D22C333158CC}" type="presOf" srcId="{85E53B21-FEFA-4CF1-946D-4AFD08B6626F}" destId="{FCBEC1FE-16A4-4FE1-A4CE-AE3231DEEE77}" srcOrd="0" destOrd="0" presId="urn:microsoft.com/office/officeart/2018/2/layout/IconVerticalSolidList"/>
    <dgm:cxn modelId="{35A1377C-1621-46AB-A808-5CD0D59AD2C7}" type="presOf" srcId="{EA55B415-77E7-4A48-825C-C29AB8BE299D}" destId="{F5482FC1-6EB7-4F19-8886-847B57A2867C}" srcOrd="0" destOrd="0" presId="urn:microsoft.com/office/officeart/2018/2/layout/IconVerticalSolidList"/>
    <dgm:cxn modelId="{CEDF2082-3F66-4F6A-BC31-DA1E647041AC}" srcId="{85E53B21-FEFA-4CF1-946D-4AFD08B6626F}" destId="{EA55B415-77E7-4A48-825C-C29AB8BE299D}" srcOrd="3" destOrd="0" parTransId="{A99AFC1E-F693-4FA0-9794-665DE48B40C3}" sibTransId="{02BB865B-64C4-45E4-B164-47EC406A31F0}"/>
    <dgm:cxn modelId="{959DD689-4BFA-404F-83BB-A0509083D435}" type="presOf" srcId="{59548EE8-8496-467D-A545-67B9BEAB7F31}" destId="{4592D987-BE70-4BF2-B3F9-9DC047536CCD}" srcOrd="0" destOrd="0" presId="urn:microsoft.com/office/officeart/2018/2/layout/IconVerticalSolidList"/>
    <dgm:cxn modelId="{3717A88B-0109-47B6-823F-66BCB584B9D0}" type="presOf" srcId="{D01AE152-6E36-42D6-9749-C8307C01B194}" destId="{D4AD7ECF-DBB4-4591-8B21-B42FE749E2E1}" srcOrd="0" destOrd="0" presId="urn:microsoft.com/office/officeart/2018/2/layout/IconVerticalSolidList"/>
    <dgm:cxn modelId="{87EF8CAA-C34D-4457-ADDF-0A0AB7AFE303}" srcId="{85E53B21-FEFA-4CF1-946D-4AFD08B6626F}" destId="{59548EE8-8496-467D-A545-67B9BEAB7F31}" srcOrd="0" destOrd="0" parTransId="{AFC23746-3F62-4B4A-9B93-854CDC392AC7}" sibTransId="{F73E0ECA-29DF-43B7-A9B9-CA57F24E05C1}"/>
    <dgm:cxn modelId="{47E35DF7-9951-4245-9874-CE19BBB5791E}" srcId="{13A76AB5-6F36-4CF1-AFF6-FF7DF560BA4C}" destId="{91A05648-A5B5-4F94-BB57-5E7BF9A2CF9F}" srcOrd="0" destOrd="0" parTransId="{68AC16D6-B36C-424D-B44C-9B30C588A288}" sibTransId="{F0249574-4076-4841-AF6E-F54FD5C1426C}"/>
    <dgm:cxn modelId="{228C62FF-6BA4-48B4-82C8-0A73181BF041}" srcId="{85E53B21-FEFA-4CF1-946D-4AFD08B6626F}" destId="{D01AE152-6E36-42D6-9749-C8307C01B194}" srcOrd="2" destOrd="0" parTransId="{43071F50-24C3-4F97-8BED-3F1723BB3818}" sibTransId="{A159DE4E-FF1C-4002-9A0A-E37761671399}"/>
    <dgm:cxn modelId="{04E625E4-F4A3-4C7A-85B5-8C22B5D6B3E9}" type="presParOf" srcId="{FCBEC1FE-16A4-4FE1-A4CE-AE3231DEEE77}" destId="{31664B1D-2821-4FDF-9A2B-D284711BEE76}" srcOrd="0" destOrd="0" presId="urn:microsoft.com/office/officeart/2018/2/layout/IconVerticalSolidList"/>
    <dgm:cxn modelId="{7101CB06-E179-4264-A447-03841D36ADE6}" type="presParOf" srcId="{31664B1D-2821-4FDF-9A2B-D284711BEE76}" destId="{9D1B5C4D-AE66-44DA-BE4C-9B208259AABD}" srcOrd="0" destOrd="0" presId="urn:microsoft.com/office/officeart/2018/2/layout/IconVerticalSolidList"/>
    <dgm:cxn modelId="{A043056D-BD1B-4A2F-8795-DD4057FFE677}" type="presParOf" srcId="{31664B1D-2821-4FDF-9A2B-D284711BEE76}" destId="{F4AEA080-F5A0-4BB0-842B-5582DDF76D3B}" srcOrd="1" destOrd="0" presId="urn:microsoft.com/office/officeart/2018/2/layout/IconVerticalSolidList"/>
    <dgm:cxn modelId="{599B2E66-EFF2-43F1-AFD0-C25DFB2E8865}" type="presParOf" srcId="{31664B1D-2821-4FDF-9A2B-D284711BEE76}" destId="{6EBE8BB2-EB00-4B84-AA15-AFEE5F1784E4}" srcOrd="2" destOrd="0" presId="urn:microsoft.com/office/officeart/2018/2/layout/IconVerticalSolidList"/>
    <dgm:cxn modelId="{65C8C3DF-E3F6-4A2A-8F40-318309DF7B95}" type="presParOf" srcId="{31664B1D-2821-4FDF-9A2B-D284711BEE76}" destId="{4592D987-BE70-4BF2-B3F9-9DC047536CCD}" srcOrd="3" destOrd="0" presId="urn:microsoft.com/office/officeart/2018/2/layout/IconVerticalSolidList"/>
    <dgm:cxn modelId="{0E4EA346-34A9-4892-ABA4-730227C25A27}" type="presParOf" srcId="{FCBEC1FE-16A4-4FE1-A4CE-AE3231DEEE77}" destId="{320AAAC7-87F6-49DE-93AB-32575BA4A1CD}" srcOrd="1" destOrd="0" presId="urn:microsoft.com/office/officeart/2018/2/layout/IconVerticalSolidList"/>
    <dgm:cxn modelId="{6B04CF32-481A-4DC8-B06D-57809D124E2B}" type="presParOf" srcId="{FCBEC1FE-16A4-4FE1-A4CE-AE3231DEEE77}" destId="{2BCC95F0-F2B3-40B2-A358-5F3204CF7C12}" srcOrd="2" destOrd="0" presId="urn:microsoft.com/office/officeart/2018/2/layout/IconVerticalSolidList"/>
    <dgm:cxn modelId="{160F1E5D-2FED-4C03-8D42-83B91FC113CD}" type="presParOf" srcId="{2BCC95F0-F2B3-40B2-A358-5F3204CF7C12}" destId="{415B4536-3BBE-4422-BCE6-D213F275EA3F}" srcOrd="0" destOrd="0" presId="urn:microsoft.com/office/officeart/2018/2/layout/IconVerticalSolidList"/>
    <dgm:cxn modelId="{EF0A2E7D-FA65-4DCF-A445-D2CCD2FD3EE6}" type="presParOf" srcId="{2BCC95F0-F2B3-40B2-A358-5F3204CF7C12}" destId="{19ED23FF-C049-4722-B079-ED984720832B}" srcOrd="1" destOrd="0" presId="urn:microsoft.com/office/officeart/2018/2/layout/IconVerticalSolidList"/>
    <dgm:cxn modelId="{AA1C7565-3C36-42BE-A351-5CF9E9DBE266}" type="presParOf" srcId="{2BCC95F0-F2B3-40B2-A358-5F3204CF7C12}" destId="{88A6A973-D504-40F6-A6A4-E99FF4800333}" srcOrd="2" destOrd="0" presId="urn:microsoft.com/office/officeart/2018/2/layout/IconVerticalSolidList"/>
    <dgm:cxn modelId="{74696B6D-EB92-4848-932A-4203073C9604}" type="presParOf" srcId="{2BCC95F0-F2B3-40B2-A358-5F3204CF7C12}" destId="{E7E0EAAE-E5CE-41B3-8E9C-4ADCBA780C8E}" srcOrd="3" destOrd="0" presId="urn:microsoft.com/office/officeart/2018/2/layout/IconVerticalSolidList"/>
    <dgm:cxn modelId="{779DA343-94D9-4D5A-9476-2F7939E50214}" type="presParOf" srcId="{2BCC95F0-F2B3-40B2-A358-5F3204CF7C12}" destId="{65331C8E-8153-4324-A1C1-A9942CCBE95E}" srcOrd="4" destOrd="0" presId="urn:microsoft.com/office/officeart/2018/2/layout/IconVerticalSolidList"/>
    <dgm:cxn modelId="{D21275D5-3C5C-44A2-8024-F0850CD36098}" type="presParOf" srcId="{FCBEC1FE-16A4-4FE1-A4CE-AE3231DEEE77}" destId="{27FED852-4442-4BF1-B039-96C713153DBD}" srcOrd="3" destOrd="0" presId="urn:microsoft.com/office/officeart/2018/2/layout/IconVerticalSolidList"/>
    <dgm:cxn modelId="{CEF81832-43D9-44C6-9E08-B8D66E78E17A}" type="presParOf" srcId="{FCBEC1FE-16A4-4FE1-A4CE-AE3231DEEE77}" destId="{64343CAD-C447-4E63-AB49-3BCCE23A7730}" srcOrd="4" destOrd="0" presId="urn:microsoft.com/office/officeart/2018/2/layout/IconVerticalSolidList"/>
    <dgm:cxn modelId="{FE223465-E706-4BE5-834B-CA73E940E150}" type="presParOf" srcId="{64343CAD-C447-4E63-AB49-3BCCE23A7730}" destId="{9CB8FA6A-682C-40D6-AADF-BE0E375E65F2}" srcOrd="0" destOrd="0" presId="urn:microsoft.com/office/officeart/2018/2/layout/IconVerticalSolidList"/>
    <dgm:cxn modelId="{8CC2AE03-7D37-41B7-9589-35BC86B32BF5}" type="presParOf" srcId="{64343CAD-C447-4E63-AB49-3BCCE23A7730}" destId="{033146DF-87C1-4855-BB18-61F536869B38}" srcOrd="1" destOrd="0" presId="urn:microsoft.com/office/officeart/2018/2/layout/IconVerticalSolidList"/>
    <dgm:cxn modelId="{C823B44B-19B0-4861-AF7F-4923127DDD7D}" type="presParOf" srcId="{64343CAD-C447-4E63-AB49-3BCCE23A7730}" destId="{CA23782E-F00C-4740-9841-D1E02F3D1001}" srcOrd="2" destOrd="0" presId="urn:microsoft.com/office/officeart/2018/2/layout/IconVerticalSolidList"/>
    <dgm:cxn modelId="{F9FE9BF5-778B-443B-BDE2-2DF2CE6C3673}" type="presParOf" srcId="{64343CAD-C447-4E63-AB49-3BCCE23A7730}" destId="{D4AD7ECF-DBB4-4591-8B21-B42FE749E2E1}" srcOrd="3" destOrd="0" presId="urn:microsoft.com/office/officeart/2018/2/layout/IconVerticalSolidList"/>
    <dgm:cxn modelId="{9B090C0D-FA48-423B-9338-181E9A257FAF}" type="presParOf" srcId="{FCBEC1FE-16A4-4FE1-A4CE-AE3231DEEE77}" destId="{5C97C184-0727-4889-B77C-2F1F8FFEEC4B}" srcOrd="5" destOrd="0" presId="urn:microsoft.com/office/officeart/2018/2/layout/IconVerticalSolidList"/>
    <dgm:cxn modelId="{B0D08C50-2AF7-4E9E-8114-AB81FA1C6B3C}" type="presParOf" srcId="{FCBEC1FE-16A4-4FE1-A4CE-AE3231DEEE77}" destId="{4F0ED670-1CDB-4BFF-B70C-CF122BE96186}" srcOrd="6" destOrd="0" presId="urn:microsoft.com/office/officeart/2018/2/layout/IconVerticalSolidList"/>
    <dgm:cxn modelId="{84C844E1-B9E4-46C5-816D-2CF9BAC36E39}" type="presParOf" srcId="{4F0ED670-1CDB-4BFF-B70C-CF122BE96186}" destId="{B4CC6875-8555-4810-A12A-FB3C8A86F897}" srcOrd="0" destOrd="0" presId="urn:microsoft.com/office/officeart/2018/2/layout/IconVerticalSolidList"/>
    <dgm:cxn modelId="{10B7F7A7-E755-4305-B35E-9735DE28DB2C}" type="presParOf" srcId="{4F0ED670-1CDB-4BFF-B70C-CF122BE96186}" destId="{0E5D6C6C-EAA3-40AF-AB30-26708ADE7BB0}" srcOrd="1" destOrd="0" presId="urn:microsoft.com/office/officeart/2018/2/layout/IconVerticalSolidList"/>
    <dgm:cxn modelId="{487971D6-76A2-4E3C-9229-7CD0DF98CBF2}" type="presParOf" srcId="{4F0ED670-1CDB-4BFF-B70C-CF122BE96186}" destId="{6D2999EE-E415-4593-BC0A-8241BD797A5A}" srcOrd="2" destOrd="0" presId="urn:microsoft.com/office/officeart/2018/2/layout/IconVerticalSolidList"/>
    <dgm:cxn modelId="{DAA775D9-A83F-429F-A3C2-F0F6008DD2E9}" type="presParOf" srcId="{4F0ED670-1CDB-4BFF-B70C-CF122BE96186}" destId="{F5482FC1-6EB7-4F19-8886-847B57A2867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6BB476-7B8C-491E-9CB1-0A96C8C81735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EC847DD-DACB-442F-8486-74AB1E935603}">
      <dgm:prSet/>
      <dgm:spPr/>
      <dgm:t>
        <a:bodyPr/>
        <a:lstStyle/>
        <a:p>
          <a:r>
            <a:rPr lang="en-US" dirty="0"/>
            <a:t>Requests: First 1 million requests free</a:t>
          </a:r>
          <a:r>
            <a:rPr lang="en-US"/>
            <a:t>/month</a:t>
          </a:r>
        </a:p>
      </dgm:t>
    </dgm:pt>
    <dgm:pt modelId="{16FDE44C-A5E9-4E8F-8C30-FD3D21CAF41F}" type="parTrans" cxnId="{FCD82A91-6AD2-4B99-A7CE-5D221FC8B8AA}">
      <dgm:prSet/>
      <dgm:spPr/>
      <dgm:t>
        <a:bodyPr/>
        <a:lstStyle/>
        <a:p>
          <a:endParaRPr lang="en-US"/>
        </a:p>
      </dgm:t>
    </dgm:pt>
    <dgm:pt modelId="{11BCA819-2AB9-488F-84C0-C492AC2C9AB2}" type="sibTrans" cxnId="{FCD82A91-6AD2-4B99-A7CE-5D221FC8B8AA}">
      <dgm:prSet/>
      <dgm:spPr/>
      <dgm:t>
        <a:bodyPr/>
        <a:lstStyle/>
        <a:p>
          <a:endParaRPr lang="en-US"/>
        </a:p>
      </dgm:t>
    </dgm:pt>
    <dgm:pt modelId="{AEC802DF-2742-4B18-B9D2-D474292F3178}">
      <dgm:prSet/>
      <dgm:spPr/>
      <dgm:t>
        <a:bodyPr/>
        <a:lstStyle/>
        <a:p>
          <a:r>
            <a:rPr lang="en-US"/>
            <a:t>$.20 per 1 million requests there after</a:t>
          </a:r>
        </a:p>
      </dgm:t>
    </dgm:pt>
    <dgm:pt modelId="{5E2C19F0-F69D-4C90-A5E9-D794C3DB9551}" type="parTrans" cxnId="{24020626-1FA4-4FDE-9485-957CC69345DB}">
      <dgm:prSet/>
      <dgm:spPr/>
      <dgm:t>
        <a:bodyPr/>
        <a:lstStyle/>
        <a:p>
          <a:endParaRPr lang="en-US"/>
        </a:p>
      </dgm:t>
    </dgm:pt>
    <dgm:pt modelId="{A423C87A-5A33-4606-9384-DD93A64BBCC7}" type="sibTrans" cxnId="{24020626-1FA4-4FDE-9485-957CC69345DB}">
      <dgm:prSet/>
      <dgm:spPr/>
      <dgm:t>
        <a:bodyPr/>
        <a:lstStyle/>
        <a:p>
          <a:endParaRPr lang="en-US"/>
        </a:p>
      </dgm:t>
    </dgm:pt>
    <dgm:pt modelId="{5AF233A4-CCEA-4623-92D4-D47B2914E7A3}">
      <dgm:prSet/>
      <dgm:spPr/>
      <dgm:t>
        <a:bodyPr/>
        <a:lstStyle/>
        <a:p>
          <a:r>
            <a:rPr lang="en-US"/>
            <a:t>Duration: 0.00001167/GB/sec used. Time rounded up to nearest ms</a:t>
          </a:r>
        </a:p>
      </dgm:t>
    </dgm:pt>
    <dgm:pt modelId="{52F638EE-3B78-4A21-9210-91422A99B600}" type="parTrans" cxnId="{CCE7C016-0B51-47CF-A147-295D13D2E11F}">
      <dgm:prSet/>
      <dgm:spPr/>
      <dgm:t>
        <a:bodyPr/>
        <a:lstStyle/>
        <a:p>
          <a:endParaRPr lang="en-US"/>
        </a:p>
      </dgm:t>
    </dgm:pt>
    <dgm:pt modelId="{110156A4-0737-4D6B-8CA3-E56EE813B9CE}" type="sibTrans" cxnId="{CCE7C016-0B51-47CF-A147-295D13D2E11F}">
      <dgm:prSet/>
      <dgm:spPr/>
      <dgm:t>
        <a:bodyPr/>
        <a:lstStyle/>
        <a:p>
          <a:endParaRPr lang="en-US"/>
        </a:p>
      </dgm:t>
    </dgm:pt>
    <dgm:pt modelId="{077E765B-4336-46BB-AC9D-F5C4151E9250}" type="pres">
      <dgm:prSet presAssocID="{E96BB476-7B8C-491E-9CB1-0A96C8C81735}" presName="root" presStyleCnt="0">
        <dgm:presLayoutVars>
          <dgm:dir/>
          <dgm:resizeHandles val="exact"/>
        </dgm:presLayoutVars>
      </dgm:prSet>
      <dgm:spPr/>
    </dgm:pt>
    <dgm:pt modelId="{17FF385F-49F7-4811-9ED5-A4F131124821}" type="pres">
      <dgm:prSet presAssocID="{BEC847DD-DACB-442F-8486-74AB1E935603}" presName="compNode" presStyleCnt="0"/>
      <dgm:spPr/>
    </dgm:pt>
    <dgm:pt modelId="{8FB0A2E6-CF08-4095-BD57-A9B7EA7B9C95}" type="pres">
      <dgm:prSet presAssocID="{BEC847DD-DACB-442F-8486-74AB1E935603}" presName="bgRect" presStyleLbl="bgShp" presStyleIdx="0" presStyleCnt="3"/>
      <dgm:spPr/>
    </dgm:pt>
    <dgm:pt modelId="{F99EBDE2-C9DC-4C7C-B4E3-A1CF9C48A2D5}" type="pres">
      <dgm:prSet presAssocID="{BEC847DD-DACB-442F-8486-74AB1E93560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1F39E99D-09B3-47A0-9B35-B345C92761B6}" type="pres">
      <dgm:prSet presAssocID="{BEC847DD-DACB-442F-8486-74AB1E935603}" presName="spaceRect" presStyleCnt="0"/>
      <dgm:spPr/>
    </dgm:pt>
    <dgm:pt modelId="{8715DAC0-9CBB-4825-BA3D-173DDD6066E5}" type="pres">
      <dgm:prSet presAssocID="{BEC847DD-DACB-442F-8486-74AB1E935603}" presName="parTx" presStyleLbl="revTx" presStyleIdx="0" presStyleCnt="3">
        <dgm:presLayoutVars>
          <dgm:chMax val="0"/>
          <dgm:chPref val="0"/>
        </dgm:presLayoutVars>
      </dgm:prSet>
      <dgm:spPr/>
    </dgm:pt>
    <dgm:pt modelId="{FE338FE9-BE4C-4F02-81B0-CD7215FF805E}" type="pres">
      <dgm:prSet presAssocID="{11BCA819-2AB9-488F-84C0-C492AC2C9AB2}" presName="sibTrans" presStyleCnt="0"/>
      <dgm:spPr/>
    </dgm:pt>
    <dgm:pt modelId="{76A08877-F19A-407C-AFC5-D5AB640D4A9A}" type="pres">
      <dgm:prSet presAssocID="{AEC802DF-2742-4B18-B9D2-D474292F3178}" presName="compNode" presStyleCnt="0"/>
      <dgm:spPr/>
    </dgm:pt>
    <dgm:pt modelId="{DC18E299-3823-499A-95C8-0202EFD70B28}" type="pres">
      <dgm:prSet presAssocID="{AEC802DF-2742-4B18-B9D2-D474292F3178}" presName="bgRect" presStyleLbl="bgShp" presStyleIdx="1" presStyleCnt="3"/>
      <dgm:spPr/>
    </dgm:pt>
    <dgm:pt modelId="{F5DF8250-A219-45C9-B477-964A4F8D926A}" type="pres">
      <dgm:prSet presAssocID="{AEC802DF-2742-4B18-B9D2-D474292F317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BB8503FA-898D-46A7-99D6-762DE4886A4D}" type="pres">
      <dgm:prSet presAssocID="{AEC802DF-2742-4B18-B9D2-D474292F3178}" presName="spaceRect" presStyleCnt="0"/>
      <dgm:spPr/>
    </dgm:pt>
    <dgm:pt modelId="{08CAE89B-E66D-463C-B4D2-73AB8E629EE5}" type="pres">
      <dgm:prSet presAssocID="{AEC802DF-2742-4B18-B9D2-D474292F3178}" presName="parTx" presStyleLbl="revTx" presStyleIdx="1" presStyleCnt="3">
        <dgm:presLayoutVars>
          <dgm:chMax val="0"/>
          <dgm:chPref val="0"/>
        </dgm:presLayoutVars>
      </dgm:prSet>
      <dgm:spPr/>
    </dgm:pt>
    <dgm:pt modelId="{9C4F58A9-8900-4A35-B46E-82315E2E60F1}" type="pres">
      <dgm:prSet presAssocID="{A423C87A-5A33-4606-9384-DD93A64BBCC7}" presName="sibTrans" presStyleCnt="0"/>
      <dgm:spPr/>
    </dgm:pt>
    <dgm:pt modelId="{4863B628-9288-4B8A-A2B6-809C1A22ECB7}" type="pres">
      <dgm:prSet presAssocID="{5AF233A4-CCEA-4623-92D4-D47B2914E7A3}" presName="compNode" presStyleCnt="0"/>
      <dgm:spPr/>
    </dgm:pt>
    <dgm:pt modelId="{ACEA3044-4C93-4620-AA68-22F881F669F9}" type="pres">
      <dgm:prSet presAssocID="{5AF233A4-CCEA-4623-92D4-D47B2914E7A3}" presName="bgRect" presStyleLbl="bgShp" presStyleIdx="2" presStyleCnt="3"/>
      <dgm:spPr/>
    </dgm:pt>
    <dgm:pt modelId="{D2B60DAF-8644-4104-B2A9-569502667E5F}" type="pres">
      <dgm:prSet presAssocID="{5AF233A4-CCEA-4623-92D4-D47B2914E7A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B0D4FC5-FC26-4DEC-A6BC-404AC3D03AAE}" type="pres">
      <dgm:prSet presAssocID="{5AF233A4-CCEA-4623-92D4-D47B2914E7A3}" presName="spaceRect" presStyleCnt="0"/>
      <dgm:spPr/>
    </dgm:pt>
    <dgm:pt modelId="{176D5F78-9D21-4BCA-BFD9-0E362FF63023}" type="pres">
      <dgm:prSet presAssocID="{5AF233A4-CCEA-4623-92D4-D47B2914E7A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CE7C016-0B51-47CF-A147-295D13D2E11F}" srcId="{E96BB476-7B8C-491E-9CB1-0A96C8C81735}" destId="{5AF233A4-CCEA-4623-92D4-D47B2914E7A3}" srcOrd="2" destOrd="0" parTransId="{52F638EE-3B78-4A21-9210-91422A99B600}" sibTransId="{110156A4-0737-4D6B-8CA3-E56EE813B9CE}"/>
    <dgm:cxn modelId="{24020626-1FA4-4FDE-9485-957CC69345DB}" srcId="{E96BB476-7B8C-491E-9CB1-0A96C8C81735}" destId="{AEC802DF-2742-4B18-B9D2-D474292F3178}" srcOrd="1" destOrd="0" parTransId="{5E2C19F0-F69D-4C90-A5E9-D794C3DB9551}" sibTransId="{A423C87A-5A33-4606-9384-DD93A64BBCC7}"/>
    <dgm:cxn modelId="{1A88DB81-9C97-46AD-8919-FDDC6A085C70}" type="presOf" srcId="{AEC802DF-2742-4B18-B9D2-D474292F3178}" destId="{08CAE89B-E66D-463C-B4D2-73AB8E629EE5}" srcOrd="0" destOrd="0" presId="urn:microsoft.com/office/officeart/2018/2/layout/IconVerticalSolidList"/>
    <dgm:cxn modelId="{58036A84-6ED0-427A-98F1-1AEB6E76F740}" type="presOf" srcId="{E96BB476-7B8C-491E-9CB1-0A96C8C81735}" destId="{077E765B-4336-46BB-AC9D-F5C4151E9250}" srcOrd="0" destOrd="0" presId="urn:microsoft.com/office/officeart/2018/2/layout/IconVerticalSolidList"/>
    <dgm:cxn modelId="{FCD82A91-6AD2-4B99-A7CE-5D221FC8B8AA}" srcId="{E96BB476-7B8C-491E-9CB1-0A96C8C81735}" destId="{BEC847DD-DACB-442F-8486-74AB1E935603}" srcOrd="0" destOrd="0" parTransId="{16FDE44C-A5E9-4E8F-8C30-FD3D21CAF41F}" sibTransId="{11BCA819-2AB9-488F-84C0-C492AC2C9AB2}"/>
    <dgm:cxn modelId="{EE0997E9-1556-4FED-96C1-AB22EE4BCB57}" type="presOf" srcId="{5AF233A4-CCEA-4623-92D4-D47B2914E7A3}" destId="{176D5F78-9D21-4BCA-BFD9-0E362FF63023}" srcOrd="0" destOrd="0" presId="urn:microsoft.com/office/officeart/2018/2/layout/IconVerticalSolidList"/>
    <dgm:cxn modelId="{096A3CEC-3F6E-4E87-93BE-ED37B06DC0A6}" type="presOf" srcId="{BEC847DD-DACB-442F-8486-74AB1E935603}" destId="{8715DAC0-9CBB-4825-BA3D-173DDD6066E5}" srcOrd="0" destOrd="0" presId="urn:microsoft.com/office/officeart/2018/2/layout/IconVerticalSolidList"/>
    <dgm:cxn modelId="{BFD5C2F4-355B-4BEA-B7EF-B8CD6555DF25}" type="presParOf" srcId="{077E765B-4336-46BB-AC9D-F5C4151E9250}" destId="{17FF385F-49F7-4811-9ED5-A4F131124821}" srcOrd="0" destOrd="0" presId="urn:microsoft.com/office/officeart/2018/2/layout/IconVerticalSolidList"/>
    <dgm:cxn modelId="{A1BEEA01-61AC-4CE3-B422-7CE3A405E80C}" type="presParOf" srcId="{17FF385F-49F7-4811-9ED5-A4F131124821}" destId="{8FB0A2E6-CF08-4095-BD57-A9B7EA7B9C95}" srcOrd="0" destOrd="0" presId="urn:microsoft.com/office/officeart/2018/2/layout/IconVerticalSolidList"/>
    <dgm:cxn modelId="{08F0FE1B-9559-4CD0-AEDD-0D2B89C379AF}" type="presParOf" srcId="{17FF385F-49F7-4811-9ED5-A4F131124821}" destId="{F99EBDE2-C9DC-4C7C-B4E3-A1CF9C48A2D5}" srcOrd="1" destOrd="0" presId="urn:microsoft.com/office/officeart/2018/2/layout/IconVerticalSolidList"/>
    <dgm:cxn modelId="{24885211-58A3-4B44-8BA3-5E2ECBB835F2}" type="presParOf" srcId="{17FF385F-49F7-4811-9ED5-A4F131124821}" destId="{1F39E99D-09B3-47A0-9B35-B345C92761B6}" srcOrd="2" destOrd="0" presId="urn:microsoft.com/office/officeart/2018/2/layout/IconVerticalSolidList"/>
    <dgm:cxn modelId="{3598F1A2-9B1A-4521-BDCD-7A90B5A1C0D1}" type="presParOf" srcId="{17FF385F-49F7-4811-9ED5-A4F131124821}" destId="{8715DAC0-9CBB-4825-BA3D-173DDD6066E5}" srcOrd="3" destOrd="0" presId="urn:microsoft.com/office/officeart/2018/2/layout/IconVerticalSolidList"/>
    <dgm:cxn modelId="{1612597B-1939-48D9-A1E4-3E667A029DDC}" type="presParOf" srcId="{077E765B-4336-46BB-AC9D-F5C4151E9250}" destId="{FE338FE9-BE4C-4F02-81B0-CD7215FF805E}" srcOrd="1" destOrd="0" presId="urn:microsoft.com/office/officeart/2018/2/layout/IconVerticalSolidList"/>
    <dgm:cxn modelId="{43DFC19E-2DD8-46DA-AA4D-62F70C979B27}" type="presParOf" srcId="{077E765B-4336-46BB-AC9D-F5C4151E9250}" destId="{76A08877-F19A-407C-AFC5-D5AB640D4A9A}" srcOrd="2" destOrd="0" presId="urn:microsoft.com/office/officeart/2018/2/layout/IconVerticalSolidList"/>
    <dgm:cxn modelId="{AED37B23-E5C1-49C7-BB11-270C318F677C}" type="presParOf" srcId="{76A08877-F19A-407C-AFC5-D5AB640D4A9A}" destId="{DC18E299-3823-499A-95C8-0202EFD70B28}" srcOrd="0" destOrd="0" presId="urn:microsoft.com/office/officeart/2018/2/layout/IconVerticalSolidList"/>
    <dgm:cxn modelId="{089017F5-CD8A-4C7E-9523-1422ADC00687}" type="presParOf" srcId="{76A08877-F19A-407C-AFC5-D5AB640D4A9A}" destId="{F5DF8250-A219-45C9-B477-964A4F8D926A}" srcOrd="1" destOrd="0" presId="urn:microsoft.com/office/officeart/2018/2/layout/IconVerticalSolidList"/>
    <dgm:cxn modelId="{DF9BF0A9-BD02-41E8-A0D5-95EE2775B9DF}" type="presParOf" srcId="{76A08877-F19A-407C-AFC5-D5AB640D4A9A}" destId="{BB8503FA-898D-46A7-99D6-762DE4886A4D}" srcOrd="2" destOrd="0" presId="urn:microsoft.com/office/officeart/2018/2/layout/IconVerticalSolidList"/>
    <dgm:cxn modelId="{1687940E-802D-4FC3-9473-A3DDDDC51FBD}" type="presParOf" srcId="{76A08877-F19A-407C-AFC5-D5AB640D4A9A}" destId="{08CAE89B-E66D-463C-B4D2-73AB8E629EE5}" srcOrd="3" destOrd="0" presId="urn:microsoft.com/office/officeart/2018/2/layout/IconVerticalSolidList"/>
    <dgm:cxn modelId="{9EDB02C3-A7B1-451A-B724-D0124ECB0F75}" type="presParOf" srcId="{077E765B-4336-46BB-AC9D-F5C4151E9250}" destId="{9C4F58A9-8900-4A35-B46E-82315E2E60F1}" srcOrd="3" destOrd="0" presId="urn:microsoft.com/office/officeart/2018/2/layout/IconVerticalSolidList"/>
    <dgm:cxn modelId="{D604E736-7B2D-4372-AA3E-22EFEF7A68E6}" type="presParOf" srcId="{077E765B-4336-46BB-AC9D-F5C4151E9250}" destId="{4863B628-9288-4B8A-A2B6-809C1A22ECB7}" srcOrd="4" destOrd="0" presId="urn:microsoft.com/office/officeart/2018/2/layout/IconVerticalSolidList"/>
    <dgm:cxn modelId="{A0CF4881-2FE8-4376-B2C1-889826AA43A7}" type="presParOf" srcId="{4863B628-9288-4B8A-A2B6-809C1A22ECB7}" destId="{ACEA3044-4C93-4620-AA68-22F881F669F9}" srcOrd="0" destOrd="0" presId="urn:microsoft.com/office/officeart/2018/2/layout/IconVerticalSolidList"/>
    <dgm:cxn modelId="{AC601C8D-DF5B-4E4D-9C9A-DAB266E9B797}" type="presParOf" srcId="{4863B628-9288-4B8A-A2B6-809C1A22ECB7}" destId="{D2B60DAF-8644-4104-B2A9-569502667E5F}" srcOrd="1" destOrd="0" presId="urn:microsoft.com/office/officeart/2018/2/layout/IconVerticalSolidList"/>
    <dgm:cxn modelId="{BE84F24C-DA59-4A37-9F2C-FA83BE8B8366}" type="presParOf" srcId="{4863B628-9288-4B8A-A2B6-809C1A22ECB7}" destId="{BB0D4FC5-FC26-4DEC-A6BC-404AC3D03AAE}" srcOrd="2" destOrd="0" presId="urn:microsoft.com/office/officeart/2018/2/layout/IconVerticalSolidList"/>
    <dgm:cxn modelId="{87EABD8C-8887-4911-9CAE-E78F7F3856EC}" type="presParOf" srcId="{4863B628-9288-4B8A-A2B6-809C1A22ECB7}" destId="{176D5F78-9D21-4BCA-BFD9-0E362FF630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E4D536-F885-42AF-9A2B-912BC200879B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A5C00C3-00E3-4D6B-B49A-90C118E7FF19}">
      <dgm:prSet/>
      <dgm:spPr/>
      <dgm:t>
        <a:bodyPr/>
        <a:lstStyle/>
        <a:p>
          <a:r>
            <a:rPr lang="en-US"/>
            <a:t>Cheap</a:t>
          </a:r>
        </a:p>
      </dgm:t>
    </dgm:pt>
    <dgm:pt modelId="{1E6E8855-ED9C-4BB9-80EA-3D663B9707B9}" type="parTrans" cxnId="{BAE15FF6-E202-425D-873F-8E1FB7590ABD}">
      <dgm:prSet/>
      <dgm:spPr/>
      <dgm:t>
        <a:bodyPr/>
        <a:lstStyle/>
        <a:p>
          <a:endParaRPr lang="en-US"/>
        </a:p>
      </dgm:t>
    </dgm:pt>
    <dgm:pt modelId="{E3B962F0-2C0F-4329-A360-7A3708C785DE}" type="sibTrans" cxnId="{BAE15FF6-E202-425D-873F-8E1FB7590ABD}">
      <dgm:prSet/>
      <dgm:spPr/>
      <dgm:t>
        <a:bodyPr/>
        <a:lstStyle/>
        <a:p>
          <a:endParaRPr lang="en-US"/>
        </a:p>
      </dgm:t>
    </dgm:pt>
    <dgm:pt modelId="{B92BD7E1-6B0F-45B3-B694-D3F0902DD3DF}">
      <dgm:prSet/>
      <dgm:spPr/>
      <dgm:t>
        <a:bodyPr/>
        <a:lstStyle/>
        <a:p>
          <a:r>
            <a:rPr lang="en-US"/>
            <a:t>Scales out automatically not up. Memory may need to be updated for scaling up</a:t>
          </a:r>
        </a:p>
      </dgm:t>
    </dgm:pt>
    <dgm:pt modelId="{DEFFD4BA-FAF3-4B5B-AF60-9C10C8345C2E}" type="parTrans" cxnId="{34EB39BA-A48E-4AE8-8C39-9F011C4FE3A0}">
      <dgm:prSet/>
      <dgm:spPr/>
      <dgm:t>
        <a:bodyPr/>
        <a:lstStyle/>
        <a:p>
          <a:endParaRPr lang="en-US"/>
        </a:p>
      </dgm:t>
    </dgm:pt>
    <dgm:pt modelId="{2A16942A-6468-4485-BAE5-FD20D8803D7E}" type="sibTrans" cxnId="{34EB39BA-A48E-4AE8-8C39-9F011C4FE3A0}">
      <dgm:prSet/>
      <dgm:spPr/>
      <dgm:t>
        <a:bodyPr/>
        <a:lstStyle/>
        <a:p>
          <a:endParaRPr lang="en-US"/>
        </a:p>
      </dgm:t>
    </dgm:pt>
    <dgm:pt modelId="{0A2B1C75-CDDC-49E3-9FAE-AD0B4E553198}">
      <dgm:prSet/>
      <dgm:spPr/>
      <dgm:t>
        <a:bodyPr/>
        <a:lstStyle/>
        <a:p>
          <a:r>
            <a:rPr lang="en-US"/>
            <a:t>No servers</a:t>
          </a:r>
        </a:p>
      </dgm:t>
    </dgm:pt>
    <dgm:pt modelId="{07FC2D62-3B45-4113-ACD8-C214CA7D0DDC}" type="parTrans" cxnId="{C91B4C78-35BD-466A-A28A-6B12B0674224}">
      <dgm:prSet/>
      <dgm:spPr/>
      <dgm:t>
        <a:bodyPr/>
        <a:lstStyle/>
        <a:p>
          <a:endParaRPr lang="en-US"/>
        </a:p>
      </dgm:t>
    </dgm:pt>
    <dgm:pt modelId="{3AD869E2-3494-41E2-814B-A18BDC5924C1}" type="sibTrans" cxnId="{C91B4C78-35BD-466A-A28A-6B12B0674224}">
      <dgm:prSet/>
      <dgm:spPr/>
      <dgm:t>
        <a:bodyPr/>
        <a:lstStyle/>
        <a:p>
          <a:endParaRPr lang="en-US"/>
        </a:p>
      </dgm:t>
    </dgm:pt>
    <dgm:pt modelId="{6A1CE487-B88B-49ED-9F58-5D53471FF857}">
      <dgm:prSet/>
      <dgm:spPr/>
      <dgm:t>
        <a:bodyPr/>
        <a:lstStyle/>
        <a:p>
          <a:r>
            <a:rPr lang="en-US"/>
            <a:t>Amazon echo using Lambda under the hood</a:t>
          </a:r>
        </a:p>
      </dgm:t>
    </dgm:pt>
    <dgm:pt modelId="{F0F37005-2AFC-43BD-9372-A71994B3E8FE}" type="parTrans" cxnId="{90905A38-B142-40E7-846F-8314679D770D}">
      <dgm:prSet/>
      <dgm:spPr/>
      <dgm:t>
        <a:bodyPr/>
        <a:lstStyle/>
        <a:p>
          <a:endParaRPr lang="en-US"/>
        </a:p>
      </dgm:t>
    </dgm:pt>
    <dgm:pt modelId="{8F00905F-6D40-415D-A026-147BEBA524FA}" type="sibTrans" cxnId="{90905A38-B142-40E7-846F-8314679D770D}">
      <dgm:prSet/>
      <dgm:spPr/>
      <dgm:t>
        <a:bodyPr/>
        <a:lstStyle/>
        <a:p>
          <a:endParaRPr lang="en-US"/>
        </a:p>
      </dgm:t>
    </dgm:pt>
    <dgm:pt modelId="{B11A8EDF-B979-4BB5-83D3-64CAA399644E}">
      <dgm:prSet/>
      <dgm:spPr/>
      <dgm:t>
        <a:bodyPr/>
        <a:lstStyle/>
        <a:p>
          <a:r>
            <a:rPr lang="en-US"/>
            <a:t>Independent – 1 function = 1 event</a:t>
          </a:r>
        </a:p>
      </dgm:t>
    </dgm:pt>
    <dgm:pt modelId="{565F8576-A26A-4873-AECA-1DE6340F72F3}" type="parTrans" cxnId="{AD6EBA7A-ED01-4E7A-9BF8-AFAF9FD4A1A6}">
      <dgm:prSet/>
      <dgm:spPr/>
      <dgm:t>
        <a:bodyPr/>
        <a:lstStyle/>
        <a:p>
          <a:endParaRPr lang="en-US"/>
        </a:p>
      </dgm:t>
    </dgm:pt>
    <dgm:pt modelId="{001F7016-DB8B-45B2-B329-5BE35E1ED73A}" type="sibTrans" cxnId="{AD6EBA7A-ED01-4E7A-9BF8-AFAF9FD4A1A6}">
      <dgm:prSet/>
      <dgm:spPr/>
      <dgm:t>
        <a:bodyPr/>
        <a:lstStyle/>
        <a:p>
          <a:endParaRPr lang="en-US"/>
        </a:p>
      </dgm:t>
    </dgm:pt>
    <dgm:pt modelId="{8A8A5294-D899-4FBB-98C6-CEC7D3A7D386}">
      <dgm:prSet/>
      <dgm:spPr/>
      <dgm:t>
        <a:bodyPr/>
        <a:lstStyle/>
        <a:p>
          <a:r>
            <a:rPr lang="en-US"/>
            <a:t>AWS Xray used for debugging</a:t>
          </a:r>
        </a:p>
      </dgm:t>
    </dgm:pt>
    <dgm:pt modelId="{77D79D23-8BF5-4307-9FB7-44FF800C9AB2}" type="parTrans" cxnId="{8C10FC6D-BA91-48A3-9D75-1066967DF99A}">
      <dgm:prSet/>
      <dgm:spPr/>
      <dgm:t>
        <a:bodyPr/>
        <a:lstStyle/>
        <a:p>
          <a:endParaRPr lang="en-US"/>
        </a:p>
      </dgm:t>
    </dgm:pt>
    <dgm:pt modelId="{EE71B925-B9E2-478B-ADCE-0628710F0BF8}" type="sibTrans" cxnId="{8C10FC6D-BA91-48A3-9D75-1066967DF99A}">
      <dgm:prSet/>
      <dgm:spPr/>
      <dgm:t>
        <a:bodyPr/>
        <a:lstStyle/>
        <a:p>
          <a:endParaRPr lang="en-US"/>
        </a:p>
      </dgm:t>
    </dgm:pt>
    <dgm:pt modelId="{6F7C1A61-3A36-4D7D-B55E-6EFB543AB27F}">
      <dgm:prSet/>
      <dgm:spPr/>
      <dgm:t>
        <a:bodyPr/>
        <a:lstStyle/>
        <a:p>
          <a:r>
            <a:rPr lang="en-US"/>
            <a:t>Lambda can do things globally</a:t>
          </a:r>
        </a:p>
      </dgm:t>
    </dgm:pt>
    <dgm:pt modelId="{3FA80B95-D745-4D20-870B-C15ED6827E25}" type="parTrans" cxnId="{C1096EE8-628F-46A4-8334-1F630416E00E}">
      <dgm:prSet/>
      <dgm:spPr/>
      <dgm:t>
        <a:bodyPr/>
        <a:lstStyle/>
        <a:p>
          <a:endParaRPr lang="en-US"/>
        </a:p>
      </dgm:t>
    </dgm:pt>
    <dgm:pt modelId="{39A0058A-901A-4872-8DF2-1C4DDBC2C21B}" type="sibTrans" cxnId="{C1096EE8-628F-46A4-8334-1F630416E00E}">
      <dgm:prSet/>
      <dgm:spPr/>
      <dgm:t>
        <a:bodyPr/>
        <a:lstStyle/>
        <a:p>
          <a:endParaRPr lang="en-US"/>
        </a:p>
      </dgm:t>
    </dgm:pt>
    <dgm:pt modelId="{36DB316F-8B80-4A01-BC08-13A71D28185B}" type="pres">
      <dgm:prSet presAssocID="{54E4D536-F885-42AF-9A2B-912BC200879B}" presName="root" presStyleCnt="0">
        <dgm:presLayoutVars>
          <dgm:dir/>
          <dgm:resizeHandles val="exact"/>
        </dgm:presLayoutVars>
      </dgm:prSet>
      <dgm:spPr/>
    </dgm:pt>
    <dgm:pt modelId="{DC0CE1A3-903F-411D-9C33-E404165491C9}" type="pres">
      <dgm:prSet presAssocID="{EA5C00C3-00E3-4D6B-B49A-90C118E7FF19}" presName="compNode" presStyleCnt="0"/>
      <dgm:spPr/>
    </dgm:pt>
    <dgm:pt modelId="{2046B9E2-12FD-4EEC-82BE-10F8B3950DC3}" type="pres">
      <dgm:prSet presAssocID="{EA5C00C3-00E3-4D6B-B49A-90C118E7FF19}" presName="bgRect" presStyleLbl="bgShp" presStyleIdx="0" presStyleCnt="7"/>
      <dgm:spPr/>
    </dgm:pt>
    <dgm:pt modelId="{9BFCAEE9-0039-443F-BC0B-53595F5FF4D6}" type="pres">
      <dgm:prSet presAssocID="{EA5C00C3-00E3-4D6B-B49A-90C118E7FF1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4FF4E579-A2C7-42FF-B618-8F1D26B0F80E}" type="pres">
      <dgm:prSet presAssocID="{EA5C00C3-00E3-4D6B-B49A-90C118E7FF19}" presName="spaceRect" presStyleCnt="0"/>
      <dgm:spPr/>
    </dgm:pt>
    <dgm:pt modelId="{1FBD19DF-04C6-45B0-B9B1-1CE8E3E86C30}" type="pres">
      <dgm:prSet presAssocID="{EA5C00C3-00E3-4D6B-B49A-90C118E7FF19}" presName="parTx" presStyleLbl="revTx" presStyleIdx="0" presStyleCnt="7">
        <dgm:presLayoutVars>
          <dgm:chMax val="0"/>
          <dgm:chPref val="0"/>
        </dgm:presLayoutVars>
      </dgm:prSet>
      <dgm:spPr/>
    </dgm:pt>
    <dgm:pt modelId="{FB7EB3FE-6E3B-4C1D-9B17-772396850F13}" type="pres">
      <dgm:prSet presAssocID="{E3B962F0-2C0F-4329-A360-7A3708C785DE}" presName="sibTrans" presStyleCnt="0"/>
      <dgm:spPr/>
    </dgm:pt>
    <dgm:pt modelId="{0F2AD7C5-38ED-431A-AF7C-037FA709D191}" type="pres">
      <dgm:prSet presAssocID="{B92BD7E1-6B0F-45B3-B694-D3F0902DD3DF}" presName="compNode" presStyleCnt="0"/>
      <dgm:spPr/>
    </dgm:pt>
    <dgm:pt modelId="{834DD788-7506-40A0-AE9A-4265C3DC62A8}" type="pres">
      <dgm:prSet presAssocID="{B92BD7E1-6B0F-45B3-B694-D3F0902DD3DF}" presName="bgRect" presStyleLbl="bgShp" presStyleIdx="1" presStyleCnt="7"/>
      <dgm:spPr/>
    </dgm:pt>
    <dgm:pt modelId="{4568C50B-99CF-40B9-8C2C-C4D7273B191B}" type="pres">
      <dgm:prSet presAssocID="{B92BD7E1-6B0F-45B3-B694-D3F0902DD3DF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89FE7CF0-93B9-43F0-ABC2-6C1BC2CFDE51}" type="pres">
      <dgm:prSet presAssocID="{B92BD7E1-6B0F-45B3-B694-D3F0902DD3DF}" presName="spaceRect" presStyleCnt="0"/>
      <dgm:spPr/>
    </dgm:pt>
    <dgm:pt modelId="{3CCC6595-01EE-44B7-86E0-D702769D0103}" type="pres">
      <dgm:prSet presAssocID="{B92BD7E1-6B0F-45B3-B694-D3F0902DD3DF}" presName="parTx" presStyleLbl="revTx" presStyleIdx="1" presStyleCnt="7">
        <dgm:presLayoutVars>
          <dgm:chMax val="0"/>
          <dgm:chPref val="0"/>
        </dgm:presLayoutVars>
      </dgm:prSet>
      <dgm:spPr/>
    </dgm:pt>
    <dgm:pt modelId="{D69DB00E-8D90-428C-BC44-C2BC83537B4E}" type="pres">
      <dgm:prSet presAssocID="{2A16942A-6468-4485-BAE5-FD20D8803D7E}" presName="sibTrans" presStyleCnt="0"/>
      <dgm:spPr/>
    </dgm:pt>
    <dgm:pt modelId="{EC64876D-E5CC-4071-B6AA-43CDAA9E000A}" type="pres">
      <dgm:prSet presAssocID="{0A2B1C75-CDDC-49E3-9FAE-AD0B4E553198}" presName="compNode" presStyleCnt="0"/>
      <dgm:spPr/>
    </dgm:pt>
    <dgm:pt modelId="{69619583-888E-4C70-9C55-0391668D59C2}" type="pres">
      <dgm:prSet presAssocID="{0A2B1C75-CDDC-49E3-9FAE-AD0B4E553198}" presName="bgRect" presStyleLbl="bgShp" presStyleIdx="2" presStyleCnt="7"/>
      <dgm:spPr/>
    </dgm:pt>
    <dgm:pt modelId="{5AB9ECE7-06D8-4959-8220-537E71B87BE0}" type="pres">
      <dgm:prSet presAssocID="{0A2B1C75-CDDC-49E3-9FAE-AD0B4E553198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7087AE95-35C6-46EE-94C4-1612B9801D45}" type="pres">
      <dgm:prSet presAssocID="{0A2B1C75-CDDC-49E3-9FAE-AD0B4E553198}" presName="spaceRect" presStyleCnt="0"/>
      <dgm:spPr/>
    </dgm:pt>
    <dgm:pt modelId="{6107C9BF-6430-4A75-BEF0-E2731B7FE6DE}" type="pres">
      <dgm:prSet presAssocID="{0A2B1C75-CDDC-49E3-9FAE-AD0B4E553198}" presName="parTx" presStyleLbl="revTx" presStyleIdx="2" presStyleCnt="7">
        <dgm:presLayoutVars>
          <dgm:chMax val="0"/>
          <dgm:chPref val="0"/>
        </dgm:presLayoutVars>
      </dgm:prSet>
      <dgm:spPr/>
    </dgm:pt>
    <dgm:pt modelId="{F06218F2-496B-4858-B015-D887EF9A8742}" type="pres">
      <dgm:prSet presAssocID="{3AD869E2-3494-41E2-814B-A18BDC5924C1}" presName="sibTrans" presStyleCnt="0"/>
      <dgm:spPr/>
    </dgm:pt>
    <dgm:pt modelId="{72FA8A3A-C998-437C-BE8C-18965D7C6531}" type="pres">
      <dgm:prSet presAssocID="{6A1CE487-B88B-49ED-9F58-5D53471FF857}" presName="compNode" presStyleCnt="0"/>
      <dgm:spPr/>
    </dgm:pt>
    <dgm:pt modelId="{92E5D07B-F343-4D9D-A0CA-F878AEDDD177}" type="pres">
      <dgm:prSet presAssocID="{6A1CE487-B88B-49ED-9F58-5D53471FF857}" presName="bgRect" presStyleLbl="bgShp" presStyleIdx="3" presStyleCnt="7"/>
      <dgm:spPr/>
    </dgm:pt>
    <dgm:pt modelId="{D11DA953-1DEE-4A93-BCDD-2AF77006A7B0}" type="pres">
      <dgm:prSet presAssocID="{6A1CE487-B88B-49ED-9F58-5D53471FF857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3A14E54B-AECF-4F6B-B9B8-560FD016A067}" type="pres">
      <dgm:prSet presAssocID="{6A1CE487-B88B-49ED-9F58-5D53471FF857}" presName="spaceRect" presStyleCnt="0"/>
      <dgm:spPr/>
    </dgm:pt>
    <dgm:pt modelId="{B8EC7372-2168-4C1B-8EAB-72D888247FA1}" type="pres">
      <dgm:prSet presAssocID="{6A1CE487-B88B-49ED-9F58-5D53471FF857}" presName="parTx" presStyleLbl="revTx" presStyleIdx="3" presStyleCnt="7">
        <dgm:presLayoutVars>
          <dgm:chMax val="0"/>
          <dgm:chPref val="0"/>
        </dgm:presLayoutVars>
      </dgm:prSet>
      <dgm:spPr/>
    </dgm:pt>
    <dgm:pt modelId="{315391D1-5663-4E76-895B-2794A55D1465}" type="pres">
      <dgm:prSet presAssocID="{8F00905F-6D40-415D-A026-147BEBA524FA}" presName="sibTrans" presStyleCnt="0"/>
      <dgm:spPr/>
    </dgm:pt>
    <dgm:pt modelId="{7DFE0A0E-DA92-41D3-B078-D0B43567FC25}" type="pres">
      <dgm:prSet presAssocID="{B11A8EDF-B979-4BB5-83D3-64CAA399644E}" presName="compNode" presStyleCnt="0"/>
      <dgm:spPr/>
    </dgm:pt>
    <dgm:pt modelId="{EF4F93D7-4FE2-4871-9E1A-EE00FF6B4480}" type="pres">
      <dgm:prSet presAssocID="{B11A8EDF-B979-4BB5-83D3-64CAA399644E}" presName="bgRect" presStyleLbl="bgShp" presStyleIdx="4" presStyleCnt="7"/>
      <dgm:spPr/>
    </dgm:pt>
    <dgm:pt modelId="{4E0A93D6-FF3D-4F02-9288-B276339AAD03}" type="pres">
      <dgm:prSet presAssocID="{B11A8EDF-B979-4BB5-83D3-64CAA399644E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8BECD0F-C6AF-4A77-B0D0-340DBA44174E}" type="pres">
      <dgm:prSet presAssocID="{B11A8EDF-B979-4BB5-83D3-64CAA399644E}" presName="spaceRect" presStyleCnt="0"/>
      <dgm:spPr/>
    </dgm:pt>
    <dgm:pt modelId="{A93A2D09-C178-4A90-A924-DC2608859FD5}" type="pres">
      <dgm:prSet presAssocID="{B11A8EDF-B979-4BB5-83D3-64CAA399644E}" presName="parTx" presStyleLbl="revTx" presStyleIdx="4" presStyleCnt="7">
        <dgm:presLayoutVars>
          <dgm:chMax val="0"/>
          <dgm:chPref val="0"/>
        </dgm:presLayoutVars>
      </dgm:prSet>
      <dgm:spPr/>
    </dgm:pt>
    <dgm:pt modelId="{87F6B88E-9207-4DC8-8CE3-FDE876E9876C}" type="pres">
      <dgm:prSet presAssocID="{001F7016-DB8B-45B2-B329-5BE35E1ED73A}" presName="sibTrans" presStyleCnt="0"/>
      <dgm:spPr/>
    </dgm:pt>
    <dgm:pt modelId="{B73B8E0B-A554-4897-BE0F-784DEDAF3FB0}" type="pres">
      <dgm:prSet presAssocID="{8A8A5294-D899-4FBB-98C6-CEC7D3A7D386}" presName="compNode" presStyleCnt="0"/>
      <dgm:spPr/>
    </dgm:pt>
    <dgm:pt modelId="{CF29F2A2-2BF9-4BB7-97DF-D0363AE50E73}" type="pres">
      <dgm:prSet presAssocID="{8A8A5294-D899-4FBB-98C6-CEC7D3A7D386}" presName="bgRect" presStyleLbl="bgShp" presStyleIdx="5" presStyleCnt="7"/>
      <dgm:spPr/>
    </dgm:pt>
    <dgm:pt modelId="{874ED9E3-C40A-4947-BDCE-44971B0955BD}" type="pres">
      <dgm:prSet presAssocID="{8A8A5294-D899-4FBB-98C6-CEC7D3A7D386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C63CA8D-9494-4D0A-A5CE-68CED2CD6762}" type="pres">
      <dgm:prSet presAssocID="{8A8A5294-D899-4FBB-98C6-CEC7D3A7D386}" presName="spaceRect" presStyleCnt="0"/>
      <dgm:spPr/>
    </dgm:pt>
    <dgm:pt modelId="{6F7B1C1D-8FFC-4C0A-A0E3-082B1F1CEF9E}" type="pres">
      <dgm:prSet presAssocID="{8A8A5294-D899-4FBB-98C6-CEC7D3A7D386}" presName="parTx" presStyleLbl="revTx" presStyleIdx="5" presStyleCnt="7">
        <dgm:presLayoutVars>
          <dgm:chMax val="0"/>
          <dgm:chPref val="0"/>
        </dgm:presLayoutVars>
      </dgm:prSet>
      <dgm:spPr/>
    </dgm:pt>
    <dgm:pt modelId="{9468947C-35DF-4272-B2A7-9431C61FB996}" type="pres">
      <dgm:prSet presAssocID="{EE71B925-B9E2-478B-ADCE-0628710F0BF8}" presName="sibTrans" presStyleCnt="0"/>
      <dgm:spPr/>
    </dgm:pt>
    <dgm:pt modelId="{589C0712-27AA-4BAE-B802-83FC90E20C71}" type="pres">
      <dgm:prSet presAssocID="{6F7C1A61-3A36-4D7D-B55E-6EFB543AB27F}" presName="compNode" presStyleCnt="0"/>
      <dgm:spPr/>
    </dgm:pt>
    <dgm:pt modelId="{514D6684-AFDF-4AE7-92DD-F10468C9BFAF}" type="pres">
      <dgm:prSet presAssocID="{6F7C1A61-3A36-4D7D-B55E-6EFB543AB27F}" presName="bgRect" presStyleLbl="bgShp" presStyleIdx="6" presStyleCnt="7"/>
      <dgm:spPr/>
    </dgm:pt>
    <dgm:pt modelId="{2346D314-A8BF-4B5B-88B5-82245A4CEF62}" type="pres">
      <dgm:prSet presAssocID="{6F7C1A61-3A36-4D7D-B55E-6EFB543AB27F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ED59C111-389A-4D44-ADE6-97090BD0F5A5}" type="pres">
      <dgm:prSet presAssocID="{6F7C1A61-3A36-4D7D-B55E-6EFB543AB27F}" presName="spaceRect" presStyleCnt="0"/>
      <dgm:spPr/>
    </dgm:pt>
    <dgm:pt modelId="{E7A7E600-EFF1-42E8-943F-68E466077097}" type="pres">
      <dgm:prSet presAssocID="{6F7C1A61-3A36-4D7D-B55E-6EFB543AB27F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D0255C0A-DA3B-4938-8D56-A7411250823C}" type="presOf" srcId="{6F7C1A61-3A36-4D7D-B55E-6EFB543AB27F}" destId="{E7A7E600-EFF1-42E8-943F-68E466077097}" srcOrd="0" destOrd="0" presId="urn:microsoft.com/office/officeart/2018/2/layout/IconVerticalSolidList"/>
    <dgm:cxn modelId="{0019831C-6142-4639-AA4B-B224B9127BF2}" type="presOf" srcId="{B92BD7E1-6B0F-45B3-B694-D3F0902DD3DF}" destId="{3CCC6595-01EE-44B7-86E0-D702769D0103}" srcOrd="0" destOrd="0" presId="urn:microsoft.com/office/officeart/2018/2/layout/IconVerticalSolidList"/>
    <dgm:cxn modelId="{76CADA2E-83E9-423E-B37C-4D3235BDBE6A}" type="presOf" srcId="{8A8A5294-D899-4FBB-98C6-CEC7D3A7D386}" destId="{6F7B1C1D-8FFC-4C0A-A0E3-082B1F1CEF9E}" srcOrd="0" destOrd="0" presId="urn:microsoft.com/office/officeart/2018/2/layout/IconVerticalSolidList"/>
    <dgm:cxn modelId="{90905A38-B142-40E7-846F-8314679D770D}" srcId="{54E4D536-F885-42AF-9A2B-912BC200879B}" destId="{6A1CE487-B88B-49ED-9F58-5D53471FF857}" srcOrd="3" destOrd="0" parTransId="{F0F37005-2AFC-43BD-9372-A71994B3E8FE}" sibTransId="{8F00905F-6D40-415D-A026-147BEBA524FA}"/>
    <dgm:cxn modelId="{D232793B-7F9B-46E2-B4F8-5F19424DFF00}" type="presOf" srcId="{54E4D536-F885-42AF-9A2B-912BC200879B}" destId="{36DB316F-8B80-4A01-BC08-13A71D28185B}" srcOrd="0" destOrd="0" presId="urn:microsoft.com/office/officeart/2018/2/layout/IconVerticalSolidList"/>
    <dgm:cxn modelId="{6D8D343D-81E4-4845-B2C0-3732CE66B0F9}" type="presOf" srcId="{0A2B1C75-CDDC-49E3-9FAE-AD0B4E553198}" destId="{6107C9BF-6430-4A75-BEF0-E2731B7FE6DE}" srcOrd="0" destOrd="0" presId="urn:microsoft.com/office/officeart/2018/2/layout/IconVerticalSolidList"/>
    <dgm:cxn modelId="{24540B6C-E3E7-45AA-9284-B183C9FACB89}" type="presOf" srcId="{B11A8EDF-B979-4BB5-83D3-64CAA399644E}" destId="{A93A2D09-C178-4A90-A924-DC2608859FD5}" srcOrd="0" destOrd="0" presId="urn:microsoft.com/office/officeart/2018/2/layout/IconVerticalSolidList"/>
    <dgm:cxn modelId="{8C10FC6D-BA91-48A3-9D75-1066967DF99A}" srcId="{54E4D536-F885-42AF-9A2B-912BC200879B}" destId="{8A8A5294-D899-4FBB-98C6-CEC7D3A7D386}" srcOrd="5" destOrd="0" parTransId="{77D79D23-8BF5-4307-9FB7-44FF800C9AB2}" sibTransId="{EE71B925-B9E2-478B-ADCE-0628710F0BF8}"/>
    <dgm:cxn modelId="{C91B4C78-35BD-466A-A28A-6B12B0674224}" srcId="{54E4D536-F885-42AF-9A2B-912BC200879B}" destId="{0A2B1C75-CDDC-49E3-9FAE-AD0B4E553198}" srcOrd="2" destOrd="0" parTransId="{07FC2D62-3B45-4113-ACD8-C214CA7D0DDC}" sibTransId="{3AD869E2-3494-41E2-814B-A18BDC5924C1}"/>
    <dgm:cxn modelId="{AD6EBA7A-ED01-4E7A-9BF8-AFAF9FD4A1A6}" srcId="{54E4D536-F885-42AF-9A2B-912BC200879B}" destId="{B11A8EDF-B979-4BB5-83D3-64CAA399644E}" srcOrd="4" destOrd="0" parTransId="{565F8576-A26A-4873-AECA-1DE6340F72F3}" sibTransId="{001F7016-DB8B-45B2-B329-5BE35E1ED73A}"/>
    <dgm:cxn modelId="{707922A3-3EB4-4C72-8F31-254D1F884816}" type="presOf" srcId="{6A1CE487-B88B-49ED-9F58-5D53471FF857}" destId="{B8EC7372-2168-4C1B-8EAB-72D888247FA1}" srcOrd="0" destOrd="0" presId="urn:microsoft.com/office/officeart/2018/2/layout/IconVerticalSolidList"/>
    <dgm:cxn modelId="{34EB39BA-A48E-4AE8-8C39-9F011C4FE3A0}" srcId="{54E4D536-F885-42AF-9A2B-912BC200879B}" destId="{B92BD7E1-6B0F-45B3-B694-D3F0902DD3DF}" srcOrd="1" destOrd="0" parTransId="{DEFFD4BA-FAF3-4B5B-AF60-9C10C8345C2E}" sibTransId="{2A16942A-6468-4485-BAE5-FD20D8803D7E}"/>
    <dgm:cxn modelId="{A4B62FCF-8ABC-44CD-80C1-9EA9A4D3B96B}" type="presOf" srcId="{EA5C00C3-00E3-4D6B-B49A-90C118E7FF19}" destId="{1FBD19DF-04C6-45B0-B9B1-1CE8E3E86C30}" srcOrd="0" destOrd="0" presId="urn:microsoft.com/office/officeart/2018/2/layout/IconVerticalSolidList"/>
    <dgm:cxn modelId="{C1096EE8-628F-46A4-8334-1F630416E00E}" srcId="{54E4D536-F885-42AF-9A2B-912BC200879B}" destId="{6F7C1A61-3A36-4D7D-B55E-6EFB543AB27F}" srcOrd="6" destOrd="0" parTransId="{3FA80B95-D745-4D20-870B-C15ED6827E25}" sibTransId="{39A0058A-901A-4872-8DF2-1C4DDBC2C21B}"/>
    <dgm:cxn modelId="{BAE15FF6-E202-425D-873F-8E1FB7590ABD}" srcId="{54E4D536-F885-42AF-9A2B-912BC200879B}" destId="{EA5C00C3-00E3-4D6B-B49A-90C118E7FF19}" srcOrd="0" destOrd="0" parTransId="{1E6E8855-ED9C-4BB9-80EA-3D663B9707B9}" sibTransId="{E3B962F0-2C0F-4329-A360-7A3708C785DE}"/>
    <dgm:cxn modelId="{BE4C48D3-0709-42BF-96C8-79F43F796143}" type="presParOf" srcId="{36DB316F-8B80-4A01-BC08-13A71D28185B}" destId="{DC0CE1A3-903F-411D-9C33-E404165491C9}" srcOrd="0" destOrd="0" presId="urn:microsoft.com/office/officeart/2018/2/layout/IconVerticalSolidList"/>
    <dgm:cxn modelId="{B0788DC5-E040-46AC-880B-0492A461E8B7}" type="presParOf" srcId="{DC0CE1A3-903F-411D-9C33-E404165491C9}" destId="{2046B9E2-12FD-4EEC-82BE-10F8B3950DC3}" srcOrd="0" destOrd="0" presId="urn:microsoft.com/office/officeart/2018/2/layout/IconVerticalSolidList"/>
    <dgm:cxn modelId="{BD43A8AA-D0F0-491E-947F-849727A885B4}" type="presParOf" srcId="{DC0CE1A3-903F-411D-9C33-E404165491C9}" destId="{9BFCAEE9-0039-443F-BC0B-53595F5FF4D6}" srcOrd="1" destOrd="0" presId="urn:microsoft.com/office/officeart/2018/2/layout/IconVerticalSolidList"/>
    <dgm:cxn modelId="{4B5669FF-FAFB-479F-906D-90059DBB0826}" type="presParOf" srcId="{DC0CE1A3-903F-411D-9C33-E404165491C9}" destId="{4FF4E579-A2C7-42FF-B618-8F1D26B0F80E}" srcOrd="2" destOrd="0" presId="urn:microsoft.com/office/officeart/2018/2/layout/IconVerticalSolidList"/>
    <dgm:cxn modelId="{1365241B-07B4-46DC-8C9F-EC10A3F8C393}" type="presParOf" srcId="{DC0CE1A3-903F-411D-9C33-E404165491C9}" destId="{1FBD19DF-04C6-45B0-B9B1-1CE8E3E86C30}" srcOrd="3" destOrd="0" presId="urn:microsoft.com/office/officeart/2018/2/layout/IconVerticalSolidList"/>
    <dgm:cxn modelId="{5E8F5822-DBB4-401F-A98E-04DCC292058F}" type="presParOf" srcId="{36DB316F-8B80-4A01-BC08-13A71D28185B}" destId="{FB7EB3FE-6E3B-4C1D-9B17-772396850F13}" srcOrd="1" destOrd="0" presId="urn:microsoft.com/office/officeart/2018/2/layout/IconVerticalSolidList"/>
    <dgm:cxn modelId="{5B795991-F34A-43AD-8B82-5874BF1F86FE}" type="presParOf" srcId="{36DB316F-8B80-4A01-BC08-13A71D28185B}" destId="{0F2AD7C5-38ED-431A-AF7C-037FA709D191}" srcOrd="2" destOrd="0" presId="urn:microsoft.com/office/officeart/2018/2/layout/IconVerticalSolidList"/>
    <dgm:cxn modelId="{7B2C5CE8-BE63-439F-AFD4-64D6975678BC}" type="presParOf" srcId="{0F2AD7C5-38ED-431A-AF7C-037FA709D191}" destId="{834DD788-7506-40A0-AE9A-4265C3DC62A8}" srcOrd="0" destOrd="0" presId="urn:microsoft.com/office/officeart/2018/2/layout/IconVerticalSolidList"/>
    <dgm:cxn modelId="{83A13755-9A40-47C0-80CE-4A7FEE6A1CFE}" type="presParOf" srcId="{0F2AD7C5-38ED-431A-AF7C-037FA709D191}" destId="{4568C50B-99CF-40B9-8C2C-C4D7273B191B}" srcOrd="1" destOrd="0" presId="urn:microsoft.com/office/officeart/2018/2/layout/IconVerticalSolidList"/>
    <dgm:cxn modelId="{90D11590-D889-4034-8727-0D02ED8ED98F}" type="presParOf" srcId="{0F2AD7C5-38ED-431A-AF7C-037FA709D191}" destId="{89FE7CF0-93B9-43F0-ABC2-6C1BC2CFDE51}" srcOrd="2" destOrd="0" presId="urn:microsoft.com/office/officeart/2018/2/layout/IconVerticalSolidList"/>
    <dgm:cxn modelId="{5C5B573A-7FFB-47BC-85F8-F08C185EF54B}" type="presParOf" srcId="{0F2AD7C5-38ED-431A-AF7C-037FA709D191}" destId="{3CCC6595-01EE-44B7-86E0-D702769D0103}" srcOrd="3" destOrd="0" presId="urn:microsoft.com/office/officeart/2018/2/layout/IconVerticalSolidList"/>
    <dgm:cxn modelId="{D341CD17-7C4D-49CC-95B6-80C7FE450AE1}" type="presParOf" srcId="{36DB316F-8B80-4A01-BC08-13A71D28185B}" destId="{D69DB00E-8D90-428C-BC44-C2BC83537B4E}" srcOrd="3" destOrd="0" presId="urn:microsoft.com/office/officeart/2018/2/layout/IconVerticalSolidList"/>
    <dgm:cxn modelId="{72DD8515-721B-4BCD-9DED-DF3FE5820651}" type="presParOf" srcId="{36DB316F-8B80-4A01-BC08-13A71D28185B}" destId="{EC64876D-E5CC-4071-B6AA-43CDAA9E000A}" srcOrd="4" destOrd="0" presId="urn:microsoft.com/office/officeart/2018/2/layout/IconVerticalSolidList"/>
    <dgm:cxn modelId="{FABF84F0-1E40-4B03-B560-4BEEB63A1558}" type="presParOf" srcId="{EC64876D-E5CC-4071-B6AA-43CDAA9E000A}" destId="{69619583-888E-4C70-9C55-0391668D59C2}" srcOrd="0" destOrd="0" presId="urn:microsoft.com/office/officeart/2018/2/layout/IconVerticalSolidList"/>
    <dgm:cxn modelId="{C99FE816-2026-4C26-86C0-31F0662B247D}" type="presParOf" srcId="{EC64876D-E5CC-4071-B6AA-43CDAA9E000A}" destId="{5AB9ECE7-06D8-4959-8220-537E71B87BE0}" srcOrd="1" destOrd="0" presId="urn:microsoft.com/office/officeart/2018/2/layout/IconVerticalSolidList"/>
    <dgm:cxn modelId="{43DAC021-88F9-4C78-921A-6A3463356637}" type="presParOf" srcId="{EC64876D-E5CC-4071-B6AA-43CDAA9E000A}" destId="{7087AE95-35C6-46EE-94C4-1612B9801D45}" srcOrd="2" destOrd="0" presId="urn:microsoft.com/office/officeart/2018/2/layout/IconVerticalSolidList"/>
    <dgm:cxn modelId="{DA4B0889-2B34-486F-AABD-3EC82CC9DF1A}" type="presParOf" srcId="{EC64876D-E5CC-4071-B6AA-43CDAA9E000A}" destId="{6107C9BF-6430-4A75-BEF0-E2731B7FE6DE}" srcOrd="3" destOrd="0" presId="urn:microsoft.com/office/officeart/2018/2/layout/IconVerticalSolidList"/>
    <dgm:cxn modelId="{53E7D1FF-7F82-4141-9582-F0879870FB3C}" type="presParOf" srcId="{36DB316F-8B80-4A01-BC08-13A71D28185B}" destId="{F06218F2-496B-4858-B015-D887EF9A8742}" srcOrd="5" destOrd="0" presId="urn:microsoft.com/office/officeart/2018/2/layout/IconVerticalSolidList"/>
    <dgm:cxn modelId="{A3D1B8DE-17DA-460C-96B9-2D9E7965A4C4}" type="presParOf" srcId="{36DB316F-8B80-4A01-BC08-13A71D28185B}" destId="{72FA8A3A-C998-437C-BE8C-18965D7C6531}" srcOrd="6" destOrd="0" presId="urn:microsoft.com/office/officeart/2018/2/layout/IconVerticalSolidList"/>
    <dgm:cxn modelId="{BC387210-093F-4C04-9FC5-A079DE2071B0}" type="presParOf" srcId="{72FA8A3A-C998-437C-BE8C-18965D7C6531}" destId="{92E5D07B-F343-4D9D-A0CA-F878AEDDD177}" srcOrd="0" destOrd="0" presId="urn:microsoft.com/office/officeart/2018/2/layout/IconVerticalSolidList"/>
    <dgm:cxn modelId="{53F7E2CD-30F9-42B2-A9A5-180E11D7B25D}" type="presParOf" srcId="{72FA8A3A-C998-437C-BE8C-18965D7C6531}" destId="{D11DA953-1DEE-4A93-BCDD-2AF77006A7B0}" srcOrd="1" destOrd="0" presId="urn:microsoft.com/office/officeart/2018/2/layout/IconVerticalSolidList"/>
    <dgm:cxn modelId="{32581754-52B8-4952-A3B2-8E09507B3800}" type="presParOf" srcId="{72FA8A3A-C998-437C-BE8C-18965D7C6531}" destId="{3A14E54B-AECF-4F6B-B9B8-560FD016A067}" srcOrd="2" destOrd="0" presId="urn:microsoft.com/office/officeart/2018/2/layout/IconVerticalSolidList"/>
    <dgm:cxn modelId="{B29F6492-F46B-4899-85DB-E5A4C1CD5265}" type="presParOf" srcId="{72FA8A3A-C998-437C-BE8C-18965D7C6531}" destId="{B8EC7372-2168-4C1B-8EAB-72D888247FA1}" srcOrd="3" destOrd="0" presId="urn:microsoft.com/office/officeart/2018/2/layout/IconVerticalSolidList"/>
    <dgm:cxn modelId="{121CA7AD-48C6-405C-970D-1DD11B2017C6}" type="presParOf" srcId="{36DB316F-8B80-4A01-BC08-13A71D28185B}" destId="{315391D1-5663-4E76-895B-2794A55D1465}" srcOrd="7" destOrd="0" presId="urn:microsoft.com/office/officeart/2018/2/layout/IconVerticalSolidList"/>
    <dgm:cxn modelId="{D22D5775-BFB7-4684-8118-3136BC819014}" type="presParOf" srcId="{36DB316F-8B80-4A01-BC08-13A71D28185B}" destId="{7DFE0A0E-DA92-41D3-B078-D0B43567FC25}" srcOrd="8" destOrd="0" presId="urn:microsoft.com/office/officeart/2018/2/layout/IconVerticalSolidList"/>
    <dgm:cxn modelId="{552B7B05-AC2A-4C4F-835C-DF7D40EF7A7F}" type="presParOf" srcId="{7DFE0A0E-DA92-41D3-B078-D0B43567FC25}" destId="{EF4F93D7-4FE2-4871-9E1A-EE00FF6B4480}" srcOrd="0" destOrd="0" presId="urn:microsoft.com/office/officeart/2018/2/layout/IconVerticalSolidList"/>
    <dgm:cxn modelId="{AD2FBAEC-FC53-4406-B476-E2316E4B5234}" type="presParOf" srcId="{7DFE0A0E-DA92-41D3-B078-D0B43567FC25}" destId="{4E0A93D6-FF3D-4F02-9288-B276339AAD03}" srcOrd="1" destOrd="0" presId="urn:microsoft.com/office/officeart/2018/2/layout/IconVerticalSolidList"/>
    <dgm:cxn modelId="{8C235ED9-59AA-4D18-BE7A-0B31BB2A9381}" type="presParOf" srcId="{7DFE0A0E-DA92-41D3-B078-D0B43567FC25}" destId="{C8BECD0F-C6AF-4A77-B0D0-340DBA44174E}" srcOrd="2" destOrd="0" presId="urn:microsoft.com/office/officeart/2018/2/layout/IconVerticalSolidList"/>
    <dgm:cxn modelId="{4F8D1EAB-F965-43D1-A853-8F591276CAED}" type="presParOf" srcId="{7DFE0A0E-DA92-41D3-B078-D0B43567FC25}" destId="{A93A2D09-C178-4A90-A924-DC2608859FD5}" srcOrd="3" destOrd="0" presId="urn:microsoft.com/office/officeart/2018/2/layout/IconVerticalSolidList"/>
    <dgm:cxn modelId="{F0C3E7E4-1241-40D2-A371-321D57E9FC32}" type="presParOf" srcId="{36DB316F-8B80-4A01-BC08-13A71D28185B}" destId="{87F6B88E-9207-4DC8-8CE3-FDE876E9876C}" srcOrd="9" destOrd="0" presId="urn:microsoft.com/office/officeart/2018/2/layout/IconVerticalSolidList"/>
    <dgm:cxn modelId="{43FE2F81-5590-4EAD-9240-7CD5C7940C2B}" type="presParOf" srcId="{36DB316F-8B80-4A01-BC08-13A71D28185B}" destId="{B73B8E0B-A554-4897-BE0F-784DEDAF3FB0}" srcOrd="10" destOrd="0" presId="urn:microsoft.com/office/officeart/2018/2/layout/IconVerticalSolidList"/>
    <dgm:cxn modelId="{79E3ACC3-FDD0-403D-ADC6-E1391FA72849}" type="presParOf" srcId="{B73B8E0B-A554-4897-BE0F-784DEDAF3FB0}" destId="{CF29F2A2-2BF9-4BB7-97DF-D0363AE50E73}" srcOrd="0" destOrd="0" presId="urn:microsoft.com/office/officeart/2018/2/layout/IconVerticalSolidList"/>
    <dgm:cxn modelId="{FFFCC309-403E-4943-95BD-5DF99E85B481}" type="presParOf" srcId="{B73B8E0B-A554-4897-BE0F-784DEDAF3FB0}" destId="{874ED9E3-C40A-4947-BDCE-44971B0955BD}" srcOrd="1" destOrd="0" presId="urn:microsoft.com/office/officeart/2018/2/layout/IconVerticalSolidList"/>
    <dgm:cxn modelId="{CB8063F3-6E24-4C22-978D-9C4340DECD96}" type="presParOf" srcId="{B73B8E0B-A554-4897-BE0F-784DEDAF3FB0}" destId="{7C63CA8D-9494-4D0A-A5CE-68CED2CD6762}" srcOrd="2" destOrd="0" presId="urn:microsoft.com/office/officeart/2018/2/layout/IconVerticalSolidList"/>
    <dgm:cxn modelId="{7C4AFD23-C0B2-4F30-B50C-6D4B12E8676E}" type="presParOf" srcId="{B73B8E0B-A554-4897-BE0F-784DEDAF3FB0}" destId="{6F7B1C1D-8FFC-4C0A-A0E3-082B1F1CEF9E}" srcOrd="3" destOrd="0" presId="urn:microsoft.com/office/officeart/2018/2/layout/IconVerticalSolidList"/>
    <dgm:cxn modelId="{7C230461-E958-4B12-AB4B-1D674C37DF4A}" type="presParOf" srcId="{36DB316F-8B80-4A01-BC08-13A71D28185B}" destId="{9468947C-35DF-4272-B2A7-9431C61FB996}" srcOrd="11" destOrd="0" presId="urn:microsoft.com/office/officeart/2018/2/layout/IconVerticalSolidList"/>
    <dgm:cxn modelId="{BEF96B90-EC14-4052-8C2F-5BD9AC7F0C39}" type="presParOf" srcId="{36DB316F-8B80-4A01-BC08-13A71D28185B}" destId="{589C0712-27AA-4BAE-B802-83FC90E20C71}" srcOrd="12" destOrd="0" presId="urn:microsoft.com/office/officeart/2018/2/layout/IconVerticalSolidList"/>
    <dgm:cxn modelId="{40958B2B-43BC-4469-9121-37925556E44B}" type="presParOf" srcId="{589C0712-27AA-4BAE-B802-83FC90E20C71}" destId="{514D6684-AFDF-4AE7-92DD-F10468C9BFAF}" srcOrd="0" destOrd="0" presId="urn:microsoft.com/office/officeart/2018/2/layout/IconVerticalSolidList"/>
    <dgm:cxn modelId="{76720330-E53A-424A-938E-193C36C0213A}" type="presParOf" srcId="{589C0712-27AA-4BAE-B802-83FC90E20C71}" destId="{2346D314-A8BF-4B5B-88B5-82245A4CEF62}" srcOrd="1" destOrd="0" presId="urn:microsoft.com/office/officeart/2018/2/layout/IconVerticalSolidList"/>
    <dgm:cxn modelId="{563A515E-D490-46BC-BFFC-9203F63199BB}" type="presParOf" srcId="{589C0712-27AA-4BAE-B802-83FC90E20C71}" destId="{ED59C111-389A-4D44-ADE6-97090BD0F5A5}" srcOrd="2" destOrd="0" presId="urn:microsoft.com/office/officeart/2018/2/layout/IconVerticalSolidList"/>
    <dgm:cxn modelId="{D533635F-FCB3-4700-92DD-72CBE8B3980D}" type="presParOf" srcId="{589C0712-27AA-4BAE-B802-83FC90E20C71}" destId="{E7A7E600-EFF1-42E8-943F-68E4660770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71A232-F974-4EEB-A036-CDDC164D00CD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204F862-B013-40A6-AB9F-821485D99E72}">
      <dgm:prSet/>
      <dgm:spPr/>
      <dgm:t>
        <a:bodyPr/>
        <a:lstStyle/>
        <a:p>
          <a:r>
            <a:rPr lang="en-US"/>
            <a:t>Fully managed AWS service helps publish, maintain, monitor and secure APIs at any scale.</a:t>
          </a:r>
        </a:p>
      </dgm:t>
    </dgm:pt>
    <dgm:pt modelId="{CF43B71C-25EE-4569-8B61-8CEB60AF10C5}" type="parTrans" cxnId="{D156B3D9-076B-46EE-95B3-958144FE8FE7}">
      <dgm:prSet/>
      <dgm:spPr/>
      <dgm:t>
        <a:bodyPr/>
        <a:lstStyle/>
        <a:p>
          <a:endParaRPr lang="en-US"/>
        </a:p>
      </dgm:t>
    </dgm:pt>
    <dgm:pt modelId="{3207D3FB-E056-4B7E-AB7C-3BC67F97436F}" type="sibTrans" cxnId="{D156B3D9-076B-46EE-95B3-958144FE8FE7}">
      <dgm:prSet/>
      <dgm:spPr/>
      <dgm:t>
        <a:bodyPr/>
        <a:lstStyle/>
        <a:p>
          <a:endParaRPr lang="en-US"/>
        </a:p>
      </dgm:t>
    </dgm:pt>
    <dgm:pt modelId="{A24DE036-9297-485D-97A7-539B204EC91D}">
      <dgm:prSet/>
      <dgm:spPr/>
      <dgm:t>
        <a:bodyPr/>
        <a:lstStyle/>
        <a:p>
          <a:r>
            <a:rPr lang="en-US"/>
            <a:t>Acts as front door for apps to access data from back-end.</a:t>
          </a:r>
        </a:p>
      </dgm:t>
    </dgm:pt>
    <dgm:pt modelId="{5CCD36E0-9E48-4EF9-B92C-7F0F23D274FB}" type="parTrans" cxnId="{7EEAC316-897B-48D1-BD2A-3C3F7A5EA444}">
      <dgm:prSet/>
      <dgm:spPr/>
      <dgm:t>
        <a:bodyPr/>
        <a:lstStyle/>
        <a:p>
          <a:endParaRPr lang="en-US"/>
        </a:p>
      </dgm:t>
    </dgm:pt>
    <dgm:pt modelId="{7E6AA261-F83B-4FC9-BF9C-A1006E312EE6}" type="sibTrans" cxnId="{7EEAC316-897B-48D1-BD2A-3C3F7A5EA444}">
      <dgm:prSet/>
      <dgm:spPr/>
      <dgm:t>
        <a:bodyPr/>
        <a:lstStyle/>
        <a:p>
          <a:endParaRPr lang="en-US"/>
        </a:p>
      </dgm:t>
    </dgm:pt>
    <dgm:pt modelId="{452FCBE2-8108-4A5D-970A-4A3B6263204A}">
      <dgm:prSet/>
      <dgm:spPr/>
      <dgm:t>
        <a:bodyPr/>
        <a:lstStyle/>
        <a:p>
          <a:r>
            <a:rPr lang="en-US"/>
            <a:t>Can enable caching</a:t>
          </a:r>
        </a:p>
      </dgm:t>
    </dgm:pt>
    <dgm:pt modelId="{CBE3F7C8-285E-47A5-A07B-C42FFC2CA1D7}" type="parTrans" cxnId="{F4D264A9-8AE2-4867-81B8-96138661F25F}">
      <dgm:prSet/>
      <dgm:spPr/>
      <dgm:t>
        <a:bodyPr/>
        <a:lstStyle/>
        <a:p>
          <a:endParaRPr lang="en-US"/>
        </a:p>
      </dgm:t>
    </dgm:pt>
    <dgm:pt modelId="{0B3F02BB-2B5D-42EA-88E7-DB30F4D9E86D}" type="sibTrans" cxnId="{F4D264A9-8AE2-4867-81B8-96138661F25F}">
      <dgm:prSet/>
      <dgm:spPr/>
      <dgm:t>
        <a:bodyPr/>
        <a:lstStyle/>
        <a:p>
          <a:endParaRPr lang="en-US"/>
        </a:p>
      </dgm:t>
    </dgm:pt>
    <dgm:pt modelId="{1F235140-39FB-4E8B-8DA4-9BB2BF445CA4}">
      <dgm:prSet/>
      <dgm:spPr/>
      <dgm:t>
        <a:bodyPr/>
        <a:lstStyle/>
        <a:p>
          <a:r>
            <a:rPr lang="en-US"/>
            <a:t>CORS can relax same-origin policy for JS using multiple domains. Enforced by client</a:t>
          </a:r>
        </a:p>
      </dgm:t>
    </dgm:pt>
    <dgm:pt modelId="{D0248297-F4B7-4126-8625-59A4D2298CC0}" type="parTrans" cxnId="{5199B10D-E09A-4F6C-B9D5-12A48E2E0C55}">
      <dgm:prSet/>
      <dgm:spPr/>
      <dgm:t>
        <a:bodyPr/>
        <a:lstStyle/>
        <a:p>
          <a:endParaRPr lang="en-US"/>
        </a:p>
      </dgm:t>
    </dgm:pt>
    <dgm:pt modelId="{B802AC74-E910-43E3-B6FF-7F1502ABC64F}" type="sibTrans" cxnId="{5199B10D-E09A-4F6C-B9D5-12A48E2E0C55}">
      <dgm:prSet/>
      <dgm:spPr/>
      <dgm:t>
        <a:bodyPr/>
        <a:lstStyle/>
        <a:p>
          <a:endParaRPr lang="en-US"/>
        </a:p>
      </dgm:t>
    </dgm:pt>
    <dgm:pt modelId="{B8FB0089-267D-4A67-B5F4-B8093FDC1D59}">
      <dgm:prSet/>
      <dgm:spPr/>
      <dgm:t>
        <a:bodyPr/>
        <a:lstStyle/>
        <a:p>
          <a:r>
            <a:rPr lang="en-US"/>
            <a:t>Log results to CW</a:t>
          </a:r>
        </a:p>
      </dgm:t>
    </dgm:pt>
    <dgm:pt modelId="{F153BA51-3100-4FD8-8ABF-5D6CA64F9EB0}" type="parTrans" cxnId="{E37522FC-2508-4DAB-BDA5-EE9893712B2B}">
      <dgm:prSet/>
      <dgm:spPr/>
      <dgm:t>
        <a:bodyPr/>
        <a:lstStyle/>
        <a:p>
          <a:endParaRPr lang="en-US"/>
        </a:p>
      </dgm:t>
    </dgm:pt>
    <dgm:pt modelId="{82B8D5F0-F61B-4027-9428-6AC94FD5C306}" type="sibTrans" cxnId="{E37522FC-2508-4DAB-BDA5-EE9893712B2B}">
      <dgm:prSet/>
      <dgm:spPr/>
      <dgm:t>
        <a:bodyPr/>
        <a:lstStyle/>
        <a:p>
          <a:endParaRPr lang="en-US"/>
        </a:p>
      </dgm:t>
    </dgm:pt>
    <dgm:pt modelId="{D4F95C49-540B-490C-A7BE-0A82C35212C7}">
      <dgm:prSet/>
      <dgm:spPr/>
      <dgm:t>
        <a:bodyPr/>
        <a:lstStyle/>
        <a:p>
          <a:r>
            <a:rPr lang="en-US"/>
            <a:t>Low cost and scales automatically</a:t>
          </a:r>
        </a:p>
      </dgm:t>
    </dgm:pt>
    <dgm:pt modelId="{A2A0858B-D991-4755-B765-EDB41D8069FE}" type="parTrans" cxnId="{94237481-8474-4E68-A6C8-001F1FD131B8}">
      <dgm:prSet/>
      <dgm:spPr/>
      <dgm:t>
        <a:bodyPr/>
        <a:lstStyle/>
        <a:p>
          <a:endParaRPr lang="en-US"/>
        </a:p>
      </dgm:t>
    </dgm:pt>
    <dgm:pt modelId="{4CE7AF8A-C7EA-44B5-95E1-3E47955DBC18}" type="sibTrans" cxnId="{94237481-8474-4E68-A6C8-001F1FD131B8}">
      <dgm:prSet/>
      <dgm:spPr/>
      <dgm:t>
        <a:bodyPr/>
        <a:lstStyle/>
        <a:p>
          <a:endParaRPr lang="en-US"/>
        </a:p>
      </dgm:t>
    </dgm:pt>
    <dgm:pt modelId="{4FA65E76-E4ED-4F40-B608-4F3658E77B47}" type="pres">
      <dgm:prSet presAssocID="{8C71A232-F974-4EEB-A036-CDDC164D00CD}" presName="root" presStyleCnt="0">
        <dgm:presLayoutVars>
          <dgm:dir/>
          <dgm:resizeHandles val="exact"/>
        </dgm:presLayoutVars>
      </dgm:prSet>
      <dgm:spPr/>
    </dgm:pt>
    <dgm:pt modelId="{4C1A1644-EECD-4813-9EAE-0DF0771C2B62}" type="pres">
      <dgm:prSet presAssocID="{5204F862-B013-40A6-AB9F-821485D99E72}" presName="compNode" presStyleCnt="0"/>
      <dgm:spPr/>
    </dgm:pt>
    <dgm:pt modelId="{F6407311-5C0C-4073-81DC-A38C708DAFC2}" type="pres">
      <dgm:prSet presAssocID="{5204F862-B013-40A6-AB9F-821485D99E7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0D793B7-BE9B-4567-AF3F-39DFFA19605E}" type="pres">
      <dgm:prSet presAssocID="{5204F862-B013-40A6-AB9F-821485D99E72}" presName="spaceRect" presStyleCnt="0"/>
      <dgm:spPr/>
    </dgm:pt>
    <dgm:pt modelId="{6D7EF9A7-4C3E-4849-9FE0-78FCB382C3D8}" type="pres">
      <dgm:prSet presAssocID="{5204F862-B013-40A6-AB9F-821485D99E72}" presName="textRect" presStyleLbl="revTx" presStyleIdx="0" presStyleCnt="6">
        <dgm:presLayoutVars>
          <dgm:chMax val="1"/>
          <dgm:chPref val="1"/>
        </dgm:presLayoutVars>
      </dgm:prSet>
      <dgm:spPr/>
    </dgm:pt>
    <dgm:pt modelId="{42A8795C-642D-4F20-BA53-E5671E932DD8}" type="pres">
      <dgm:prSet presAssocID="{3207D3FB-E056-4B7E-AB7C-3BC67F97436F}" presName="sibTrans" presStyleCnt="0"/>
      <dgm:spPr/>
    </dgm:pt>
    <dgm:pt modelId="{B91347DA-94BE-49AB-9BA3-9503789394FB}" type="pres">
      <dgm:prSet presAssocID="{A24DE036-9297-485D-97A7-539B204EC91D}" presName="compNode" presStyleCnt="0"/>
      <dgm:spPr/>
    </dgm:pt>
    <dgm:pt modelId="{3A0F909C-7DBF-475D-873E-01876B0412C9}" type="pres">
      <dgm:prSet presAssocID="{A24DE036-9297-485D-97A7-539B204EC91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725DAAC-FD23-4B96-8991-E65810FC144C}" type="pres">
      <dgm:prSet presAssocID="{A24DE036-9297-485D-97A7-539B204EC91D}" presName="spaceRect" presStyleCnt="0"/>
      <dgm:spPr/>
    </dgm:pt>
    <dgm:pt modelId="{796E1860-2CB1-4084-91BC-8BDD2C712D3B}" type="pres">
      <dgm:prSet presAssocID="{A24DE036-9297-485D-97A7-539B204EC91D}" presName="textRect" presStyleLbl="revTx" presStyleIdx="1" presStyleCnt="6">
        <dgm:presLayoutVars>
          <dgm:chMax val="1"/>
          <dgm:chPref val="1"/>
        </dgm:presLayoutVars>
      </dgm:prSet>
      <dgm:spPr/>
    </dgm:pt>
    <dgm:pt modelId="{6CEF6921-891A-4EE6-9080-182858FA0398}" type="pres">
      <dgm:prSet presAssocID="{7E6AA261-F83B-4FC9-BF9C-A1006E312EE6}" presName="sibTrans" presStyleCnt="0"/>
      <dgm:spPr/>
    </dgm:pt>
    <dgm:pt modelId="{A65FEEBD-7CCB-4573-AAA6-A2C0C5949E71}" type="pres">
      <dgm:prSet presAssocID="{452FCBE2-8108-4A5D-970A-4A3B6263204A}" presName="compNode" presStyleCnt="0"/>
      <dgm:spPr/>
    </dgm:pt>
    <dgm:pt modelId="{F218711F-F458-4426-BD8D-3233736E7191}" type="pres">
      <dgm:prSet presAssocID="{452FCBE2-8108-4A5D-970A-4A3B6263204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06799DD1-9333-4AAB-B874-EECF23289BA6}" type="pres">
      <dgm:prSet presAssocID="{452FCBE2-8108-4A5D-970A-4A3B6263204A}" presName="spaceRect" presStyleCnt="0"/>
      <dgm:spPr/>
    </dgm:pt>
    <dgm:pt modelId="{778DC097-BE9A-4A47-BCFC-A4A9A30703A6}" type="pres">
      <dgm:prSet presAssocID="{452FCBE2-8108-4A5D-970A-4A3B6263204A}" presName="textRect" presStyleLbl="revTx" presStyleIdx="2" presStyleCnt="6">
        <dgm:presLayoutVars>
          <dgm:chMax val="1"/>
          <dgm:chPref val="1"/>
        </dgm:presLayoutVars>
      </dgm:prSet>
      <dgm:spPr/>
    </dgm:pt>
    <dgm:pt modelId="{E05237E3-F88A-45A5-9755-81684CE2FF9C}" type="pres">
      <dgm:prSet presAssocID="{0B3F02BB-2B5D-42EA-88E7-DB30F4D9E86D}" presName="sibTrans" presStyleCnt="0"/>
      <dgm:spPr/>
    </dgm:pt>
    <dgm:pt modelId="{4262EDFB-288C-4260-A3E9-59878C11806C}" type="pres">
      <dgm:prSet presAssocID="{1F235140-39FB-4E8B-8DA4-9BB2BF445CA4}" presName="compNode" presStyleCnt="0"/>
      <dgm:spPr/>
    </dgm:pt>
    <dgm:pt modelId="{749281BF-2C63-4819-BC00-5393B4B54853}" type="pres">
      <dgm:prSet presAssocID="{1F235140-39FB-4E8B-8DA4-9BB2BF445CA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6633BA06-CB16-40C2-ADE1-7C19192F2B2F}" type="pres">
      <dgm:prSet presAssocID="{1F235140-39FB-4E8B-8DA4-9BB2BF445CA4}" presName="spaceRect" presStyleCnt="0"/>
      <dgm:spPr/>
    </dgm:pt>
    <dgm:pt modelId="{8CAD7236-284D-4F7B-B20F-155DA290115F}" type="pres">
      <dgm:prSet presAssocID="{1F235140-39FB-4E8B-8DA4-9BB2BF445CA4}" presName="textRect" presStyleLbl="revTx" presStyleIdx="3" presStyleCnt="6">
        <dgm:presLayoutVars>
          <dgm:chMax val="1"/>
          <dgm:chPref val="1"/>
        </dgm:presLayoutVars>
      </dgm:prSet>
      <dgm:spPr/>
    </dgm:pt>
    <dgm:pt modelId="{AD099000-DE0F-4B45-8BFD-2126B8736306}" type="pres">
      <dgm:prSet presAssocID="{B802AC74-E910-43E3-B6FF-7F1502ABC64F}" presName="sibTrans" presStyleCnt="0"/>
      <dgm:spPr/>
    </dgm:pt>
    <dgm:pt modelId="{3550D750-5B18-468B-8F7C-F9F23F87C1DA}" type="pres">
      <dgm:prSet presAssocID="{B8FB0089-267D-4A67-B5F4-B8093FDC1D59}" presName="compNode" presStyleCnt="0"/>
      <dgm:spPr/>
    </dgm:pt>
    <dgm:pt modelId="{E37E758B-97D1-43B1-8200-7D7C21CF9098}" type="pres">
      <dgm:prSet presAssocID="{B8FB0089-267D-4A67-B5F4-B8093FDC1D5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0BB6DBB7-FDF0-4F40-ABEA-7C42EA9CCD17}" type="pres">
      <dgm:prSet presAssocID="{B8FB0089-267D-4A67-B5F4-B8093FDC1D59}" presName="spaceRect" presStyleCnt="0"/>
      <dgm:spPr/>
    </dgm:pt>
    <dgm:pt modelId="{07EE9FC3-56E1-4B11-8B3A-F371B7788FB2}" type="pres">
      <dgm:prSet presAssocID="{B8FB0089-267D-4A67-B5F4-B8093FDC1D59}" presName="textRect" presStyleLbl="revTx" presStyleIdx="4" presStyleCnt="6">
        <dgm:presLayoutVars>
          <dgm:chMax val="1"/>
          <dgm:chPref val="1"/>
        </dgm:presLayoutVars>
      </dgm:prSet>
      <dgm:spPr/>
    </dgm:pt>
    <dgm:pt modelId="{B2D8F568-71B8-433B-8F64-2477441A970E}" type="pres">
      <dgm:prSet presAssocID="{82B8D5F0-F61B-4027-9428-6AC94FD5C306}" presName="sibTrans" presStyleCnt="0"/>
      <dgm:spPr/>
    </dgm:pt>
    <dgm:pt modelId="{9111EABF-1014-415C-9D55-ADC52CBEEA09}" type="pres">
      <dgm:prSet presAssocID="{D4F95C49-540B-490C-A7BE-0A82C35212C7}" presName="compNode" presStyleCnt="0"/>
      <dgm:spPr/>
    </dgm:pt>
    <dgm:pt modelId="{850E30C8-325F-47B2-B470-81C7195BE492}" type="pres">
      <dgm:prSet presAssocID="{D4F95C49-540B-490C-A7BE-0A82C35212C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90584DFC-2886-44D2-8BA0-2C389E40AA76}" type="pres">
      <dgm:prSet presAssocID="{D4F95C49-540B-490C-A7BE-0A82C35212C7}" presName="spaceRect" presStyleCnt="0"/>
      <dgm:spPr/>
    </dgm:pt>
    <dgm:pt modelId="{1EF6A51D-2576-4635-8159-31353DD97BCE}" type="pres">
      <dgm:prSet presAssocID="{D4F95C49-540B-490C-A7BE-0A82C35212C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199B10D-E09A-4F6C-B9D5-12A48E2E0C55}" srcId="{8C71A232-F974-4EEB-A036-CDDC164D00CD}" destId="{1F235140-39FB-4E8B-8DA4-9BB2BF445CA4}" srcOrd="3" destOrd="0" parTransId="{D0248297-F4B7-4126-8625-59A4D2298CC0}" sibTransId="{B802AC74-E910-43E3-B6FF-7F1502ABC64F}"/>
    <dgm:cxn modelId="{7EEAC316-897B-48D1-BD2A-3C3F7A5EA444}" srcId="{8C71A232-F974-4EEB-A036-CDDC164D00CD}" destId="{A24DE036-9297-485D-97A7-539B204EC91D}" srcOrd="1" destOrd="0" parTransId="{5CCD36E0-9E48-4EF9-B92C-7F0F23D274FB}" sibTransId="{7E6AA261-F83B-4FC9-BF9C-A1006E312EE6}"/>
    <dgm:cxn modelId="{6CE6AC1E-9773-4F33-9615-B22CEBB49BA5}" type="presOf" srcId="{B8FB0089-267D-4A67-B5F4-B8093FDC1D59}" destId="{07EE9FC3-56E1-4B11-8B3A-F371B7788FB2}" srcOrd="0" destOrd="0" presId="urn:microsoft.com/office/officeart/2018/2/layout/IconLabelList"/>
    <dgm:cxn modelId="{F44DE128-2FD6-4A8A-8FE9-ECE89CFF529D}" type="presOf" srcId="{A24DE036-9297-485D-97A7-539B204EC91D}" destId="{796E1860-2CB1-4084-91BC-8BDD2C712D3B}" srcOrd="0" destOrd="0" presId="urn:microsoft.com/office/officeart/2018/2/layout/IconLabelList"/>
    <dgm:cxn modelId="{94237481-8474-4E68-A6C8-001F1FD131B8}" srcId="{8C71A232-F974-4EEB-A036-CDDC164D00CD}" destId="{D4F95C49-540B-490C-A7BE-0A82C35212C7}" srcOrd="5" destOrd="0" parTransId="{A2A0858B-D991-4755-B765-EDB41D8069FE}" sibTransId="{4CE7AF8A-C7EA-44B5-95E1-3E47955DBC18}"/>
    <dgm:cxn modelId="{6BDCEB92-79B4-409A-9336-D02C4A5E3A61}" type="presOf" srcId="{D4F95C49-540B-490C-A7BE-0A82C35212C7}" destId="{1EF6A51D-2576-4635-8159-31353DD97BCE}" srcOrd="0" destOrd="0" presId="urn:microsoft.com/office/officeart/2018/2/layout/IconLabelList"/>
    <dgm:cxn modelId="{973B139B-E61B-4B2B-B9C0-26A453B8E9E5}" type="presOf" srcId="{452FCBE2-8108-4A5D-970A-4A3B6263204A}" destId="{778DC097-BE9A-4A47-BCFC-A4A9A30703A6}" srcOrd="0" destOrd="0" presId="urn:microsoft.com/office/officeart/2018/2/layout/IconLabelList"/>
    <dgm:cxn modelId="{F4D264A9-8AE2-4867-81B8-96138661F25F}" srcId="{8C71A232-F974-4EEB-A036-CDDC164D00CD}" destId="{452FCBE2-8108-4A5D-970A-4A3B6263204A}" srcOrd="2" destOrd="0" parTransId="{CBE3F7C8-285E-47A5-A07B-C42FFC2CA1D7}" sibTransId="{0B3F02BB-2B5D-42EA-88E7-DB30F4D9E86D}"/>
    <dgm:cxn modelId="{D8EE63D4-B409-4EA2-ABAF-240DAE7BDA45}" type="presOf" srcId="{8C71A232-F974-4EEB-A036-CDDC164D00CD}" destId="{4FA65E76-E4ED-4F40-B608-4F3658E77B47}" srcOrd="0" destOrd="0" presId="urn:microsoft.com/office/officeart/2018/2/layout/IconLabelList"/>
    <dgm:cxn modelId="{D156B3D9-076B-46EE-95B3-958144FE8FE7}" srcId="{8C71A232-F974-4EEB-A036-CDDC164D00CD}" destId="{5204F862-B013-40A6-AB9F-821485D99E72}" srcOrd="0" destOrd="0" parTransId="{CF43B71C-25EE-4569-8B61-8CEB60AF10C5}" sibTransId="{3207D3FB-E056-4B7E-AB7C-3BC67F97436F}"/>
    <dgm:cxn modelId="{9EC987EA-CF1B-4563-A2AD-3323A737DF2A}" type="presOf" srcId="{5204F862-B013-40A6-AB9F-821485D99E72}" destId="{6D7EF9A7-4C3E-4849-9FE0-78FCB382C3D8}" srcOrd="0" destOrd="0" presId="urn:microsoft.com/office/officeart/2018/2/layout/IconLabelList"/>
    <dgm:cxn modelId="{E37522FC-2508-4DAB-BDA5-EE9893712B2B}" srcId="{8C71A232-F974-4EEB-A036-CDDC164D00CD}" destId="{B8FB0089-267D-4A67-B5F4-B8093FDC1D59}" srcOrd="4" destOrd="0" parTransId="{F153BA51-3100-4FD8-8ABF-5D6CA64F9EB0}" sibTransId="{82B8D5F0-F61B-4027-9428-6AC94FD5C306}"/>
    <dgm:cxn modelId="{F07381FD-AF5B-461A-8796-C97ECE3F4ED1}" type="presOf" srcId="{1F235140-39FB-4E8B-8DA4-9BB2BF445CA4}" destId="{8CAD7236-284D-4F7B-B20F-155DA290115F}" srcOrd="0" destOrd="0" presId="urn:microsoft.com/office/officeart/2018/2/layout/IconLabelList"/>
    <dgm:cxn modelId="{768EDB27-0D2E-4E84-ABE2-7CC5A2F780EB}" type="presParOf" srcId="{4FA65E76-E4ED-4F40-B608-4F3658E77B47}" destId="{4C1A1644-EECD-4813-9EAE-0DF0771C2B62}" srcOrd="0" destOrd="0" presId="urn:microsoft.com/office/officeart/2018/2/layout/IconLabelList"/>
    <dgm:cxn modelId="{A2CE610F-AC49-4272-B2E4-EABF8EF23AAD}" type="presParOf" srcId="{4C1A1644-EECD-4813-9EAE-0DF0771C2B62}" destId="{F6407311-5C0C-4073-81DC-A38C708DAFC2}" srcOrd="0" destOrd="0" presId="urn:microsoft.com/office/officeart/2018/2/layout/IconLabelList"/>
    <dgm:cxn modelId="{8261D316-E16C-4539-A759-6029CFF23C57}" type="presParOf" srcId="{4C1A1644-EECD-4813-9EAE-0DF0771C2B62}" destId="{00D793B7-BE9B-4567-AF3F-39DFFA19605E}" srcOrd="1" destOrd="0" presId="urn:microsoft.com/office/officeart/2018/2/layout/IconLabelList"/>
    <dgm:cxn modelId="{A7127879-9814-4045-B227-5BFB150EE336}" type="presParOf" srcId="{4C1A1644-EECD-4813-9EAE-0DF0771C2B62}" destId="{6D7EF9A7-4C3E-4849-9FE0-78FCB382C3D8}" srcOrd="2" destOrd="0" presId="urn:microsoft.com/office/officeart/2018/2/layout/IconLabelList"/>
    <dgm:cxn modelId="{72C53B83-7876-48BA-A5F7-208F3D1BBA3F}" type="presParOf" srcId="{4FA65E76-E4ED-4F40-B608-4F3658E77B47}" destId="{42A8795C-642D-4F20-BA53-E5671E932DD8}" srcOrd="1" destOrd="0" presId="urn:microsoft.com/office/officeart/2018/2/layout/IconLabelList"/>
    <dgm:cxn modelId="{1A647A65-FDB2-4B7E-8B0E-F9A827A47BD2}" type="presParOf" srcId="{4FA65E76-E4ED-4F40-B608-4F3658E77B47}" destId="{B91347DA-94BE-49AB-9BA3-9503789394FB}" srcOrd="2" destOrd="0" presId="urn:microsoft.com/office/officeart/2018/2/layout/IconLabelList"/>
    <dgm:cxn modelId="{7859863A-243F-426F-98DD-CA986519B5C3}" type="presParOf" srcId="{B91347DA-94BE-49AB-9BA3-9503789394FB}" destId="{3A0F909C-7DBF-475D-873E-01876B0412C9}" srcOrd="0" destOrd="0" presId="urn:microsoft.com/office/officeart/2018/2/layout/IconLabelList"/>
    <dgm:cxn modelId="{6B869307-E95F-46C5-8769-3E7F52B7D829}" type="presParOf" srcId="{B91347DA-94BE-49AB-9BA3-9503789394FB}" destId="{C725DAAC-FD23-4B96-8991-E65810FC144C}" srcOrd="1" destOrd="0" presId="urn:microsoft.com/office/officeart/2018/2/layout/IconLabelList"/>
    <dgm:cxn modelId="{77EF4429-8234-4F5A-AA5E-97C4ED2580A8}" type="presParOf" srcId="{B91347DA-94BE-49AB-9BA3-9503789394FB}" destId="{796E1860-2CB1-4084-91BC-8BDD2C712D3B}" srcOrd="2" destOrd="0" presId="urn:microsoft.com/office/officeart/2018/2/layout/IconLabelList"/>
    <dgm:cxn modelId="{1F1AA3D3-A227-4E6D-B7E7-08D1B6D6A282}" type="presParOf" srcId="{4FA65E76-E4ED-4F40-B608-4F3658E77B47}" destId="{6CEF6921-891A-4EE6-9080-182858FA0398}" srcOrd="3" destOrd="0" presId="urn:microsoft.com/office/officeart/2018/2/layout/IconLabelList"/>
    <dgm:cxn modelId="{865382AC-9EFD-4740-819C-39A694819129}" type="presParOf" srcId="{4FA65E76-E4ED-4F40-B608-4F3658E77B47}" destId="{A65FEEBD-7CCB-4573-AAA6-A2C0C5949E71}" srcOrd="4" destOrd="0" presId="urn:microsoft.com/office/officeart/2018/2/layout/IconLabelList"/>
    <dgm:cxn modelId="{581D4B32-ED89-4C06-9A09-317105D0C07E}" type="presParOf" srcId="{A65FEEBD-7CCB-4573-AAA6-A2C0C5949E71}" destId="{F218711F-F458-4426-BD8D-3233736E7191}" srcOrd="0" destOrd="0" presId="urn:microsoft.com/office/officeart/2018/2/layout/IconLabelList"/>
    <dgm:cxn modelId="{A954FC60-5D67-472D-B4F1-7D3625A8BEEA}" type="presParOf" srcId="{A65FEEBD-7CCB-4573-AAA6-A2C0C5949E71}" destId="{06799DD1-9333-4AAB-B874-EECF23289BA6}" srcOrd="1" destOrd="0" presId="urn:microsoft.com/office/officeart/2018/2/layout/IconLabelList"/>
    <dgm:cxn modelId="{AC7F1754-4190-494F-865C-644C70E26A42}" type="presParOf" srcId="{A65FEEBD-7CCB-4573-AAA6-A2C0C5949E71}" destId="{778DC097-BE9A-4A47-BCFC-A4A9A30703A6}" srcOrd="2" destOrd="0" presId="urn:microsoft.com/office/officeart/2018/2/layout/IconLabelList"/>
    <dgm:cxn modelId="{5C94F97A-73B0-4D57-9120-03480AB99788}" type="presParOf" srcId="{4FA65E76-E4ED-4F40-B608-4F3658E77B47}" destId="{E05237E3-F88A-45A5-9755-81684CE2FF9C}" srcOrd="5" destOrd="0" presId="urn:microsoft.com/office/officeart/2018/2/layout/IconLabelList"/>
    <dgm:cxn modelId="{E1C9BDEC-4B04-4EFE-A189-4137FCB58D17}" type="presParOf" srcId="{4FA65E76-E4ED-4F40-B608-4F3658E77B47}" destId="{4262EDFB-288C-4260-A3E9-59878C11806C}" srcOrd="6" destOrd="0" presId="urn:microsoft.com/office/officeart/2018/2/layout/IconLabelList"/>
    <dgm:cxn modelId="{3C8A0924-6D44-4EE5-A3EF-D662FC675FFE}" type="presParOf" srcId="{4262EDFB-288C-4260-A3E9-59878C11806C}" destId="{749281BF-2C63-4819-BC00-5393B4B54853}" srcOrd="0" destOrd="0" presId="urn:microsoft.com/office/officeart/2018/2/layout/IconLabelList"/>
    <dgm:cxn modelId="{75113659-416B-44BB-BE14-BB0465675FB6}" type="presParOf" srcId="{4262EDFB-288C-4260-A3E9-59878C11806C}" destId="{6633BA06-CB16-40C2-ADE1-7C19192F2B2F}" srcOrd="1" destOrd="0" presId="urn:microsoft.com/office/officeart/2018/2/layout/IconLabelList"/>
    <dgm:cxn modelId="{8134CD8F-106E-49D9-A0A1-A95AADC1B953}" type="presParOf" srcId="{4262EDFB-288C-4260-A3E9-59878C11806C}" destId="{8CAD7236-284D-4F7B-B20F-155DA290115F}" srcOrd="2" destOrd="0" presId="urn:microsoft.com/office/officeart/2018/2/layout/IconLabelList"/>
    <dgm:cxn modelId="{5CF0CB46-5E2F-4F36-B5B6-5D9D20B41677}" type="presParOf" srcId="{4FA65E76-E4ED-4F40-B608-4F3658E77B47}" destId="{AD099000-DE0F-4B45-8BFD-2126B8736306}" srcOrd="7" destOrd="0" presId="urn:microsoft.com/office/officeart/2018/2/layout/IconLabelList"/>
    <dgm:cxn modelId="{805EE18F-5C46-4E5E-8116-8D9397885607}" type="presParOf" srcId="{4FA65E76-E4ED-4F40-B608-4F3658E77B47}" destId="{3550D750-5B18-468B-8F7C-F9F23F87C1DA}" srcOrd="8" destOrd="0" presId="urn:microsoft.com/office/officeart/2018/2/layout/IconLabelList"/>
    <dgm:cxn modelId="{6A059096-316D-41DA-86F5-B6DD0702B934}" type="presParOf" srcId="{3550D750-5B18-468B-8F7C-F9F23F87C1DA}" destId="{E37E758B-97D1-43B1-8200-7D7C21CF9098}" srcOrd="0" destOrd="0" presId="urn:microsoft.com/office/officeart/2018/2/layout/IconLabelList"/>
    <dgm:cxn modelId="{90F3A72C-7E84-464C-B854-214E8B1D4581}" type="presParOf" srcId="{3550D750-5B18-468B-8F7C-F9F23F87C1DA}" destId="{0BB6DBB7-FDF0-4F40-ABEA-7C42EA9CCD17}" srcOrd="1" destOrd="0" presId="urn:microsoft.com/office/officeart/2018/2/layout/IconLabelList"/>
    <dgm:cxn modelId="{B0E65693-2B19-4437-84D6-9E75ADD070AD}" type="presParOf" srcId="{3550D750-5B18-468B-8F7C-F9F23F87C1DA}" destId="{07EE9FC3-56E1-4B11-8B3A-F371B7788FB2}" srcOrd="2" destOrd="0" presId="urn:microsoft.com/office/officeart/2018/2/layout/IconLabelList"/>
    <dgm:cxn modelId="{A5565785-0385-4143-9DF7-66CC0D214DA6}" type="presParOf" srcId="{4FA65E76-E4ED-4F40-B608-4F3658E77B47}" destId="{B2D8F568-71B8-433B-8F64-2477441A970E}" srcOrd="9" destOrd="0" presId="urn:microsoft.com/office/officeart/2018/2/layout/IconLabelList"/>
    <dgm:cxn modelId="{E72CD428-10FA-4388-9C22-6B86A9D223A1}" type="presParOf" srcId="{4FA65E76-E4ED-4F40-B608-4F3658E77B47}" destId="{9111EABF-1014-415C-9D55-ADC52CBEEA09}" srcOrd="10" destOrd="0" presId="urn:microsoft.com/office/officeart/2018/2/layout/IconLabelList"/>
    <dgm:cxn modelId="{3B1E240F-8E45-48D2-BD81-BE5EC7F559B2}" type="presParOf" srcId="{9111EABF-1014-415C-9D55-ADC52CBEEA09}" destId="{850E30C8-325F-47B2-B470-81C7195BE492}" srcOrd="0" destOrd="0" presId="urn:microsoft.com/office/officeart/2018/2/layout/IconLabelList"/>
    <dgm:cxn modelId="{F9824260-F972-442B-AF89-8F427F3D060F}" type="presParOf" srcId="{9111EABF-1014-415C-9D55-ADC52CBEEA09}" destId="{90584DFC-2886-44D2-8BA0-2C389E40AA76}" srcOrd="1" destOrd="0" presId="urn:microsoft.com/office/officeart/2018/2/layout/IconLabelList"/>
    <dgm:cxn modelId="{FEB8B202-4287-44B7-9D64-10270E49279A}" type="presParOf" srcId="{9111EABF-1014-415C-9D55-ADC52CBEEA09}" destId="{1EF6A51D-2576-4635-8159-31353DD97BC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411D082-BA19-4FA2-B703-9452B974BE0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26EB0A3-9E0B-47FC-9FAD-BD6DE9EA2E2D}">
      <dgm:prSet/>
      <dgm:spPr/>
      <dgm:t>
        <a:bodyPr/>
        <a:lstStyle/>
        <a:p>
          <a:r>
            <a:rPr lang="en-US"/>
            <a:t>Collects data about requests your application serves</a:t>
          </a:r>
        </a:p>
      </dgm:t>
    </dgm:pt>
    <dgm:pt modelId="{EFBADA0B-DBF1-4AAE-AA8C-B3BA37180935}" type="parTrans" cxnId="{338E1571-97DD-4F7E-91B9-B6CEFDAFC424}">
      <dgm:prSet/>
      <dgm:spPr/>
      <dgm:t>
        <a:bodyPr/>
        <a:lstStyle/>
        <a:p>
          <a:endParaRPr lang="en-US"/>
        </a:p>
      </dgm:t>
    </dgm:pt>
    <dgm:pt modelId="{B1CAB141-4E7A-43C3-BCED-E60F8A4FBDAC}" type="sibTrans" cxnId="{338E1571-97DD-4F7E-91B9-B6CEFDAFC424}">
      <dgm:prSet/>
      <dgm:spPr/>
      <dgm:t>
        <a:bodyPr/>
        <a:lstStyle/>
        <a:p>
          <a:endParaRPr lang="en-US"/>
        </a:p>
      </dgm:t>
    </dgm:pt>
    <dgm:pt modelId="{CA8400DD-20CF-4001-9B48-196A643E80B7}">
      <dgm:prSet/>
      <dgm:spPr/>
      <dgm:t>
        <a:bodyPr/>
        <a:lstStyle/>
        <a:p>
          <a:r>
            <a:rPr lang="en-US"/>
            <a:t>Provides tools to view that data</a:t>
          </a:r>
        </a:p>
      </dgm:t>
    </dgm:pt>
    <dgm:pt modelId="{1E255375-BB15-4A4A-9790-D4F7A471490E}" type="parTrans" cxnId="{ACEAAD31-5C1F-4F34-8772-5AB27BA87A0F}">
      <dgm:prSet/>
      <dgm:spPr/>
      <dgm:t>
        <a:bodyPr/>
        <a:lstStyle/>
        <a:p>
          <a:endParaRPr lang="en-US"/>
        </a:p>
      </dgm:t>
    </dgm:pt>
    <dgm:pt modelId="{64A66C2A-F47B-42E4-9580-8186B21A576D}" type="sibTrans" cxnId="{ACEAAD31-5C1F-4F34-8772-5AB27BA87A0F}">
      <dgm:prSet/>
      <dgm:spPr/>
      <dgm:t>
        <a:bodyPr/>
        <a:lstStyle/>
        <a:p>
          <a:endParaRPr lang="en-US"/>
        </a:p>
      </dgm:t>
    </dgm:pt>
    <dgm:pt modelId="{220B4D8E-84B2-493D-88F3-8EF1B9E12213}">
      <dgm:prSet/>
      <dgm:spPr/>
      <dgm:t>
        <a:bodyPr/>
        <a:lstStyle/>
        <a:p>
          <a:r>
            <a:rPr lang="en-US"/>
            <a:t>Helps gain insight to identify issues</a:t>
          </a:r>
        </a:p>
      </dgm:t>
    </dgm:pt>
    <dgm:pt modelId="{86350B7E-45AE-49C6-9C9D-FDF722B6976A}" type="parTrans" cxnId="{EF92CFA1-7F57-41F4-98C3-D74CBBB1F1B4}">
      <dgm:prSet/>
      <dgm:spPr/>
      <dgm:t>
        <a:bodyPr/>
        <a:lstStyle/>
        <a:p>
          <a:endParaRPr lang="en-US"/>
        </a:p>
      </dgm:t>
    </dgm:pt>
    <dgm:pt modelId="{9B1120F7-EE72-41B1-85AB-562BADB63349}" type="sibTrans" cxnId="{EF92CFA1-7F57-41F4-98C3-D74CBBB1F1B4}">
      <dgm:prSet/>
      <dgm:spPr/>
      <dgm:t>
        <a:bodyPr/>
        <a:lstStyle/>
        <a:p>
          <a:endParaRPr lang="en-US"/>
        </a:p>
      </dgm:t>
    </dgm:pt>
    <dgm:pt modelId="{69556784-59A3-4EB4-854A-82FF000F2655}">
      <dgm:prSet/>
      <dgm:spPr/>
      <dgm:t>
        <a:bodyPr/>
        <a:lstStyle/>
        <a:p>
          <a:r>
            <a:rPr lang="en-US"/>
            <a:t>Traces requests coming in, tracks downstream calls as well</a:t>
          </a:r>
        </a:p>
      </dgm:t>
    </dgm:pt>
    <dgm:pt modelId="{28C8E746-5CA2-45FF-99DA-2C70723B9EF8}" type="parTrans" cxnId="{1A71A67A-0130-4C93-857F-DB49C70543E7}">
      <dgm:prSet/>
      <dgm:spPr/>
      <dgm:t>
        <a:bodyPr/>
        <a:lstStyle/>
        <a:p>
          <a:endParaRPr lang="en-US"/>
        </a:p>
      </dgm:t>
    </dgm:pt>
    <dgm:pt modelId="{CFA54FA8-D5CC-44A8-8C2C-AE84F999583B}" type="sibTrans" cxnId="{1A71A67A-0130-4C93-857F-DB49C70543E7}">
      <dgm:prSet/>
      <dgm:spPr/>
      <dgm:t>
        <a:bodyPr/>
        <a:lstStyle/>
        <a:p>
          <a:endParaRPr lang="en-US"/>
        </a:p>
      </dgm:t>
    </dgm:pt>
    <dgm:pt modelId="{5D14B726-C4EF-48B0-8255-6CD635D07AD4}">
      <dgm:prSet/>
      <dgm:spPr/>
      <dgm:t>
        <a:bodyPr/>
        <a:lstStyle/>
        <a:p>
          <a:r>
            <a:rPr lang="en-US"/>
            <a:t>Xray deamon listening on UDP, running on OS</a:t>
          </a:r>
        </a:p>
      </dgm:t>
    </dgm:pt>
    <dgm:pt modelId="{6C30D0A7-2117-409A-BFA4-FC1B35B83776}" type="parTrans" cxnId="{4ACBCD53-416C-4267-AEBC-F0CE8CD31EFF}">
      <dgm:prSet/>
      <dgm:spPr/>
      <dgm:t>
        <a:bodyPr/>
        <a:lstStyle/>
        <a:p>
          <a:endParaRPr lang="en-US"/>
        </a:p>
      </dgm:t>
    </dgm:pt>
    <dgm:pt modelId="{134848D5-B89D-4068-A3BC-103E2B4E6B5F}" type="sibTrans" cxnId="{4ACBCD53-416C-4267-AEBC-F0CE8CD31EFF}">
      <dgm:prSet/>
      <dgm:spPr/>
      <dgm:t>
        <a:bodyPr/>
        <a:lstStyle/>
        <a:p>
          <a:endParaRPr lang="en-US"/>
        </a:p>
      </dgm:t>
    </dgm:pt>
    <dgm:pt modelId="{400C5B68-5B31-4C57-8DF4-DE1BC93D5A17}" type="pres">
      <dgm:prSet presAssocID="{7411D082-BA19-4FA2-B703-9452B974BE02}" presName="root" presStyleCnt="0">
        <dgm:presLayoutVars>
          <dgm:dir/>
          <dgm:resizeHandles val="exact"/>
        </dgm:presLayoutVars>
      </dgm:prSet>
      <dgm:spPr/>
    </dgm:pt>
    <dgm:pt modelId="{4BECD9DC-BDE2-47D3-B00B-AC8A2F44BA36}" type="pres">
      <dgm:prSet presAssocID="{726EB0A3-9E0B-47FC-9FAD-BD6DE9EA2E2D}" presName="compNode" presStyleCnt="0"/>
      <dgm:spPr/>
    </dgm:pt>
    <dgm:pt modelId="{FED8134A-2842-4BBB-BC1A-2EF471A3CF32}" type="pres">
      <dgm:prSet presAssocID="{726EB0A3-9E0B-47FC-9FAD-BD6DE9EA2E2D}" presName="bgRect" presStyleLbl="bgShp" presStyleIdx="0" presStyleCnt="5"/>
      <dgm:spPr/>
    </dgm:pt>
    <dgm:pt modelId="{D1034EC0-6833-48AA-8A6E-88636F8FEB39}" type="pres">
      <dgm:prSet presAssocID="{726EB0A3-9E0B-47FC-9FAD-BD6DE9EA2E2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3F10C7A-9A4A-4C3F-97A5-832DF24EB4E8}" type="pres">
      <dgm:prSet presAssocID="{726EB0A3-9E0B-47FC-9FAD-BD6DE9EA2E2D}" presName="spaceRect" presStyleCnt="0"/>
      <dgm:spPr/>
    </dgm:pt>
    <dgm:pt modelId="{BB532B46-A11C-42F8-A9A4-58C665B91EB3}" type="pres">
      <dgm:prSet presAssocID="{726EB0A3-9E0B-47FC-9FAD-BD6DE9EA2E2D}" presName="parTx" presStyleLbl="revTx" presStyleIdx="0" presStyleCnt="5">
        <dgm:presLayoutVars>
          <dgm:chMax val="0"/>
          <dgm:chPref val="0"/>
        </dgm:presLayoutVars>
      </dgm:prSet>
      <dgm:spPr/>
    </dgm:pt>
    <dgm:pt modelId="{CCCB6CFE-4D37-469B-A307-BFEB2CE9AD84}" type="pres">
      <dgm:prSet presAssocID="{B1CAB141-4E7A-43C3-BCED-E60F8A4FBDAC}" presName="sibTrans" presStyleCnt="0"/>
      <dgm:spPr/>
    </dgm:pt>
    <dgm:pt modelId="{C7B6A193-B2B4-483A-9C34-ABF9C1C54075}" type="pres">
      <dgm:prSet presAssocID="{CA8400DD-20CF-4001-9B48-196A643E80B7}" presName="compNode" presStyleCnt="0"/>
      <dgm:spPr/>
    </dgm:pt>
    <dgm:pt modelId="{58FBDF95-94FE-4B68-AF5D-4474FE61AB33}" type="pres">
      <dgm:prSet presAssocID="{CA8400DD-20CF-4001-9B48-196A643E80B7}" presName="bgRect" presStyleLbl="bgShp" presStyleIdx="1" presStyleCnt="5"/>
      <dgm:spPr/>
    </dgm:pt>
    <dgm:pt modelId="{57B9FD41-A43F-4717-99AE-AEEA8B0519FC}" type="pres">
      <dgm:prSet presAssocID="{CA8400DD-20CF-4001-9B48-196A643E80B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283178A-7980-4E36-99E3-A636DC07F787}" type="pres">
      <dgm:prSet presAssocID="{CA8400DD-20CF-4001-9B48-196A643E80B7}" presName="spaceRect" presStyleCnt="0"/>
      <dgm:spPr/>
    </dgm:pt>
    <dgm:pt modelId="{63FFF0C6-53D2-4600-9A1A-699DDCCB199D}" type="pres">
      <dgm:prSet presAssocID="{CA8400DD-20CF-4001-9B48-196A643E80B7}" presName="parTx" presStyleLbl="revTx" presStyleIdx="1" presStyleCnt="5">
        <dgm:presLayoutVars>
          <dgm:chMax val="0"/>
          <dgm:chPref val="0"/>
        </dgm:presLayoutVars>
      </dgm:prSet>
      <dgm:spPr/>
    </dgm:pt>
    <dgm:pt modelId="{109F2D7C-678E-41E9-8089-8FB9CAA616C2}" type="pres">
      <dgm:prSet presAssocID="{64A66C2A-F47B-42E4-9580-8186B21A576D}" presName="sibTrans" presStyleCnt="0"/>
      <dgm:spPr/>
    </dgm:pt>
    <dgm:pt modelId="{77574C22-D9C2-4E69-A51A-11D5117AFDCC}" type="pres">
      <dgm:prSet presAssocID="{220B4D8E-84B2-493D-88F3-8EF1B9E12213}" presName="compNode" presStyleCnt="0"/>
      <dgm:spPr/>
    </dgm:pt>
    <dgm:pt modelId="{29927848-5D72-487D-8AFC-5BAAF3581012}" type="pres">
      <dgm:prSet presAssocID="{220B4D8E-84B2-493D-88F3-8EF1B9E12213}" presName="bgRect" presStyleLbl="bgShp" presStyleIdx="2" presStyleCnt="5"/>
      <dgm:spPr/>
    </dgm:pt>
    <dgm:pt modelId="{8689E805-4BE1-44DC-B239-936D79E4DCCE}" type="pres">
      <dgm:prSet presAssocID="{220B4D8E-84B2-493D-88F3-8EF1B9E1221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4CA41B56-CD12-4202-B488-9FF5F8A8B45C}" type="pres">
      <dgm:prSet presAssocID="{220B4D8E-84B2-493D-88F3-8EF1B9E12213}" presName="spaceRect" presStyleCnt="0"/>
      <dgm:spPr/>
    </dgm:pt>
    <dgm:pt modelId="{EBFF5032-8C39-4EC6-A8EB-921D3EDDB492}" type="pres">
      <dgm:prSet presAssocID="{220B4D8E-84B2-493D-88F3-8EF1B9E12213}" presName="parTx" presStyleLbl="revTx" presStyleIdx="2" presStyleCnt="5">
        <dgm:presLayoutVars>
          <dgm:chMax val="0"/>
          <dgm:chPref val="0"/>
        </dgm:presLayoutVars>
      </dgm:prSet>
      <dgm:spPr/>
    </dgm:pt>
    <dgm:pt modelId="{3D5589E9-8B49-41DD-AF81-F4B175451AFC}" type="pres">
      <dgm:prSet presAssocID="{9B1120F7-EE72-41B1-85AB-562BADB63349}" presName="sibTrans" presStyleCnt="0"/>
      <dgm:spPr/>
    </dgm:pt>
    <dgm:pt modelId="{DFF76103-D411-40CC-B1F1-C2DF5486257A}" type="pres">
      <dgm:prSet presAssocID="{69556784-59A3-4EB4-854A-82FF000F2655}" presName="compNode" presStyleCnt="0"/>
      <dgm:spPr/>
    </dgm:pt>
    <dgm:pt modelId="{F3468916-7546-4345-B5A2-4E2E2FD84DC4}" type="pres">
      <dgm:prSet presAssocID="{69556784-59A3-4EB4-854A-82FF000F2655}" presName="bgRect" presStyleLbl="bgShp" presStyleIdx="3" presStyleCnt="5"/>
      <dgm:spPr/>
    </dgm:pt>
    <dgm:pt modelId="{2DBA03D5-6C76-4F3C-BBC9-9BB7322D3297}" type="pres">
      <dgm:prSet presAssocID="{69556784-59A3-4EB4-854A-82FF000F265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DDDBF89-EF51-4264-8B4F-05AF745F0864}" type="pres">
      <dgm:prSet presAssocID="{69556784-59A3-4EB4-854A-82FF000F2655}" presName="spaceRect" presStyleCnt="0"/>
      <dgm:spPr/>
    </dgm:pt>
    <dgm:pt modelId="{695DC48B-E331-4146-A314-43CC131CFA8A}" type="pres">
      <dgm:prSet presAssocID="{69556784-59A3-4EB4-854A-82FF000F2655}" presName="parTx" presStyleLbl="revTx" presStyleIdx="3" presStyleCnt="5">
        <dgm:presLayoutVars>
          <dgm:chMax val="0"/>
          <dgm:chPref val="0"/>
        </dgm:presLayoutVars>
      </dgm:prSet>
      <dgm:spPr/>
    </dgm:pt>
    <dgm:pt modelId="{F968947D-769F-4C33-A982-1871EE646543}" type="pres">
      <dgm:prSet presAssocID="{CFA54FA8-D5CC-44A8-8C2C-AE84F999583B}" presName="sibTrans" presStyleCnt="0"/>
      <dgm:spPr/>
    </dgm:pt>
    <dgm:pt modelId="{A4E859BC-848A-40B9-9714-DF947BC77849}" type="pres">
      <dgm:prSet presAssocID="{5D14B726-C4EF-48B0-8255-6CD635D07AD4}" presName="compNode" presStyleCnt="0"/>
      <dgm:spPr/>
    </dgm:pt>
    <dgm:pt modelId="{1C4B0663-A959-4A61-A581-431CB21C65DF}" type="pres">
      <dgm:prSet presAssocID="{5D14B726-C4EF-48B0-8255-6CD635D07AD4}" presName="bgRect" presStyleLbl="bgShp" presStyleIdx="4" presStyleCnt="5"/>
      <dgm:spPr/>
    </dgm:pt>
    <dgm:pt modelId="{43692EB3-90E1-4A80-8846-ECBF21DC7505}" type="pres">
      <dgm:prSet presAssocID="{5D14B726-C4EF-48B0-8255-6CD635D07AD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phones"/>
        </a:ext>
      </dgm:extLst>
    </dgm:pt>
    <dgm:pt modelId="{793130B7-735A-4131-A7BF-3D3ACB63F9EA}" type="pres">
      <dgm:prSet presAssocID="{5D14B726-C4EF-48B0-8255-6CD635D07AD4}" presName="spaceRect" presStyleCnt="0"/>
      <dgm:spPr/>
    </dgm:pt>
    <dgm:pt modelId="{AEC33DA0-E23A-4845-A62D-7282A62F6B67}" type="pres">
      <dgm:prSet presAssocID="{5D14B726-C4EF-48B0-8255-6CD635D07AD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CEAAD31-5C1F-4F34-8772-5AB27BA87A0F}" srcId="{7411D082-BA19-4FA2-B703-9452B974BE02}" destId="{CA8400DD-20CF-4001-9B48-196A643E80B7}" srcOrd="1" destOrd="0" parTransId="{1E255375-BB15-4A4A-9790-D4F7A471490E}" sibTransId="{64A66C2A-F47B-42E4-9580-8186B21A576D}"/>
    <dgm:cxn modelId="{4ACBCD53-416C-4267-AEBC-F0CE8CD31EFF}" srcId="{7411D082-BA19-4FA2-B703-9452B974BE02}" destId="{5D14B726-C4EF-48B0-8255-6CD635D07AD4}" srcOrd="4" destOrd="0" parTransId="{6C30D0A7-2117-409A-BFA4-FC1B35B83776}" sibTransId="{134848D5-B89D-4068-A3BC-103E2B4E6B5F}"/>
    <dgm:cxn modelId="{338E1571-97DD-4F7E-91B9-B6CEFDAFC424}" srcId="{7411D082-BA19-4FA2-B703-9452B974BE02}" destId="{726EB0A3-9E0B-47FC-9FAD-BD6DE9EA2E2D}" srcOrd="0" destOrd="0" parTransId="{EFBADA0B-DBF1-4AAE-AA8C-B3BA37180935}" sibTransId="{B1CAB141-4E7A-43C3-BCED-E60F8A4FBDAC}"/>
    <dgm:cxn modelId="{1A71A67A-0130-4C93-857F-DB49C70543E7}" srcId="{7411D082-BA19-4FA2-B703-9452B974BE02}" destId="{69556784-59A3-4EB4-854A-82FF000F2655}" srcOrd="3" destOrd="0" parTransId="{28C8E746-5CA2-45FF-99DA-2C70723B9EF8}" sibTransId="{CFA54FA8-D5CC-44A8-8C2C-AE84F999583B}"/>
    <dgm:cxn modelId="{B604BF81-A179-4BAD-B066-0F3D46732500}" type="presOf" srcId="{5D14B726-C4EF-48B0-8255-6CD635D07AD4}" destId="{AEC33DA0-E23A-4845-A62D-7282A62F6B67}" srcOrd="0" destOrd="0" presId="urn:microsoft.com/office/officeart/2018/2/layout/IconVerticalSolidList"/>
    <dgm:cxn modelId="{83E98798-42E0-4095-BB90-0518ABFE9A8B}" type="presOf" srcId="{726EB0A3-9E0B-47FC-9FAD-BD6DE9EA2E2D}" destId="{BB532B46-A11C-42F8-A9A4-58C665B91EB3}" srcOrd="0" destOrd="0" presId="urn:microsoft.com/office/officeart/2018/2/layout/IconVerticalSolidList"/>
    <dgm:cxn modelId="{EF92CFA1-7F57-41F4-98C3-D74CBBB1F1B4}" srcId="{7411D082-BA19-4FA2-B703-9452B974BE02}" destId="{220B4D8E-84B2-493D-88F3-8EF1B9E12213}" srcOrd="2" destOrd="0" parTransId="{86350B7E-45AE-49C6-9C9D-FDF722B6976A}" sibTransId="{9B1120F7-EE72-41B1-85AB-562BADB63349}"/>
    <dgm:cxn modelId="{979676C2-FF61-40EA-9E59-E8CAB4200674}" type="presOf" srcId="{69556784-59A3-4EB4-854A-82FF000F2655}" destId="{695DC48B-E331-4146-A314-43CC131CFA8A}" srcOrd="0" destOrd="0" presId="urn:microsoft.com/office/officeart/2018/2/layout/IconVerticalSolidList"/>
    <dgm:cxn modelId="{33814EC6-66EE-45D9-95BA-3AE6EA0DB7F9}" type="presOf" srcId="{7411D082-BA19-4FA2-B703-9452B974BE02}" destId="{400C5B68-5B31-4C57-8DF4-DE1BC93D5A17}" srcOrd="0" destOrd="0" presId="urn:microsoft.com/office/officeart/2018/2/layout/IconVerticalSolidList"/>
    <dgm:cxn modelId="{12E8B0CB-AC49-4BAD-BE17-A4C6BE3524CA}" type="presOf" srcId="{CA8400DD-20CF-4001-9B48-196A643E80B7}" destId="{63FFF0C6-53D2-4600-9A1A-699DDCCB199D}" srcOrd="0" destOrd="0" presId="urn:microsoft.com/office/officeart/2018/2/layout/IconVerticalSolidList"/>
    <dgm:cxn modelId="{48A63DF9-A174-42A4-A8EC-1368D310460E}" type="presOf" srcId="{220B4D8E-84B2-493D-88F3-8EF1B9E12213}" destId="{EBFF5032-8C39-4EC6-A8EB-921D3EDDB492}" srcOrd="0" destOrd="0" presId="urn:microsoft.com/office/officeart/2018/2/layout/IconVerticalSolidList"/>
    <dgm:cxn modelId="{39FAB629-5BFC-4D9F-BFBA-AAE4B1400B48}" type="presParOf" srcId="{400C5B68-5B31-4C57-8DF4-DE1BC93D5A17}" destId="{4BECD9DC-BDE2-47D3-B00B-AC8A2F44BA36}" srcOrd="0" destOrd="0" presId="urn:microsoft.com/office/officeart/2018/2/layout/IconVerticalSolidList"/>
    <dgm:cxn modelId="{AEB85EF4-543C-41B9-B544-650AE3A4D5FE}" type="presParOf" srcId="{4BECD9DC-BDE2-47D3-B00B-AC8A2F44BA36}" destId="{FED8134A-2842-4BBB-BC1A-2EF471A3CF32}" srcOrd="0" destOrd="0" presId="urn:microsoft.com/office/officeart/2018/2/layout/IconVerticalSolidList"/>
    <dgm:cxn modelId="{CA33CEEE-81AF-4F3D-B009-61B91C8CCDA8}" type="presParOf" srcId="{4BECD9DC-BDE2-47D3-B00B-AC8A2F44BA36}" destId="{D1034EC0-6833-48AA-8A6E-88636F8FEB39}" srcOrd="1" destOrd="0" presId="urn:microsoft.com/office/officeart/2018/2/layout/IconVerticalSolidList"/>
    <dgm:cxn modelId="{478CA14E-4C32-458A-AE1B-00585A96A52A}" type="presParOf" srcId="{4BECD9DC-BDE2-47D3-B00B-AC8A2F44BA36}" destId="{83F10C7A-9A4A-4C3F-97A5-832DF24EB4E8}" srcOrd="2" destOrd="0" presId="urn:microsoft.com/office/officeart/2018/2/layout/IconVerticalSolidList"/>
    <dgm:cxn modelId="{FDAB66A5-1ED8-4537-BA2E-8942867550B5}" type="presParOf" srcId="{4BECD9DC-BDE2-47D3-B00B-AC8A2F44BA36}" destId="{BB532B46-A11C-42F8-A9A4-58C665B91EB3}" srcOrd="3" destOrd="0" presId="urn:microsoft.com/office/officeart/2018/2/layout/IconVerticalSolidList"/>
    <dgm:cxn modelId="{46C3B0A5-EF04-41A5-A0B8-C5288EDA3688}" type="presParOf" srcId="{400C5B68-5B31-4C57-8DF4-DE1BC93D5A17}" destId="{CCCB6CFE-4D37-469B-A307-BFEB2CE9AD84}" srcOrd="1" destOrd="0" presId="urn:microsoft.com/office/officeart/2018/2/layout/IconVerticalSolidList"/>
    <dgm:cxn modelId="{FD7644D8-5588-4346-A1A8-5769B7F01136}" type="presParOf" srcId="{400C5B68-5B31-4C57-8DF4-DE1BC93D5A17}" destId="{C7B6A193-B2B4-483A-9C34-ABF9C1C54075}" srcOrd="2" destOrd="0" presId="urn:microsoft.com/office/officeart/2018/2/layout/IconVerticalSolidList"/>
    <dgm:cxn modelId="{DA90A4E3-796E-42BE-ACD8-D994F398D968}" type="presParOf" srcId="{C7B6A193-B2B4-483A-9C34-ABF9C1C54075}" destId="{58FBDF95-94FE-4B68-AF5D-4474FE61AB33}" srcOrd="0" destOrd="0" presId="urn:microsoft.com/office/officeart/2018/2/layout/IconVerticalSolidList"/>
    <dgm:cxn modelId="{7A37740B-65E8-4D02-AF88-DD34A1E4F204}" type="presParOf" srcId="{C7B6A193-B2B4-483A-9C34-ABF9C1C54075}" destId="{57B9FD41-A43F-4717-99AE-AEEA8B0519FC}" srcOrd="1" destOrd="0" presId="urn:microsoft.com/office/officeart/2018/2/layout/IconVerticalSolidList"/>
    <dgm:cxn modelId="{AC3FC69B-1673-43DA-868A-12F7B63917BF}" type="presParOf" srcId="{C7B6A193-B2B4-483A-9C34-ABF9C1C54075}" destId="{3283178A-7980-4E36-99E3-A636DC07F787}" srcOrd="2" destOrd="0" presId="urn:microsoft.com/office/officeart/2018/2/layout/IconVerticalSolidList"/>
    <dgm:cxn modelId="{12AC5A72-D0AD-4963-B067-509FA0F136EC}" type="presParOf" srcId="{C7B6A193-B2B4-483A-9C34-ABF9C1C54075}" destId="{63FFF0C6-53D2-4600-9A1A-699DDCCB199D}" srcOrd="3" destOrd="0" presId="urn:microsoft.com/office/officeart/2018/2/layout/IconVerticalSolidList"/>
    <dgm:cxn modelId="{D3C36D4E-CBFC-45AD-A405-7E0206F9A91E}" type="presParOf" srcId="{400C5B68-5B31-4C57-8DF4-DE1BC93D5A17}" destId="{109F2D7C-678E-41E9-8089-8FB9CAA616C2}" srcOrd="3" destOrd="0" presId="urn:microsoft.com/office/officeart/2018/2/layout/IconVerticalSolidList"/>
    <dgm:cxn modelId="{DF4F1D14-62EB-4586-AB63-1C7F0A26DEC5}" type="presParOf" srcId="{400C5B68-5B31-4C57-8DF4-DE1BC93D5A17}" destId="{77574C22-D9C2-4E69-A51A-11D5117AFDCC}" srcOrd="4" destOrd="0" presId="urn:microsoft.com/office/officeart/2018/2/layout/IconVerticalSolidList"/>
    <dgm:cxn modelId="{63454222-C9D2-45D2-A5C9-EFDC61B1885F}" type="presParOf" srcId="{77574C22-D9C2-4E69-A51A-11D5117AFDCC}" destId="{29927848-5D72-487D-8AFC-5BAAF3581012}" srcOrd="0" destOrd="0" presId="urn:microsoft.com/office/officeart/2018/2/layout/IconVerticalSolidList"/>
    <dgm:cxn modelId="{56ED0CB9-6734-4C99-8E38-7AE85C94DE37}" type="presParOf" srcId="{77574C22-D9C2-4E69-A51A-11D5117AFDCC}" destId="{8689E805-4BE1-44DC-B239-936D79E4DCCE}" srcOrd="1" destOrd="0" presId="urn:microsoft.com/office/officeart/2018/2/layout/IconVerticalSolidList"/>
    <dgm:cxn modelId="{07EDE8A3-74C9-49D3-9533-8601164AF487}" type="presParOf" srcId="{77574C22-D9C2-4E69-A51A-11D5117AFDCC}" destId="{4CA41B56-CD12-4202-B488-9FF5F8A8B45C}" srcOrd="2" destOrd="0" presId="urn:microsoft.com/office/officeart/2018/2/layout/IconVerticalSolidList"/>
    <dgm:cxn modelId="{1EA3C107-EAA5-4D45-A0AB-1F9EBFDAE673}" type="presParOf" srcId="{77574C22-D9C2-4E69-A51A-11D5117AFDCC}" destId="{EBFF5032-8C39-4EC6-A8EB-921D3EDDB492}" srcOrd="3" destOrd="0" presId="urn:microsoft.com/office/officeart/2018/2/layout/IconVerticalSolidList"/>
    <dgm:cxn modelId="{4C79D9E8-FDF2-46C7-BD71-4B387012CEC2}" type="presParOf" srcId="{400C5B68-5B31-4C57-8DF4-DE1BC93D5A17}" destId="{3D5589E9-8B49-41DD-AF81-F4B175451AFC}" srcOrd="5" destOrd="0" presId="urn:microsoft.com/office/officeart/2018/2/layout/IconVerticalSolidList"/>
    <dgm:cxn modelId="{0DB3E451-4ED3-435E-BF74-9D51C41979E6}" type="presParOf" srcId="{400C5B68-5B31-4C57-8DF4-DE1BC93D5A17}" destId="{DFF76103-D411-40CC-B1F1-C2DF5486257A}" srcOrd="6" destOrd="0" presId="urn:microsoft.com/office/officeart/2018/2/layout/IconVerticalSolidList"/>
    <dgm:cxn modelId="{A63D9DD1-CBBB-4688-8EFF-734BF6CA94E2}" type="presParOf" srcId="{DFF76103-D411-40CC-B1F1-C2DF5486257A}" destId="{F3468916-7546-4345-B5A2-4E2E2FD84DC4}" srcOrd="0" destOrd="0" presId="urn:microsoft.com/office/officeart/2018/2/layout/IconVerticalSolidList"/>
    <dgm:cxn modelId="{0D1B45C9-F03A-4BAD-9532-707F86B16071}" type="presParOf" srcId="{DFF76103-D411-40CC-B1F1-C2DF5486257A}" destId="{2DBA03D5-6C76-4F3C-BBC9-9BB7322D3297}" srcOrd="1" destOrd="0" presId="urn:microsoft.com/office/officeart/2018/2/layout/IconVerticalSolidList"/>
    <dgm:cxn modelId="{E7EB1FC0-B3B3-43E4-9646-45F896FBD5F6}" type="presParOf" srcId="{DFF76103-D411-40CC-B1F1-C2DF5486257A}" destId="{FDDDBF89-EF51-4264-8B4F-05AF745F0864}" srcOrd="2" destOrd="0" presId="urn:microsoft.com/office/officeart/2018/2/layout/IconVerticalSolidList"/>
    <dgm:cxn modelId="{9AA0A7A9-7641-4CDC-BF81-BCE4C1804F0E}" type="presParOf" srcId="{DFF76103-D411-40CC-B1F1-C2DF5486257A}" destId="{695DC48B-E331-4146-A314-43CC131CFA8A}" srcOrd="3" destOrd="0" presId="urn:microsoft.com/office/officeart/2018/2/layout/IconVerticalSolidList"/>
    <dgm:cxn modelId="{91FCCB6F-49DB-4D2F-A119-182939DA4E3D}" type="presParOf" srcId="{400C5B68-5B31-4C57-8DF4-DE1BC93D5A17}" destId="{F968947D-769F-4C33-A982-1871EE646543}" srcOrd="7" destOrd="0" presId="urn:microsoft.com/office/officeart/2018/2/layout/IconVerticalSolidList"/>
    <dgm:cxn modelId="{B3AA93E7-BDA4-4E6F-95DD-AC8DC2104A10}" type="presParOf" srcId="{400C5B68-5B31-4C57-8DF4-DE1BC93D5A17}" destId="{A4E859BC-848A-40B9-9714-DF947BC77849}" srcOrd="8" destOrd="0" presId="urn:microsoft.com/office/officeart/2018/2/layout/IconVerticalSolidList"/>
    <dgm:cxn modelId="{0AC0A17A-71C3-4DA3-8042-40D3BDD5041C}" type="presParOf" srcId="{A4E859BC-848A-40B9-9714-DF947BC77849}" destId="{1C4B0663-A959-4A61-A581-431CB21C65DF}" srcOrd="0" destOrd="0" presId="urn:microsoft.com/office/officeart/2018/2/layout/IconVerticalSolidList"/>
    <dgm:cxn modelId="{EA989902-C97A-4AC8-BBEE-E8A14D47D966}" type="presParOf" srcId="{A4E859BC-848A-40B9-9714-DF947BC77849}" destId="{43692EB3-90E1-4A80-8846-ECBF21DC7505}" srcOrd="1" destOrd="0" presId="urn:microsoft.com/office/officeart/2018/2/layout/IconVerticalSolidList"/>
    <dgm:cxn modelId="{9D5BC6FB-FF0C-402C-8044-270B63500513}" type="presParOf" srcId="{A4E859BC-848A-40B9-9714-DF947BC77849}" destId="{793130B7-735A-4131-A7BF-3D3ACB63F9EA}" srcOrd="2" destOrd="0" presId="urn:microsoft.com/office/officeart/2018/2/layout/IconVerticalSolidList"/>
    <dgm:cxn modelId="{08DA48D5-41A4-4A8F-8862-30B072300887}" type="presParOf" srcId="{A4E859BC-848A-40B9-9714-DF947BC77849}" destId="{AEC33DA0-E23A-4845-A62D-7282A62F6B6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A6EC2CC-313B-4971-BC99-BF3931E68913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3A0B952-3E89-4B34-A22B-B8D0D1912FAC}">
      <dgm:prSet/>
      <dgm:spPr/>
      <dgm:t>
        <a:bodyPr/>
        <a:lstStyle/>
        <a:p>
          <a:r>
            <a:rPr lang="en-US"/>
            <a:t>Add interceptors in code</a:t>
          </a:r>
        </a:p>
      </dgm:t>
    </dgm:pt>
    <dgm:pt modelId="{D1D7AF6C-8AE8-43CF-9788-E791B8F93D89}" type="parTrans" cxnId="{30C760AB-A2BE-4D8C-B3D6-3C6E07EACB22}">
      <dgm:prSet/>
      <dgm:spPr/>
      <dgm:t>
        <a:bodyPr/>
        <a:lstStyle/>
        <a:p>
          <a:endParaRPr lang="en-US"/>
        </a:p>
      </dgm:t>
    </dgm:pt>
    <dgm:pt modelId="{A2AFB428-C7F2-41F2-942E-5A5F22216193}" type="sibTrans" cxnId="{30C760AB-A2BE-4D8C-B3D6-3C6E07EACB22}">
      <dgm:prSet/>
      <dgm:spPr/>
      <dgm:t>
        <a:bodyPr/>
        <a:lstStyle/>
        <a:p>
          <a:endParaRPr lang="en-US"/>
        </a:p>
      </dgm:t>
    </dgm:pt>
    <dgm:pt modelId="{20801BD6-D6CE-4041-856E-8E9FF55E9EB6}">
      <dgm:prSet/>
      <dgm:spPr/>
      <dgm:t>
        <a:bodyPr/>
        <a:lstStyle/>
        <a:p>
          <a:r>
            <a:rPr lang="en-US"/>
            <a:t>Client handler to instrument AWS SDK</a:t>
          </a:r>
        </a:p>
      </dgm:t>
    </dgm:pt>
    <dgm:pt modelId="{B5BC8B0A-A3B4-479E-94A6-21A83C7B0408}" type="parTrans" cxnId="{F650F014-D2AF-435B-AA52-A850D66EDF72}">
      <dgm:prSet/>
      <dgm:spPr/>
      <dgm:t>
        <a:bodyPr/>
        <a:lstStyle/>
        <a:p>
          <a:endParaRPr lang="en-US"/>
        </a:p>
      </dgm:t>
    </dgm:pt>
    <dgm:pt modelId="{A856A657-423A-4642-B97F-B60E50C4CB1A}" type="sibTrans" cxnId="{F650F014-D2AF-435B-AA52-A850D66EDF72}">
      <dgm:prSet/>
      <dgm:spPr/>
      <dgm:t>
        <a:bodyPr/>
        <a:lstStyle/>
        <a:p>
          <a:endParaRPr lang="en-US"/>
        </a:p>
      </dgm:t>
    </dgm:pt>
    <dgm:pt modelId="{B4998819-3CAC-4A4E-8A50-6CAEC5D67B50}">
      <dgm:prSet/>
      <dgm:spPr/>
      <dgm:t>
        <a:bodyPr/>
        <a:lstStyle/>
        <a:p>
          <a:r>
            <a:rPr lang="en-US"/>
            <a:t>HTTP client</a:t>
          </a:r>
        </a:p>
      </dgm:t>
    </dgm:pt>
    <dgm:pt modelId="{ED73ADD5-9030-4D63-AF4E-B129184C762E}" type="parTrans" cxnId="{F1B21160-3C7A-46A2-9FAE-1BC055F7A6C9}">
      <dgm:prSet/>
      <dgm:spPr/>
      <dgm:t>
        <a:bodyPr/>
        <a:lstStyle/>
        <a:p>
          <a:endParaRPr lang="en-US"/>
        </a:p>
      </dgm:t>
    </dgm:pt>
    <dgm:pt modelId="{6DDB0FC7-AB24-4DCE-9882-BFEF9EA7449A}" type="sibTrans" cxnId="{F1B21160-3C7A-46A2-9FAE-1BC055F7A6C9}">
      <dgm:prSet/>
      <dgm:spPr/>
      <dgm:t>
        <a:bodyPr/>
        <a:lstStyle/>
        <a:p>
          <a:endParaRPr lang="en-US"/>
        </a:p>
      </dgm:t>
    </dgm:pt>
    <dgm:pt modelId="{61A4C694-FB31-40D1-BFC4-0D1763A152BE}" type="pres">
      <dgm:prSet presAssocID="{0A6EC2CC-313B-4971-BC99-BF3931E68913}" presName="root" presStyleCnt="0">
        <dgm:presLayoutVars>
          <dgm:dir/>
          <dgm:resizeHandles val="exact"/>
        </dgm:presLayoutVars>
      </dgm:prSet>
      <dgm:spPr/>
    </dgm:pt>
    <dgm:pt modelId="{BA14C3D4-C724-4F8E-B213-664915CB502A}" type="pres">
      <dgm:prSet presAssocID="{43A0B952-3E89-4B34-A22B-B8D0D1912FAC}" presName="compNode" presStyleCnt="0"/>
      <dgm:spPr/>
    </dgm:pt>
    <dgm:pt modelId="{47F0B5A6-C6F7-4816-90D9-9DC85EFBA17F}" type="pres">
      <dgm:prSet presAssocID="{43A0B952-3E89-4B34-A22B-B8D0D1912FAC}" presName="bgRect" presStyleLbl="bgShp" presStyleIdx="0" presStyleCnt="3"/>
      <dgm:spPr/>
    </dgm:pt>
    <dgm:pt modelId="{BC800E34-1E80-43CF-912E-7F961041E318}" type="pres">
      <dgm:prSet presAssocID="{43A0B952-3E89-4B34-A22B-B8D0D1912FA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C81D82C-195A-4439-ADDC-DBCA68B24A9C}" type="pres">
      <dgm:prSet presAssocID="{43A0B952-3E89-4B34-A22B-B8D0D1912FAC}" presName="spaceRect" presStyleCnt="0"/>
      <dgm:spPr/>
    </dgm:pt>
    <dgm:pt modelId="{B77365FF-969B-4071-A0D4-B5F7FE51E977}" type="pres">
      <dgm:prSet presAssocID="{43A0B952-3E89-4B34-A22B-B8D0D1912FAC}" presName="parTx" presStyleLbl="revTx" presStyleIdx="0" presStyleCnt="3">
        <dgm:presLayoutVars>
          <dgm:chMax val="0"/>
          <dgm:chPref val="0"/>
        </dgm:presLayoutVars>
      </dgm:prSet>
      <dgm:spPr/>
    </dgm:pt>
    <dgm:pt modelId="{26850935-88C6-43A5-AE2F-515BC763E5B9}" type="pres">
      <dgm:prSet presAssocID="{A2AFB428-C7F2-41F2-942E-5A5F22216193}" presName="sibTrans" presStyleCnt="0"/>
      <dgm:spPr/>
    </dgm:pt>
    <dgm:pt modelId="{213D71B9-18A1-41DA-A6F0-214CBD30AE81}" type="pres">
      <dgm:prSet presAssocID="{20801BD6-D6CE-4041-856E-8E9FF55E9EB6}" presName="compNode" presStyleCnt="0"/>
      <dgm:spPr/>
    </dgm:pt>
    <dgm:pt modelId="{0B40C5EE-0E63-4A32-BFA6-7F9A0671F75E}" type="pres">
      <dgm:prSet presAssocID="{20801BD6-D6CE-4041-856E-8E9FF55E9EB6}" presName="bgRect" presStyleLbl="bgShp" presStyleIdx="1" presStyleCnt="3"/>
      <dgm:spPr/>
    </dgm:pt>
    <dgm:pt modelId="{FC62ADB0-51F5-4BC6-8A04-7134F3F95308}" type="pres">
      <dgm:prSet presAssocID="{20801BD6-D6CE-4041-856E-8E9FF55E9E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9F1603D-5401-43A8-B7AD-5F9D9113F802}" type="pres">
      <dgm:prSet presAssocID="{20801BD6-D6CE-4041-856E-8E9FF55E9EB6}" presName="spaceRect" presStyleCnt="0"/>
      <dgm:spPr/>
    </dgm:pt>
    <dgm:pt modelId="{24F3A0E5-2844-48FC-8E19-1A7BA9F52ED5}" type="pres">
      <dgm:prSet presAssocID="{20801BD6-D6CE-4041-856E-8E9FF55E9EB6}" presName="parTx" presStyleLbl="revTx" presStyleIdx="1" presStyleCnt="3">
        <dgm:presLayoutVars>
          <dgm:chMax val="0"/>
          <dgm:chPref val="0"/>
        </dgm:presLayoutVars>
      </dgm:prSet>
      <dgm:spPr/>
    </dgm:pt>
    <dgm:pt modelId="{C7EE0BFC-10A8-4580-9589-C515457AC4C7}" type="pres">
      <dgm:prSet presAssocID="{A856A657-423A-4642-B97F-B60E50C4CB1A}" presName="sibTrans" presStyleCnt="0"/>
      <dgm:spPr/>
    </dgm:pt>
    <dgm:pt modelId="{6D9BFF2A-B1A1-4ADC-96BD-62A817A0F7ED}" type="pres">
      <dgm:prSet presAssocID="{B4998819-3CAC-4A4E-8A50-6CAEC5D67B50}" presName="compNode" presStyleCnt="0"/>
      <dgm:spPr/>
    </dgm:pt>
    <dgm:pt modelId="{A806AFB2-DE07-4102-87F3-EC3CF73C5ED1}" type="pres">
      <dgm:prSet presAssocID="{B4998819-3CAC-4A4E-8A50-6CAEC5D67B50}" presName="bgRect" presStyleLbl="bgShp" presStyleIdx="2" presStyleCnt="3"/>
      <dgm:spPr/>
    </dgm:pt>
    <dgm:pt modelId="{1C97FBF0-B8B2-45B8-B9E5-DA936DD35D66}" type="pres">
      <dgm:prSet presAssocID="{B4998819-3CAC-4A4E-8A50-6CAEC5D67B5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0F31B5BD-2F82-410A-928B-7DE2E0B6CBEB}" type="pres">
      <dgm:prSet presAssocID="{B4998819-3CAC-4A4E-8A50-6CAEC5D67B50}" presName="spaceRect" presStyleCnt="0"/>
      <dgm:spPr/>
    </dgm:pt>
    <dgm:pt modelId="{DA3250CE-6A56-4F76-9100-398728A1927F}" type="pres">
      <dgm:prSet presAssocID="{B4998819-3CAC-4A4E-8A50-6CAEC5D67B5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650F014-D2AF-435B-AA52-A850D66EDF72}" srcId="{0A6EC2CC-313B-4971-BC99-BF3931E68913}" destId="{20801BD6-D6CE-4041-856E-8E9FF55E9EB6}" srcOrd="1" destOrd="0" parTransId="{B5BC8B0A-A3B4-479E-94A6-21A83C7B0408}" sibTransId="{A856A657-423A-4642-B97F-B60E50C4CB1A}"/>
    <dgm:cxn modelId="{F445BC4C-3640-46F5-A065-03B9221471F5}" type="presOf" srcId="{B4998819-3CAC-4A4E-8A50-6CAEC5D67B50}" destId="{DA3250CE-6A56-4F76-9100-398728A1927F}" srcOrd="0" destOrd="0" presId="urn:microsoft.com/office/officeart/2018/2/layout/IconVerticalSolidList"/>
    <dgm:cxn modelId="{F1B21160-3C7A-46A2-9FAE-1BC055F7A6C9}" srcId="{0A6EC2CC-313B-4971-BC99-BF3931E68913}" destId="{B4998819-3CAC-4A4E-8A50-6CAEC5D67B50}" srcOrd="2" destOrd="0" parTransId="{ED73ADD5-9030-4D63-AF4E-B129184C762E}" sibTransId="{6DDB0FC7-AB24-4DCE-9882-BFEF9EA7449A}"/>
    <dgm:cxn modelId="{66FBC164-DDA4-4AB7-9031-50181854B89B}" type="presOf" srcId="{0A6EC2CC-313B-4971-BC99-BF3931E68913}" destId="{61A4C694-FB31-40D1-BFC4-0D1763A152BE}" srcOrd="0" destOrd="0" presId="urn:microsoft.com/office/officeart/2018/2/layout/IconVerticalSolidList"/>
    <dgm:cxn modelId="{30C760AB-A2BE-4D8C-B3D6-3C6E07EACB22}" srcId="{0A6EC2CC-313B-4971-BC99-BF3931E68913}" destId="{43A0B952-3E89-4B34-A22B-B8D0D1912FAC}" srcOrd="0" destOrd="0" parTransId="{D1D7AF6C-8AE8-43CF-9788-E791B8F93D89}" sibTransId="{A2AFB428-C7F2-41F2-942E-5A5F22216193}"/>
    <dgm:cxn modelId="{6F0FD3B9-E680-420E-AD80-89089BDC251B}" type="presOf" srcId="{43A0B952-3E89-4B34-A22B-B8D0D1912FAC}" destId="{B77365FF-969B-4071-A0D4-B5F7FE51E977}" srcOrd="0" destOrd="0" presId="urn:microsoft.com/office/officeart/2018/2/layout/IconVerticalSolidList"/>
    <dgm:cxn modelId="{20B168C0-2BE6-41C9-ACDB-B46097353745}" type="presOf" srcId="{20801BD6-D6CE-4041-856E-8E9FF55E9EB6}" destId="{24F3A0E5-2844-48FC-8E19-1A7BA9F52ED5}" srcOrd="0" destOrd="0" presId="urn:microsoft.com/office/officeart/2018/2/layout/IconVerticalSolidList"/>
    <dgm:cxn modelId="{A0A4DF4F-9214-4CF7-BA2C-38149AF23F5B}" type="presParOf" srcId="{61A4C694-FB31-40D1-BFC4-0D1763A152BE}" destId="{BA14C3D4-C724-4F8E-B213-664915CB502A}" srcOrd="0" destOrd="0" presId="urn:microsoft.com/office/officeart/2018/2/layout/IconVerticalSolidList"/>
    <dgm:cxn modelId="{6DAFDBA3-2C62-4613-B899-C7B9C661A616}" type="presParOf" srcId="{BA14C3D4-C724-4F8E-B213-664915CB502A}" destId="{47F0B5A6-C6F7-4816-90D9-9DC85EFBA17F}" srcOrd="0" destOrd="0" presId="urn:microsoft.com/office/officeart/2018/2/layout/IconVerticalSolidList"/>
    <dgm:cxn modelId="{5BB1B7C3-1C73-45D2-A1C1-816CCD875A49}" type="presParOf" srcId="{BA14C3D4-C724-4F8E-B213-664915CB502A}" destId="{BC800E34-1E80-43CF-912E-7F961041E318}" srcOrd="1" destOrd="0" presId="urn:microsoft.com/office/officeart/2018/2/layout/IconVerticalSolidList"/>
    <dgm:cxn modelId="{D21690E7-FC5C-4FEC-A0C2-3279B329F6A9}" type="presParOf" srcId="{BA14C3D4-C724-4F8E-B213-664915CB502A}" destId="{8C81D82C-195A-4439-ADDC-DBCA68B24A9C}" srcOrd="2" destOrd="0" presId="urn:microsoft.com/office/officeart/2018/2/layout/IconVerticalSolidList"/>
    <dgm:cxn modelId="{F3C98A19-AEA8-4E8F-A115-BBDDBBDD5F07}" type="presParOf" srcId="{BA14C3D4-C724-4F8E-B213-664915CB502A}" destId="{B77365FF-969B-4071-A0D4-B5F7FE51E977}" srcOrd="3" destOrd="0" presId="urn:microsoft.com/office/officeart/2018/2/layout/IconVerticalSolidList"/>
    <dgm:cxn modelId="{266BF441-1675-419D-81B7-4ECAE4E9F4AF}" type="presParOf" srcId="{61A4C694-FB31-40D1-BFC4-0D1763A152BE}" destId="{26850935-88C6-43A5-AE2F-515BC763E5B9}" srcOrd="1" destOrd="0" presId="urn:microsoft.com/office/officeart/2018/2/layout/IconVerticalSolidList"/>
    <dgm:cxn modelId="{A3FA8718-BF0B-4D10-A55B-3DAF093E2929}" type="presParOf" srcId="{61A4C694-FB31-40D1-BFC4-0D1763A152BE}" destId="{213D71B9-18A1-41DA-A6F0-214CBD30AE81}" srcOrd="2" destOrd="0" presId="urn:microsoft.com/office/officeart/2018/2/layout/IconVerticalSolidList"/>
    <dgm:cxn modelId="{0B421B1A-15D2-4C66-9566-0661B017E1C5}" type="presParOf" srcId="{213D71B9-18A1-41DA-A6F0-214CBD30AE81}" destId="{0B40C5EE-0E63-4A32-BFA6-7F9A0671F75E}" srcOrd="0" destOrd="0" presId="urn:microsoft.com/office/officeart/2018/2/layout/IconVerticalSolidList"/>
    <dgm:cxn modelId="{94431D70-5B77-49DD-8B8B-1AC107A0C0D6}" type="presParOf" srcId="{213D71B9-18A1-41DA-A6F0-214CBD30AE81}" destId="{FC62ADB0-51F5-4BC6-8A04-7134F3F95308}" srcOrd="1" destOrd="0" presId="urn:microsoft.com/office/officeart/2018/2/layout/IconVerticalSolidList"/>
    <dgm:cxn modelId="{8858259D-F665-4C8F-8593-94119C2433A1}" type="presParOf" srcId="{213D71B9-18A1-41DA-A6F0-214CBD30AE81}" destId="{19F1603D-5401-43A8-B7AD-5F9D9113F802}" srcOrd="2" destOrd="0" presId="urn:microsoft.com/office/officeart/2018/2/layout/IconVerticalSolidList"/>
    <dgm:cxn modelId="{EF0BAC12-3039-4340-862D-59D3041AA9E4}" type="presParOf" srcId="{213D71B9-18A1-41DA-A6F0-214CBD30AE81}" destId="{24F3A0E5-2844-48FC-8E19-1A7BA9F52ED5}" srcOrd="3" destOrd="0" presId="urn:microsoft.com/office/officeart/2018/2/layout/IconVerticalSolidList"/>
    <dgm:cxn modelId="{6FF11BF2-5007-419E-9D9B-2F8BD357728D}" type="presParOf" srcId="{61A4C694-FB31-40D1-BFC4-0D1763A152BE}" destId="{C7EE0BFC-10A8-4580-9589-C515457AC4C7}" srcOrd="3" destOrd="0" presId="urn:microsoft.com/office/officeart/2018/2/layout/IconVerticalSolidList"/>
    <dgm:cxn modelId="{1E9A5179-0240-497B-B4B4-176021CE6BDE}" type="presParOf" srcId="{61A4C694-FB31-40D1-BFC4-0D1763A152BE}" destId="{6D9BFF2A-B1A1-4ADC-96BD-62A817A0F7ED}" srcOrd="4" destOrd="0" presId="urn:microsoft.com/office/officeart/2018/2/layout/IconVerticalSolidList"/>
    <dgm:cxn modelId="{86FF863F-A765-4155-AC9A-6379004F0B7D}" type="presParOf" srcId="{6D9BFF2A-B1A1-4ADC-96BD-62A817A0F7ED}" destId="{A806AFB2-DE07-4102-87F3-EC3CF73C5ED1}" srcOrd="0" destOrd="0" presId="urn:microsoft.com/office/officeart/2018/2/layout/IconVerticalSolidList"/>
    <dgm:cxn modelId="{D1321D36-194F-4D3D-B742-B9E803C851C2}" type="presParOf" srcId="{6D9BFF2A-B1A1-4ADC-96BD-62A817A0F7ED}" destId="{1C97FBF0-B8B2-45B8-B9E5-DA936DD35D66}" srcOrd="1" destOrd="0" presId="urn:microsoft.com/office/officeart/2018/2/layout/IconVerticalSolidList"/>
    <dgm:cxn modelId="{06A03DF1-C1D3-4FAF-88F1-6BFA72175A20}" type="presParOf" srcId="{6D9BFF2A-B1A1-4ADC-96BD-62A817A0F7ED}" destId="{0F31B5BD-2F82-410A-928B-7DE2E0B6CBEB}" srcOrd="2" destOrd="0" presId="urn:microsoft.com/office/officeart/2018/2/layout/IconVerticalSolidList"/>
    <dgm:cxn modelId="{3777C497-E332-4D0D-A5D6-B7F153F2C33E}" type="presParOf" srcId="{6D9BFF2A-B1A1-4ADC-96BD-62A817A0F7ED}" destId="{DA3250CE-6A56-4F76-9100-398728A192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FB24764-7112-4BCC-9ADD-FD44FF17F8B7}" type="doc">
      <dgm:prSet loTypeId="urn:microsoft.com/office/officeart/2005/8/layout/list1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521674C-2CE8-4B78-823B-DBD7263B5BA5}">
      <dgm:prSet/>
      <dgm:spPr/>
      <dgm:t>
        <a:bodyPr/>
        <a:lstStyle/>
        <a:p>
          <a:r>
            <a:rPr lang="en-US"/>
            <a:t>ELB</a:t>
          </a:r>
        </a:p>
      </dgm:t>
    </dgm:pt>
    <dgm:pt modelId="{D2289005-0EDE-47FB-BDEE-2E640BE938B6}" type="parTrans" cxnId="{81D87F85-C495-4D2F-A483-6ECDF5AA2F8C}">
      <dgm:prSet/>
      <dgm:spPr/>
      <dgm:t>
        <a:bodyPr/>
        <a:lstStyle/>
        <a:p>
          <a:endParaRPr lang="en-US"/>
        </a:p>
      </dgm:t>
    </dgm:pt>
    <dgm:pt modelId="{22F71289-0391-45BB-8AF0-26011E996891}" type="sibTrans" cxnId="{81D87F85-C495-4D2F-A483-6ECDF5AA2F8C}">
      <dgm:prSet/>
      <dgm:spPr/>
      <dgm:t>
        <a:bodyPr/>
        <a:lstStyle/>
        <a:p>
          <a:endParaRPr lang="en-US"/>
        </a:p>
      </dgm:t>
    </dgm:pt>
    <dgm:pt modelId="{52024BE0-DF03-460A-BDC5-ABAC6BECDC59}">
      <dgm:prSet/>
      <dgm:spPr/>
      <dgm:t>
        <a:bodyPr/>
        <a:lstStyle/>
        <a:p>
          <a:r>
            <a:rPr lang="en-US"/>
            <a:t>Lambda</a:t>
          </a:r>
        </a:p>
      </dgm:t>
    </dgm:pt>
    <dgm:pt modelId="{0965AD86-6FE0-422C-973A-1130C322CC71}" type="parTrans" cxnId="{78787B4C-2556-4BAB-B8B1-5C8238645E8C}">
      <dgm:prSet/>
      <dgm:spPr/>
      <dgm:t>
        <a:bodyPr/>
        <a:lstStyle/>
        <a:p>
          <a:endParaRPr lang="en-US"/>
        </a:p>
      </dgm:t>
    </dgm:pt>
    <dgm:pt modelId="{F6D0C8B5-4F92-4F7A-A27E-1C65F16F269A}" type="sibTrans" cxnId="{78787B4C-2556-4BAB-B8B1-5C8238645E8C}">
      <dgm:prSet/>
      <dgm:spPr/>
      <dgm:t>
        <a:bodyPr/>
        <a:lstStyle/>
        <a:p>
          <a:endParaRPr lang="en-US"/>
        </a:p>
      </dgm:t>
    </dgm:pt>
    <dgm:pt modelId="{2343576D-531B-45A8-A0A7-9180E6DB7233}">
      <dgm:prSet/>
      <dgm:spPr/>
      <dgm:t>
        <a:bodyPr/>
        <a:lstStyle/>
        <a:p>
          <a:r>
            <a:rPr lang="en-US"/>
            <a:t>API GW</a:t>
          </a:r>
        </a:p>
      </dgm:t>
    </dgm:pt>
    <dgm:pt modelId="{81D8D5CF-F905-46F9-A0EB-17F57B31DE73}" type="parTrans" cxnId="{46151CA6-9A7F-4DF3-86DF-511B914C4E2F}">
      <dgm:prSet/>
      <dgm:spPr/>
      <dgm:t>
        <a:bodyPr/>
        <a:lstStyle/>
        <a:p>
          <a:endParaRPr lang="en-US"/>
        </a:p>
      </dgm:t>
    </dgm:pt>
    <dgm:pt modelId="{BEDE0C0F-B31A-421F-82AF-235DAD2CF8F6}" type="sibTrans" cxnId="{46151CA6-9A7F-4DF3-86DF-511B914C4E2F}">
      <dgm:prSet/>
      <dgm:spPr/>
      <dgm:t>
        <a:bodyPr/>
        <a:lstStyle/>
        <a:p>
          <a:endParaRPr lang="en-US"/>
        </a:p>
      </dgm:t>
    </dgm:pt>
    <dgm:pt modelId="{E7FDB28C-BA58-4BE2-9646-735339544ECF}">
      <dgm:prSet/>
      <dgm:spPr/>
      <dgm:t>
        <a:bodyPr/>
        <a:lstStyle/>
        <a:p>
          <a:r>
            <a:rPr lang="en-US"/>
            <a:t>EC2</a:t>
          </a:r>
        </a:p>
      </dgm:t>
    </dgm:pt>
    <dgm:pt modelId="{A4AC9F41-7827-4C3C-A77C-7BC62F6AA00B}" type="parTrans" cxnId="{EE853F5F-F553-40FB-A116-5C93FE549FC3}">
      <dgm:prSet/>
      <dgm:spPr/>
      <dgm:t>
        <a:bodyPr/>
        <a:lstStyle/>
        <a:p>
          <a:endParaRPr lang="en-US"/>
        </a:p>
      </dgm:t>
    </dgm:pt>
    <dgm:pt modelId="{27CEE6AD-E6D0-485D-B0C6-83A9D46BD0E3}" type="sibTrans" cxnId="{EE853F5F-F553-40FB-A116-5C93FE549FC3}">
      <dgm:prSet/>
      <dgm:spPr/>
      <dgm:t>
        <a:bodyPr/>
        <a:lstStyle/>
        <a:p>
          <a:endParaRPr lang="en-US"/>
        </a:p>
      </dgm:t>
    </dgm:pt>
    <dgm:pt modelId="{56ABD1DF-77CC-447B-BA91-DFB188C158FB}">
      <dgm:prSet/>
      <dgm:spPr/>
      <dgm:t>
        <a:bodyPr/>
        <a:lstStyle/>
        <a:p>
          <a:r>
            <a:rPr lang="en-US"/>
            <a:t>Elastic Beanstalk</a:t>
          </a:r>
        </a:p>
      </dgm:t>
    </dgm:pt>
    <dgm:pt modelId="{BDF7705C-6DC3-4320-8B25-B8D89FED2F97}" type="parTrans" cxnId="{05FB318C-7C6F-4C09-9223-1FC189717D3E}">
      <dgm:prSet/>
      <dgm:spPr/>
      <dgm:t>
        <a:bodyPr/>
        <a:lstStyle/>
        <a:p>
          <a:endParaRPr lang="en-US"/>
        </a:p>
      </dgm:t>
    </dgm:pt>
    <dgm:pt modelId="{01C79D33-42B6-410A-9D08-0E25A47C10E2}" type="sibTrans" cxnId="{05FB318C-7C6F-4C09-9223-1FC189717D3E}">
      <dgm:prSet/>
      <dgm:spPr/>
      <dgm:t>
        <a:bodyPr/>
        <a:lstStyle/>
        <a:p>
          <a:endParaRPr lang="en-US"/>
        </a:p>
      </dgm:t>
    </dgm:pt>
    <dgm:pt modelId="{E382963C-7685-164F-A03F-D2EF45E9E305}" type="pres">
      <dgm:prSet presAssocID="{2FB24764-7112-4BCC-9ADD-FD44FF17F8B7}" presName="linear" presStyleCnt="0">
        <dgm:presLayoutVars>
          <dgm:dir/>
          <dgm:animLvl val="lvl"/>
          <dgm:resizeHandles val="exact"/>
        </dgm:presLayoutVars>
      </dgm:prSet>
      <dgm:spPr/>
    </dgm:pt>
    <dgm:pt modelId="{012A0868-86B1-284E-9929-7828069F936A}" type="pres">
      <dgm:prSet presAssocID="{9521674C-2CE8-4B78-823B-DBD7263B5BA5}" presName="parentLin" presStyleCnt="0"/>
      <dgm:spPr/>
    </dgm:pt>
    <dgm:pt modelId="{0BFA3162-39B4-9143-A8D3-E43E2BEB0404}" type="pres">
      <dgm:prSet presAssocID="{9521674C-2CE8-4B78-823B-DBD7263B5BA5}" presName="parentLeftMargin" presStyleLbl="node1" presStyleIdx="0" presStyleCnt="5"/>
      <dgm:spPr/>
    </dgm:pt>
    <dgm:pt modelId="{A613205C-67D6-EE48-9389-3544BFA4E560}" type="pres">
      <dgm:prSet presAssocID="{9521674C-2CE8-4B78-823B-DBD7263B5BA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C4607BF-257B-A545-AEE9-BAAB120A9D81}" type="pres">
      <dgm:prSet presAssocID="{9521674C-2CE8-4B78-823B-DBD7263B5BA5}" presName="negativeSpace" presStyleCnt="0"/>
      <dgm:spPr/>
    </dgm:pt>
    <dgm:pt modelId="{6C828134-B512-BC4D-915C-D6869B3F3266}" type="pres">
      <dgm:prSet presAssocID="{9521674C-2CE8-4B78-823B-DBD7263B5BA5}" presName="childText" presStyleLbl="conFgAcc1" presStyleIdx="0" presStyleCnt="5">
        <dgm:presLayoutVars>
          <dgm:bulletEnabled val="1"/>
        </dgm:presLayoutVars>
      </dgm:prSet>
      <dgm:spPr/>
    </dgm:pt>
    <dgm:pt modelId="{5B919CDE-5652-FA45-A4A3-7093E6B92709}" type="pres">
      <dgm:prSet presAssocID="{22F71289-0391-45BB-8AF0-26011E996891}" presName="spaceBetweenRectangles" presStyleCnt="0"/>
      <dgm:spPr/>
    </dgm:pt>
    <dgm:pt modelId="{9F2F753E-00B8-E445-A161-10DF2ADCB9D5}" type="pres">
      <dgm:prSet presAssocID="{52024BE0-DF03-460A-BDC5-ABAC6BECDC59}" presName="parentLin" presStyleCnt="0"/>
      <dgm:spPr/>
    </dgm:pt>
    <dgm:pt modelId="{E5CD04E8-B0DE-004D-906C-232D1EF63C6F}" type="pres">
      <dgm:prSet presAssocID="{52024BE0-DF03-460A-BDC5-ABAC6BECDC59}" presName="parentLeftMargin" presStyleLbl="node1" presStyleIdx="0" presStyleCnt="5"/>
      <dgm:spPr/>
    </dgm:pt>
    <dgm:pt modelId="{85C5A725-D6C5-6142-BE1A-D35E9C4DBCD1}" type="pres">
      <dgm:prSet presAssocID="{52024BE0-DF03-460A-BDC5-ABAC6BECDC5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F252E97-B264-524A-9C08-47E56B076258}" type="pres">
      <dgm:prSet presAssocID="{52024BE0-DF03-460A-BDC5-ABAC6BECDC59}" presName="negativeSpace" presStyleCnt="0"/>
      <dgm:spPr/>
    </dgm:pt>
    <dgm:pt modelId="{6040BC31-A615-3E43-B1F8-22722D20793F}" type="pres">
      <dgm:prSet presAssocID="{52024BE0-DF03-460A-BDC5-ABAC6BECDC59}" presName="childText" presStyleLbl="conFgAcc1" presStyleIdx="1" presStyleCnt="5">
        <dgm:presLayoutVars>
          <dgm:bulletEnabled val="1"/>
        </dgm:presLayoutVars>
      </dgm:prSet>
      <dgm:spPr/>
    </dgm:pt>
    <dgm:pt modelId="{62DEBECE-2783-934A-A303-43A34EF02FE0}" type="pres">
      <dgm:prSet presAssocID="{F6D0C8B5-4F92-4F7A-A27E-1C65F16F269A}" presName="spaceBetweenRectangles" presStyleCnt="0"/>
      <dgm:spPr/>
    </dgm:pt>
    <dgm:pt modelId="{CBB78D9F-9D86-1D4E-885F-EEF1C9A9A4E6}" type="pres">
      <dgm:prSet presAssocID="{2343576D-531B-45A8-A0A7-9180E6DB7233}" presName="parentLin" presStyleCnt="0"/>
      <dgm:spPr/>
    </dgm:pt>
    <dgm:pt modelId="{BDEBC5DE-8A1E-2B4B-B568-FD8D354FB83F}" type="pres">
      <dgm:prSet presAssocID="{2343576D-531B-45A8-A0A7-9180E6DB7233}" presName="parentLeftMargin" presStyleLbl="node1" presStyleIdx="1" presStyleCnt="5"/>
      <dgm:spPr/>
    </dgm:pt>
    <dgm:pt modelId="{B1AD583C-2A3C-3B44-97AA-D0EDD7B9B11A}" type="pres">
      <dgm:prSet presAssocID="{2343576D-531B-45A8-A0A7-9180E6DB723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D086C51-CA81-7346-A5C3-5C5699576674}" type="pres">
      <dgm:prSet presAssocID="{2343576D-531B-45A8-A0A7-9180E6DB7233}" presName="negativeSpace" presStyleCnt="0"/>
      <dgm:spPr/>
    </dgm:pt>
    <dgm:pt modelId="{508DA269-6C1E-B147-AFB2-4664363C734D}" type="pres">
      <dgm:prSet presAssocID="{2343576D-531B-45A8-A0A7-9180E6DB7233}" presName="childText" presStyleLbl="conFgAcc1" presStyleIdx="2" presStyleCnt="5">
        <dgm:presLayoutVars>
          <dgm:bulletEnabled val="1"/>
        </dgm:presLayoutVars>
      </dgm:prSet>
      <dgm:spPr/>
    </dgm:pt>
    <dgm:pt modelId="{E6F2735C-3643-6546-AEEC-4B70B5EAE1F4}" type="pres">
      <dgm:prSet presAssocID="{BEDE0C0F-B31A-421F-82AF-235DAD2CF8F6}" presName="spaceBetweenRectangles" presStyleCnt="0"/>
      <dgm:spPr/>
    </dgm:pt>
    <dgm:pt modelId="{233B958F-A38D-3E47-8B98-279FA3059673}" type="pres">
      <dgm:prSet presAssocID="{E7FDB28C-BA58-4BE2-9646-735339544ECF}" presName="parentLin" presStyleCnt="0"/>
      <dgm:spPr/>
    </dgm:pt>
    <dgm:pt modelId="{53F2C194-E7B0-7B4B-B86B-48F9DA409FF0}" type="pres">
      <dgm:prSet presAssocID="{E7FDB28C-BA58-4BE2-9646-735339544ECF}" presName="parentLeftMargin" presStyleLbl="node1" presStyleIdx="2" presStyleCnt="5"/>
      <dgm:spPr/>
    </dgm:pt>
    <dgm:pt modelId="{2919B333-59F5-1649-909C-7F20266A9DC4}" type="pres">
      <dgm:prSet presAssocID="{E7FDB28C-BA58-4BE2-9646-735339544EC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C2BF79E-7ABE-034E-A249-CC28FB6F320C}" type="pres">
      <dgm:prSet presAssocID="{E7FDB28C-BA58-4BE2-9646-735339544ECF}" presName="negativeSpace" presStyleCnt="0"/>
      <dgm:spPr/>
    </dgm:pt>
    <dgm:pt modelId="{9E34B752-381A-F440-83C5-AFE3E8EAAACD}" type="pres">
      <dgm:prSet presAssocID="{E7FDB28C-BA58-4BE2-9646-735339544ECF}" presName="childText" presStyleLbl="conFgAcc1" presStyleIdx="3" presStyleCnt="5">
        <dgm:presLayoutVars>
          <dgm:bulletEnabled val="1"/>
        </dgm:presLayoutVars>
      </dgm:prSet>
      <dgm:spPr/>
    </dgm:pt>
    <dgm:pt modelId="{53EBE211-4340-8240-BA4F-5B2124A38B48}" type="pres">
      <dgm:prSet presAssocID="{27CEE6AD-E6D0-485D-B0C6-83A9D46BD0E3}" presName="spaceBetweenRectangles" presStyleCnt="0"/>
      <dgm:spPr/>
    </dgm:pt>
    <dgm:pt modelId="{0C44C664-B508-CA42-A2B5-C99543ECF3F9}" type="pres">
      <dgm:prSet presAssocID="{56ABD1DF-77CC-447B-BA91-DFB188C158FB}" presName="parentLin" presStyleCnt="0"/>
      <dgm:spPr/>
    </dgm:pt>
    <dgm:pt modelId="{F4757B4B-5141-094D-8848-FB781A1ADC68}" type="pres">
      <dgm:prSet presAssocID="{56ABD1DF-77CC-447B-BA91-DFB188C158FB}" presName="parentLeftMargin" presStyleLbl="node1" presStyleIdx="3" presStyleCnt="5"/>
      <dgm:spPr/>
    </dgm:pt>
    <dgm:pt modelId="{9EA294DF-1389-C146-859B-9A5569245B87}" type="pres">
      <dgm:prSet presAssocID="{56ABD1DF-77CC-447B-BA91-DFB188C158F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BC2787FB-0A16-1C48-ABAE-8459C0EFA979}" type="pres">
      <dgm:prSet presAssocID="{56ABD1DF-77CC-447B-BA91-DFB188C158FB}" presName="negativeSpace" presStyleCnt="0"/>
      <dgm:spPr/>
    </dgm:pt>
    <dgm:pt modelId="{034E9994-D5BE-4E4E-9688-0DDB0BEEE1D8}" type="pres">
      <dgm:prSet presAssocID="{56ABD1DF-77CC-447B-BA91-DFB188C158F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C8A0E2B-1EAF-AD40-B7A3-09727FC90436}" type="presOf" srcId="{2343576D-531B-45A8-A0A7-9180E6DB7233}" destId="{BDEBC5DE-8A1E-2B4B-B568-FD8D354FB83F}" srcOrd="0" destOrd="0" presId="urn:microsoft.com/office/officeart/2005/8/layout/list1"/>
    <dgm:cxn modelId="{A0CDC932-56C8-5347-97C5-0B35A04B0284}" type="presOf" srcId="{9521674C-2CE8-4B78-823B-DBD7263B5BA5}" destId="{A613205C-67D6-EE48-9389-3544BFA4E560}" srcOrd="1" destOrd="0" presId="urn:microsoft.com/office/officeart/2005/8/layout/list1"/>
    <dgm:cxn modelId="{F187AF34-F15B-C24A-B61F-D9EEFC90BBCE}" type="presOf" srcId="{2343576D-531B-45A8-A0A7-9180E6DB7233}" destId="{B1AD583C-2A3C-3B44-97AA-D0EDD7B9B11A}" srcOrd="1" destOrd="0" presId="urn:microsoft.com/office/officeart/2005/8/layout/list1"/>
    <dgm:cxn modelId="{78787B4C-2556-4BAB-B8B1-5C8238645E8C}" srcId="{2FB24764-7112-4BCC-9ADD-FD44FF17F8B7}" destId="{52024BE0-DF03-460A-BDC5-ABAC6BECDC59}" srcOrd="1" destOrd="0" parTransId="{0965AD86-6FE0-422C-973A-1130C322CC71}" sibTransId="{F6D0C8B5-4F92-4F7A-A27E-1C65F16F269A}"/>
    <dgm:cxn modelId="{EE853F5F-F553-40FB-A116-5C93FE549FC3}" srcId="{2FB24764-7112-4BCC-9ADD-FD44FF17F8B7}" destId="{E7FDB28C-BA58-4BE2-9646-735339544ECF}" srcOrd="3" destOrd="0" parTransId="{A4AC9F41-7827-4C3C-A77C-7BC62F6AA00B}" sibTransId="{27CEE6AD-E6D0-485D-B0C6-83A9D46BD0E3}"/>
    <dgm:cxn modelId="{BAA91A64-CB75-6140-91A7-1DB34ACBC8E9}" type="presOf" srcId="{E7FDB28C-BA58-4BE2-9646-735339544ECF}" destId="{2919B333-59F5-1649-909C-7F20266A9DC4}" srcOrd="1" destOrd="0" presId="urn:microsoft.com/office/officeart/2005/8/layout/list1"/>
    <dgm:cxn modelId="{BE977072-16AA-454C-8C5B-4023424679CD}" type="presOf" srcId="{E7FDB28C-BA58-4BE2-9646-735339544ECF}" destId="{53F2C194-E7B0-7B4B-B86B-48F9DA409FF0}" srcOrd="0" destOrd="0" presId="urn:microsoft.com/office/officeart/2005/8/layout/list1"/>
    <dgm:cxn modelId="{81D87F85-C495-4D2F-A483-6ECDF5AA2F8C}" srcId="{2FB24764-7112-4BCC-9ADD-FD44FF17F8B7}" destId="{9521674C-2CE8-4B78-823B-DBD7263B5BA5}" srcOrd="0" destOrd="0" parTransId="{D2289005-0EDE-47FB-BDEE-2E640BE938B6}" sibTransId="{22F71289-0391-45BB-8AF0-26011E996891}"/>
    <dgm:cxn modelId="{05FB318C-7C6F-4C09-9223-1FC189717D3E}" srcId="{2FB24764-7112-4BCC-9ADD-FD44FF17F8B7}" destId="{56ABD1DF-77CC-447B-BA91-DFB188C158FB}" srcOrd="4" destOrd="0" parTransId="{BDF7705C-6DC3-4320-8B25-B8D89FED2F97}" sibTransId="{01C79D33-42B6-410A-9D08-0E25A47C10E2}"/>
    <dgm:cxn modelId="{040D8699-F580-524E-BE63-958CC2D708E1}" type="presOf" srcId="{56ABD1DF-77CC-447B-BA91-DFB188C158FB}" destId="{F4757B4B-5141-094D-8848-FB781A1ADC68}" srcOrd="0" destOrd="0" presId="urn:microsoft.com/office/officeart/2005/8/layout/list1"/>
    <dgm:cxn modelId="{46151CA6-9A7F-4DF3-86DF-511B914C4E2F}" srcId="{2FB24764-7112-4BCC-9ADD-FD44FF17F8B7}" destId="{2343576D-531B-45A8-A0A7-9180E6DB7233}" srcOrd="2" destOrd="0" parTransId="{81D8D5CF-F905-46F9-A0EB-17F57B31DE73}" sibTransId="{BEDE0C0F-B31A-421F-82AF-235DAD2CF8F6}"/>
    <dgm:cxn modelId="{6FD40DC3-3126-1849-A3CE-58E32C7B9B57}" type="presOf" srcId="{56ABD1DF-77CC-447B-BA91-DFB188C158FB}" destId="{9EA294DF-1389-C146-859B-9A5569245B87}" srcOrd="1" destOrd="0" presId="urn:microsoft.com/office/officeart/2005/8/layout/list1"/>
    <dgm:cxn modelId="{EC1EC7E6-0474-9C46-A294-0CCE6970B7BD}" type="presOf" srcId="{2FB24764-7112-4BCC-9ADD-FD44FF17F8B7}" destId="{E382963C-7685-164F-A03F-D2EF45E9E305}" srcOrd="0" destOrd="0" presId="urn:microsoft.com/office/officeart/2005/8/layout/list1"/>
    <dgm:cxn modelId="{E0AD19EA-F349-6F47-9600-B7DAC46EB355}" type="presOf" srcId="{52024BE0-DF03-460A-BDC5-ABAC6BECDC59}" destId="{85C5A725-D6C5-6142-BE1A-D35E9C4DBCD1}" srcOrd="1" destOrd="0" presId="urn:microsoft.com/office/officeart/2005/8/layout/list1"/>
    <dgm:cxn modelId="{29EE66F4-9F7B-A949-BD30-868C1708A546}" type="presOf" srcId="{9521674C-2CE8-4B78-823B-DBD7263B5BA5}" destId="{0BFA3162-39B4-9143-A8D3-E43E2BEB0404}" srcOrd="0" destOrd="0" presId="urn:microsoft.com/office/officeart/2005/8/layout/list1"/>
    <dgm:cxn modelId="{C543A9FB-6B6F-874B-A3D9-D81804B37235}" type="presOf" srcId="{52024BE0-DF03-460A-BDC5-ABAC6BECDC59}" destId="{E5CD04E8-B0DE-004D-906C-232D1EF63C6F}" srcOrd="0" destOrd="0" presId="urn:microsoft.com/office/officeart/2005/8/layout/list1"/>
    <dgm:cxn modelId="{04AA5A64-A386-B141-BF55-86B9371AFF26}" type="presParOf" srcId="{E382963C-7685-164F-A03F-D2EF45E9E305}" destId="{012A0868-86B1-284E-9929-7828069F936A}" srcOrd="0" destOrd="0" presId="urn:microsoft.com/office/officeart/2005/8/layout/list1"/>
    <dgm:cxn modelId="{94C6478C-B447-FD49-8B73-278905B7CA34}" type="presParOf" srcId="{012A0868-86B1-284E-9929-7828069F936A}" destId="{0BFA3162-39B4-9143-A8D3-E43E2BEB0404}" srcOrd="0" destOrd="0" presId="urn:microsoft.com/office/officeart/2005/8/layout/list1"/>
    <dgm:cxn modelId="{A023823A-BDC5-B64B-90DF-7F3143FD64E4}" type="presParOf" srcId="{012A0868-86B1-284E-9929-7828069F936A}" destId="{A613205C-67D6-EE48-9389-3544BFA4E560}" srcOrd="1" destOrd="0" presId="urn:microsoft.com/office/officeart/2005/8/layout/list1"/>
    <dgm:cxn modelId="{D6FB110A-0E60-0944-9822-F2364CB08844}" type="presParOf" srcId="{E382963C-7685-164F-A03F-D2EF45E9E305}" destId="{CC4607BF-257B-A545-AEE9-BAAB120A9D81}" srcOrd="1" destOrd="0" presId="urn:microsoft.com/office/officeart/2005/8/layout/list1"/>
    <dgm:cxn modelId="{9E9C1364-84E2-444D-AD13-68AE3576E5CF}" type="presParOf" srcId="{E382963C-7685-164F-A03F-D2EF45E9E305}" destId="{6C828134-B512-BC4D-915C-D6869B3F3266}" srcOrd="2" destOrd="0" presId="urn:microsoft.com/office/officeart/2005/8/layout/list1"/>
    <dgm:cxn modelId="{9469AE3B-24CD-4640-8F5E-D49CE297BE2D}" type="presParOf" srcId="{E382963C-7685-164F-A03F-D2EF45E9E305}" destId="{5B919CDE-5652-FA45-A4A3-7093E6B92709}" srcOrd="3" destOrd="0" presId="urn:microsoft.com/office/officeart/2005/8/layout/list1"/>
    <dgm:cxn modelId="{E9D145AC-9597-2E4E-A688-7EA8AA914431}" type="presParOf" srcId="{E382963C-7685-164F-A03F-D2EF45E9E305}" destId="{9F2F753E-00B8-E445-A161-10DF2ADCB9D5}" srcOrd="4" destOrd="0" presId="urn:microsoft.com/office/officeart/2005/8/layout/list1"/>
    <dgm:cxn modelId="{EA78C845-C02C-8F44-8EEB-91DB26C9ECA7}" type="presParOf" srcId="{9F2F753E-00B8-E445-A161-10DF2ADCB9D5}" destId="{E5CD04E8-B0DE-004D-906C-232D1EF63C6F}" srcOrd="0" destOrd="0" presId="urn:microsoft.com/office/officeart/2005/8/layout/list1"/>
    <dgm:cxn modelId="{D18F5FAD-60A2-1C4C-90D1-7A2D928B8AB1}" type="presParOf" srcId="{9F2F753E-00B8-E445-A161-10DF2ADCB9D5}" destId="{85C5A725-D6C5-6142-BE1A-D35E9C4DBCD1}" srcOrd="1" destOrd="0" presId="urn:microsoft.com/office/officeart/2005/8/layout/list1"/>
    <dgm:cxn modelId="{CD34B105-5A67-BA44-BFA6-0709F2BAE026}" type="presParOf" srcId="{E382963C-7685-164F-A03F-D2EF45E9E305}" destId="{2F252E97-B264-524A-9C08-47E56B076258}" srcOrd="5" destOrd="0" presId="urn:microsoft.com/office/officeart/2005/8/layout/list1"/>
    <dgm:cxn modelId="{7DB130FC-D624-BB42-A66E-6B2C6943ACC6}" type="presParOf" srcId="{E382963C-7685-164F-A03F-D2EF45E9E305}" destId="{6040BC31-A615-3E43-B1F8-22722D20793F}" srcOrd="6" destOrd="0" presId="urn:microsoft.com/office/officeart/2005/8/layout/list1"/>
    <dgm:cxn modelId="{8E0C21BF-7143-9547-9544-61780F0421DB}" type="presParOf" srcId="{E382963C-7685-164F-A03F-D2EF45E9E305}" destId="{62DEBECE-2783-934A-A303-43A34EF02FE0}" srcOrd="7" destOrd="0" presId="urn:microsoft.com/office/officeart/2005/8/layout/list1"/>
    <dgm:cxn modelId="{80409566-DBA1-7E49-8A9C-D63019090F06}" type="presParOf" srcId="{E382963C-7685-164F-A03F-D2EF45E9E305}" destId="{CBB78D9F-9D86-1D4E-885F-EEF1C9A9A4E6}" srcOrd="8" destOrd="0" presId="urn:microsoft.com/office/officeart/2005/8/layout/list1"/>
    <dgm:cxn modelId="{9D4EEA9E-F757-1B40-8B7D-6F021D059AB7}" type="presParOf" srcId="{CBB78D9F-9D86-1D4E-885F-EEF1C9A9A4E6}" destId="{BDEBC5DE-8A1E-2B4B-B568-FD8D354FB83F}" srcOrd="0" destOrd="0" presId="urn:microsoft.com/office/officeart/2005/8/layout/list1"/>
    <dgm:cxn modelId="{BF522705-673F-4046-A693-C557B5A1EB10}" type="presParOf" srcId="{CBB78D9F-9D86-1D4E-885F-EEF1C9A9A4E6}" destId="{B1AD583C-2A3C-3B44-97AA-D0EDD7B9B11A}" srcOrd="1" destOrd="0" presId="urn:microsoft.com/office/officeart/2005/8/layout/list1"/>
    <dgm:cxn modelId="{F73A80EC-ECCB-584D-9231-2184EC3E2D56}" type="presParOf" srcId="{E382963C-7685-164F-A03F-D2EF45E9E305}" destId="{0D086C51-CA81-7346-A5C3-5C5699576674}" srcOrd="9" destOrd="0" presId="urn:microsoft.com/office/officeart/2005/8/layout/list1"/>
    <dgm:cxn modelId="{706D4E08-1037-0C4B-8046-A9F02A485313}" type="presParOf" srcId="{E382963C-7685-164F-A03F-D2EF45E9E305}" destId="{508DA269-6C1E-B147-AFB2-4664363C734D}" srcOrd="10" destOrd="0" presId="urn:microsoft.com/office/officeart/2005/8/layout/list1"/>
    <dgm:cxn modelId="{7AFA1E19-A1BF-4F43-8821-A6A4FF08B8A8}" type="presParOf" srcId="{E382963C-7685-164F-A03F-D2EF45E9E305}" destId="{E6F2735C-3643-6546-AEEC-4B70B5EAE1F4}" srcOrd="11" destOrd="0" presId="urn:microsoft.com/office/officeart/2005/8/layout/list1"/>
    <dgm:cxn modelId="{D3366D84-3A59-1F4F-AA91-443494496746}" type="presParOf" srcId="{E382963C-7685-164F-A03F-D2EF45E9E305}" destId="{233B958F-A38D-3E47-8B98-279FA3059673}" srcOrd="12" destOrd="0" presId="urn:microsoft.com/office/officeart/2005/8/layout/list1"/>
    <dgm:cxn modelId="{936EF6FA-FB0B-F842-AEFF-DC33BAB7BC17}" type="presParOf" srcId="{233B958F-A38D-3E47-8B98-279FA3059673}" destId="{53F2C194-E7B0-7B4B-B86B-48F9DA409FF0}" srcOrd="0" destOrd="0" presId="urn:microsoft.com/office/officeart/2005/8/layout/list1"/>
    <dgm:cxn modelId="{DFCE8A8A-9D82-E246-8B48-9F5ACCE50DF9}" type="presParOf" srcId="{233B958F-A38D-3E47-8B98-279FA3059673}" destId="{2919B333-59F5-1649-909C-7F20266A9DC4}" srcOrd="1" destOrd="0" presId="urn:microsoft.com/office/officeart/2005/8/layout/list1"/>
    <dgm:cxn modelId="{FBEDD1AC-9EEA-4A4D-89F8-95C2FB8CCAB5}" type="presParOf" srcId="{E382963C-7685-164F-A03F-D2EF45E9E305}" destId="{6C2BF79E-7ABE-034E-A249-CC28FB6F320C}" srcOrd="13" destOrd="0" presId="urn:microsoft.com/office/officeart/2005/8/layout/list1"/>
    <dgm:cxn modelId="{4DC22D6D-6E3E-1E43-B0CF-F379ECD7C690}" type="presParOf" srcId="{E382963C-7685-164F-A03F-D2EF45E9E305}" destId="{9E34B752-381A-F440-83C5-AFE3E8EAAACD}" srcOrd="14" destOrd="0" presId="urn:microsoft.com/office/officeart/2005/8/layout/list1"/>
    <dgm:cxn modelId="{6ED5DFAA-0895-6E4D-B53C-64F7D418D808}" type="presParOf" srcId="{E382963C-7685-164F-A03F-D2EF45E9E305}" destId="{53EBE211-4340-8240-BA4F-5B2124A38B48}" srcOrd="15" destOrd="0" presId="urn:microsoft.com/office/officeart/2005/8/layout/list1"/>
    <dgm:cxn modelId="{FC67B411-2AC0-1941-B549-2C085C453DB4}" type="presParOf" srcId="{E382963C-7685-164F-A03F-D2EF45E9E305}" destId="{0C44C664-B508-CA42-A2B5-C99543ECF3F9}" srcOrd="16" destOrd="0" presId="urn:microsoft.com/office/officeart/2005/8/layout/list1"/>
    <dgm:cxn modelId="{766B16E3-D0A4-B34E-A8EA-D987B637D638}" type="presParOf" srcId="{0C44C664-B508-CA42-A2B5-C99543ECF3F9}" destId="{F4757B4B-5141-094D-8848-FB781A1ADC68}" srcOrd="0" destOrd="0" presId="urn:microsoft.com/office/officeart/2005/8/layout/list1"/>
    <dgm:cxn modelId="{78E4AD97-327B-1346-A9F3-FF4E860B6A90}" type="presParOf" srcId="{0C44C664-B508-CA42-A2B5-C99543ECF3F9}" destId="{9EA294DF-1389-C146-859B-9A5569245B87}" srcOrd="1" destOrd="0" presId="urn:microsoft.com/office/officeart/2005/8/layout/list1"/>
    <dgm:cxn modelId="{CE8F7185-4351-2646-8DC3-656A492FA9DB}" type="presParOf" srcId="{E382963C-7685-164F-A03F-D2EF45E9E305}" destId="{BC2787FB-0A16-1C48-ABAE-8459C0EFA979}" srcOrd="17" destOrd="0" presId="urn:microsoft.com/office/officeart/2005/8/layout/list1"/>
    <dgm:cxn modelId="{DA5FC52A-CD83-3642-9BD1-796A2A82C662}" type="presParOf" srcId="{E382963C-7685-164F-A03F-D2EF45E9E305}" destId="{034E9994-D5BE-4E4E-9688-0DDB0BEEE1D8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B5C4D-AE66-44DA-BE4C-9B208259AABD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4AEA080-F5A0-4BB0-842B-5582DDF76D3B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2D987-BE70-4BF2-B3F9-9DC047536CCD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Compute service which takes care of provisioning and managing servers. You upload your code.</a:t>
          </a:r>
        </a:p>
      </dsp:txBody>
      <dsp:txXfrm>
        <a:off x="1429899" y="2442"/>
        <a:ext cx="5083704" cy="1238008"/>
      </dsp:txXfrm>
    </dsp:sp>
    <dsp:sp modelId="{415B4536-3BBE-4422-BCE6-D213F275EA3F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9ED23FF-C049-4722-B079-ED984720832B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E0EAAE-E5CE-41B3-8E9C-4ADCBA780C8E}">
      <dsp:nvSpPr>
        <dsp:cNvPr id="0" name=""/>
        <dsp:cNvSpPr/>
      </dsp:nvSpPr>
      <dsp:spPr>
        <a:xfrm>
          <a:off x="1429899" y="1549953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 cases: </a:t>
          </a:r>
        </a:p>
      </dsp:txBody>
      <dsp:txXfrm>
        <a:off x="1429899" y="1549953"/>
        <a:ext cx="2931121" cy="1238008"/>
      </dsp:txXfrm>
    </dsp:sp>
    <dsp:sp modelId="{65331C8E-8153-4324-A1C1-A9942CCBE95E}">
      <dsp:nvSpPr>
        <dsp:cNvPr id="0" name=""/>
        <dsp:cNvSpPr/>
      </dsp:nvSpPr>
      <dsp:spPr>
        <a:xfrm>
          <a:off x="4361021" y="1549953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Execute lambda based on an event trigger. Could be changes to S3 bucket or DynamoDB table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Can be run in response to HTTP/S requests on API GW</a:t>
          </a:r>
        </a:p>
      </dsp:txBody>
      <dsp:txXfrm>
        <a:off x="4361021" y="1549953"/>
        <a:ext cx="2152582" cy="1238008"/>
      </dsp:txXfrm>
    </dsp:sp>
    <dsp:sp modelId="{9CB8FA6A-682C-40D6-AADF-BE0E375E65F2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33146DF-87C1-4855-BB18-61F536869B38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AD7ECF-DBB4-4591-8B21-B42FE749E2E1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Lambda functions can call other lambda functions</a:t>
          </a:r>
        </a:p>
      </dsp:txBody>
      <dsp:txXfrm>
        <a:off x="1429899" y="3097464"/>
        <a:ext cx="5083704" cy="1238008"/>
      </dsp:txXfrm>
    </dsp:sp>
    <dsp:sp modelId="{B4CC6875-8555-4810-A12A-FB3C8A86F897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E5D6C6C-EAA3-40AF-AB30-26708ADE7BB0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482FC1-6EB7-4F19-8886-847B57A2867C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Supported languages: Node.js, Java, Python, C#, Go </a:t>
          </a:r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0A2E6-CF08-4095-BD57-A9B7EA7B9C95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99EBDE2-C9DC-4C7C-B4E3-A1CF9C48A2D5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15DAC0-9CBB-4825-BA3D-173DDD6066E5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Requests: First 1 million requests free</a:t>
          </a:r>
          <a:r>
            <a:rPr lang="en-US" sz="2500" kern="1200"/>
            <a:t>/month</a:t>
          </a:r>
        </a:p>
      </dsp:txBody>
      <dsp:txXfrm>
        <a:off x="1941716" y="718"/>
        <a:ext cx="4571887" cy="1681139"/>
      </dsp:txXfrm>
    </dsp:sp>
    <dsp:sp modelId="{DC18E299-3823-499A-95C8-0202EFD70B28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5DF8250-A219-45C9-B477-964A4F8D926A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CAE89B-E66D-463C-B4D2-73AB8E629EE5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$.20 per 1 million requests there after</a:t>
          </a:r>
        </a:p>
      </dsp:txBody>
      <dsp:txXfrm>
        <a:off x="1941716" y="2102143"/>
        <a:ext cx="4571887" cy="1681139"/>
      </dsp:txXfrm>
    </dsp:sp>
    <dsp:sp modelId="{ACEA3044-4C93-4620-AA68-22F881F669F9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2B60DAF-8644-4104-B2A9-569502667E5F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6D5F78-9D21-4BCA-BFD9-0E362FF63023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Duration: 0.00001167/GB/sec used. Time rounded up to nearest ms</a:t>
          </a:r>
        </a:p>
      </dsp:txBody>
      <dsp:txXfrm>
        <a:off x="1941716" y="4203567"/>
        <a:ext cx="4571887" cy="168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46B9E2-12FD-4EEC-82BE-10F8B3950DC3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BFCAEE9-0039-443F-BC0B-53595F5FF4D6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BD19DF-04C6-45B0-B9B1-1CE8E3E86C30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Cheap</a:t>
          </a:r>
        </a:p>
      </dsp:txBody>
      <dsp:txXfrm>
        <a:off x="799588" y="502"/>
        <a:ext cx="5714015" cy="692284"/>
      </dsp:txXfrm>
    </dsp:sp>
    <dsp:sp modelId="{834DD788-7506-40A0-AE9A-4265C3DC62A8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568C50B-99CF-40B9-8C2C-C4D7273B191B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CC6595-01EE-44B7-86E0-D702769D0103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Scales out automatically not up. Memory may need to be updated for scaling up</a:t>
          </a:r>
        </a:p>
      </dsp:txBody>
      <dsp:txXfrm>
        <a:off x="799588" y="865858"/>
        <a:ext cx="5714015" cy="692284"/>
      </dsp:txXfrm>
    </dsp:sp>
    <dsp:sp modelId="{69619583-888E-4C70-9C55-0391668D59C2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AB9ECE7-06D8-4959-8220-537E71B87BE0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07C9BF-6430-4A75-BEF0-E2731B7FE6DE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 servers</a:t>
          </a:r>
        </a:p>
      </dsp:txBody>
      <dsp:txXfrm>
        <a:off x="799588" y="1731214"/>
        <a:ext cx="5714015" cy="692284"/>
      </dsp:txXfrm>
    </dsp:sp>
    <dsp:sp modelId="{92E5D07B-F343-4D9D-A0CA-F878AEDDD177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11DA953-1DEE-4A93-BCDD-2AF77006A7B0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EC7372-2168-4C1B-8EAB-72D888247FA1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Amazon echo using Lambda under the hood</a:t>
          </a:r>
        </a:p>
      </dsp:txBody>
      <dsp:txXfrm>
        <a:off x="799588" y="2596570"/>
        <a:ext cx="5714015" cy="692284"/>
      </dsp:txXfrm>
    </dsp:sp>
    <dsp:sp modelId="{EF4F93D7-4FE2-4871-9E1A-EE00FF6B4480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E0A93D6-FF3D-4F02-9288-B276339AAD03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3A2D09-C178-4A90-A924-DC2608859FD5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Independent – 1 function = 1 event</a:t>
          </a:r>
        </a:p>
      </dsp:txBody>
      <dsp:txXfrm>
        <a:off x="799588" y="3461926"/>
        <a:ext cx="5714015" cy="692284"/>
      </dsp:txXfrm>
    </dsp:sp>
    <dsp:sp modelId="{CF29F2A2-2BF9-4BB7-97DF-D0363AE50E73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74ED9E3-C40A-4947-BDCE-44971B0955BD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7B1C1D-8FFC-4C0A-A0E3-082B1F1CEF9E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AWS Xray used for debugging</a:t>
          </a:r>
        </a:p>
      </dsp:txBody>
      <dsp:txXfrm>
        <a:off x="799588" y="4327282"/>
        <a:ext cx="5714015" cy="692284"/>
      </dsp:txXfrm>
    </dsp:sp>
    <dsp:sp modelId="{514D6684-AFDF-4AE7-92DD-F10468C9BFAF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346D314-A8BF-4B5B-88B5-82245A4CEF62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A7E600-EFF1-42E8-943F-68E466077097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Lambda can do things globally</a:t>
          </a:r>
        </a:p>
      </dsp:txBody>
      <dsp:txXfrm>
        <a:off x="799588" y="5192638"/>
        <a:ext cx="5714015" cy="6922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407311-5C0C-4073-81DC-A38C708DAFC2}">
      <dsp:nvSpPr>
        <dsp:cNvPr id="0" name=""/>
        <dsp:cNvSpPr/>
      </dsp:nvSpPr>
      <dsp:spPr>
        <a:xfrm>
          <a:off x="726437" y="491375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7EF9A7-4C3E-4849-9FE0-78FCB382C3D8}">
      <dsp:nvSpPr>
        <dsp:cNvPr id="0" name=""/>
        <dsp:cNvSpPr/>
      </dsp:nvSpPr>
      <dsp:spPr>
        <a:xfrm>
          <a:off x="231437" y="16077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Fully managed AWS service helps publish, maintain, monitor and secure APIs at any scale.</a:t>
          </a:r>
        </a:p>
      </dsp:txBody>
      <dsp:txXfrm>
        <a:off x="231437" y="1607700"/>
        <a:ext cx="1800000" cy="720000"/>
      </dsp:txXfrm>
    </dsp:sp>
    <dsp:sp modelId="{3A0F909C-7DBF-475D-873E-01876B0412C9}">
      <dsp:nvSpPr>
        <dsp:cNvPr id="0" name=""/>
        <dsp:cNvSpPr/>
      </dsp:nvSpPr>
      <dsp:spPr>
        <a:xfrm>
          <a:off x="2841437" y="491375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6E1860-2CB1-4084-91BC-8BDD2C712D3B}">
      <dsp:nvSpPr>
        <dsp:cNvPr id="0" name=""/>
        <dsp:cNvSpPr/>
      </dsp:nvSpPr>
      <dsp:spPr>
        <a:xfrm>
          <a:off x="2346437" y="16077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Acts as front door for apps to access data from back-end.</a:t>
          </a:r>
        </a:p>
      </dsp:txBody>
      <dsp:txXfrm>
        <a:off x="2346437" y="1607700"/>
        <a:ext cx="1800000" cy="720000"/>
      </dsp:txXfrm>
    </dsp:sp>
    <dsp:sp modelId="{F218711F-F458-4426-BD8D-3233736E7191}">
      <dsp:nvSpPr>
        <dsp:cNvPr id="0" name=""/>
        <dsp:cNvSpPr/>
      </dsp:nvSpPr>
      <dsp:spPr>
        <a:xfrm>
          <a:off x="4956437" y="491375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8DC097-BE9A-4A47-BCFC-A4A9A30703A6}">
      <dsp:nvSpPr>
        <dsp:cNvPr id="0" name=""/>
        <dsp:cNvSpPr/>
      </dsp:nvSpPr>
      <dsp:spPr>
        <a:xfrm>
          <a:off x="4461437" y="16077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Can enable caching</a:t>
          </a:r>
        </a:p>
      </dsp:txBody>
      <dsp:txXfrm>
        <a:off x="4461437" y="1607700"/>
        <a:ext cx="1800000" cy="720000"/>
      </dsp:txXfrm>
    </dsp:sp>
    <dsp:sp modelId="{749281BF-2C63-4819-BC00-5393B4B54853}">
      <dsp:nvSpPr>
        <dsp:cNvPr id="0" name=""/>
        <dsp:cNvSpPr/>
      </dsp:nvSpPr>
      <dsp:spPr>
        <a:xfrm>
          <a:off x="726437" y="2777700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AD7236-284D-4F7B-B20F-155DA290115F}">
      <dsp:nvSpPr>
        <dsp:cNvPr id="0" name=""/>
        <dsp:cNvSpPr/>
      </dsp:nvSpPr>
      <dsp:spPr>
        <a:xfrm>
          <a:off x="231437" y="389402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CORS can relax same-origin policy for JS using multiple domains. Enforced by client</a:t>
          </a:r>
        </a:p>
      </dsp:txBody>
      <dsp:txXfrm>
        <a:off x="231437" y="3894024"/>
        <a:ext cx="1800000" cy="720000"/>
      </dsp:txXfrm>
    </dsp:sp>
    <dsp:sp modelId="{E37E758B-97D1-43B1-8200-7D7C21CF9098}">
      <dsp:nvSpPr>
        <dsp:cNvPr id="0" name=""/>
        <dsp:cNvSpPr/>
      </dsp:nvSpPr>
      <dsp:spPr>
        <a:xfrm>
          <a:off x="2841437" y="2777700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EE9FC3-56E1-4B11-8B3A-F371B7788FB2}">
      <dsp:nvSpPr>
        <dsp:cNvPr id="0" name=""/>
        <dsp:cNvSpPr/>
      </dsp:nvSpPr>
      <dsp:spPr>
        <a:xfrm>
          <a:off x="2346437" y="389402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Log results to CW</a:t>
          </a:r>
        </a:p>
      </dsp:txBody>
      <dsp:txXfrm>
        <a:off x="2346437" y="3894024"/>
        <a:ext cx="1800000" cy="720000"/>
      </dsp:txXfrm>
    </dsp:sp>
    <dsp:sp modelId="{850E30C8-325F-47B2-B470-81C7195BE492}">
      <dsp:nvSpPr>
        <dsp:cNvPr id="0" name=""/>
        <dsp:cNvSpPr/>
      </dsp:nvSpPr>
      <dsp:spPr>
        <a:xfrm>
          <a:off x="4956437" y="2777700"/>
          <a:ext cx="810000" cy="81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F6A51D-2576-4635-8159-31353DD97BCE}">
      <dsp:nvSpPr>
        <dsp:cNvPr id="0" name=""/>
        <dsp:cNvSpPr/>
      </dsp:nvSpPr>
      <dsp:spPr>
        <a:xfrm>
          <a:off x="4461437" y="389402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Low cost and scales automatically</a:t>
          </a:r>
        </a:p>
      </dsp:txBody>
      <dsp:txXfrm>
        <a:off x="4461437" y="3894024"/>
        <a:ext cx="18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D8134A-2842-4BBB-BC1A-2EF471A3CF32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1034EC0-6833-48AA-8A6E-88636F8FEB39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532B46-A11C-42F8-A9A4-58C665B91EB3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Collects data about requests your application serves</a:t>
          </a:r>
        </a:p>
      </dsp:txBody>
      <dsp:txXfrm>
        <a:off x="1131174" y="4597"/>
        <a:ext cx="5382429" cy="979371"/>
      </dsp:txXfrm>
    </dsp:sp>
    <dsp:sp modelId="{58FBDF95-94FE-4B68-AF5D-4474FE61AB33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7B9FD41-A43F-4717-99AE-AEEA8B0519FC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FFF0C6-53D2-4600-9A1A-699DDCCB199D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Provides tools to view that data</a:t>
          </a:r>
        </a:p>
      </dsp:txBody>
      <dsp:txXfrm>
        <a:off x="1131174" y="1228812"/>
        <a:ext cx="5382429" cy="979371"/>
      </dsp:txXfrm>
    </dsp:sp>
    <dsp:sp modelId="{29927848-5D72-487D-8AFC-5BAAF3581012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89E805-4BE1-44DC-B239-936D79E4DCCE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FF5032-8C39-4EC6-A8EB-921D3EDDB492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Helps gain insight to identify issues</a:t>
          </a:r>
        </a:p>
      </dsp:txBody>
      <dsp:txXfrm>
        <a:off x="1131174" y="2453027"/>
        <a:ext cx="5382429" cy="979371"/>
      </dsp:txXfrm>
    </dsp:sp>
    <dsp:sp modelId="{F3468916-7546-4345-B5A2-4E2E2FD84DC4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DBA03D5-6C76-4F3C-BBC9-9BB7322D3297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5DC48B-E331-4146-A314-43CC131CFA8A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Traces requests coming in, tracks downstream calls as well</a:t>
          </a:r>
        </a:p>
      </dsp:txBody>
      <dsp:txXfrm>
        <a:off x="1131174" y="3677241"/>
        <a:ext cx="5382429" cy="979371"/>
      </dsp:txXfrm>
    </dsp:sp>
    <dsp:sp modelId="{1C4B0663-A959-4A61-A581-431CB21C65DF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692EB3-90E1-4A80-8846-ECBF21DC7505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C33DA0-E23A-4845-A62D-7282A62F6B67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Xray deamon listening on UDP, running on OS</a:t>
          </a:r>
        </a:p>
      </dsp:txBody>
      <dsp:txXfrm>
        <a:off x="1131174" y="4901456"/>
        <a:ext cx="5382429" cy="9793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0B5A6-C6F7-4816-90D9-9DC85EFBA17F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C800E34-1E80-43CF-912E-7F961041E318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7365FF-969B-4071-A0D4-B5F7FE51E977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Add interceptors in code</a:t>
          </a:r>
        </a:p>
      </dsp:txBody>
      <dsp:txXfrm>
        <a:off x="1941716" y="718"/>
        <a:ext cx="4571887" cy="1681139"/>
      </dsp:txXfrm>
    </dsp:sp>
    <dsp:sp modelId="{0B40C5EE-0E63-4A32-BFA6-7F9A0671F75E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62ADB0-51F5-4BC6-8A04-7134F3F95308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F3A0E5-2844-48FC-8E19-1A7BA9F52ED5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Client handler to instrument AWS SDK</a:t>
          </a:r>
        </a:p>
      </dsp:txBody>
      <dsp:txXfrm>
        <a:off x="1941716" y="2102143"/>
        <a:ext cx="4571887" cy="1681139"/>
      </dsp:txXfrm>
    </dsp:sp>
    <dsp:sp modelId="{A806AFB2-DE07-4102-87F3-EC3CF73C5ED1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C97FBF0-B8B2-45B8-B9E5-DA936DD35D66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3250CE-6A56-4F76-9100-398728A1927F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HTTP client</a:t>
          </a:r>
        </a:p>
      </dsp:txBody>
      <dsp:txXfrm>
        <a:off x="1941716" y="4203567"/>
        <a:ext cx="4571887" cy="16811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28134-B512-BC4D-915C-D6869B3F3266}">
      <dsp:nvSpPr>
        <dsp:cNvPr id="0" name=""/>
        <dsp:cNvSpPr/>
      </dsp:nvSpPr>
      <dsp:spPr>
        <a:xfrm>
          <a:off x="0" y="346080"/>
          <a:ext cx="6492875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13205C-67D6-EE48-9389-3544BFA4E560}">
      <dsp:nvSpPr>
        <dsp:cNvPr id="0" name=""/>
        <dsp:cNvSpPr/>
      </dsp:nvSpPr>
      <dsp:spPr>
        <a:xfrm>
          <a:off x="324643" y="6600"/>
          <a:ext cx="4545012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ELB</a:t>
          </a:r>
        </a:p>
      </dsp:txBody>
      <dsp:txXfrm>
        <a:off x="357787" y="39744"/>
        <a:ext cx="4478724" cy="612672"/>
      </dsp:txXfrm>
    </dsp:sp>
    <dsp:sp modelId="{6040BC31-A615-3E43-B1F8-22722D20793F}">
      <dsp:nvSpPr>
        <dsp:cNvPr id="0" name=""/>
        <dsp:cNvSpPr/>
      </dsp:nvSpPr>
      <dsp:spPr>
        <a:xfrm>
          <a:off x="0" y="1389360"/>
          <a:ext cx="6492875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C5A725-D6C5-6142-BE1A-D35E9C4DBCD1}">
      <dsp:nvSpPr>
        <dsp:cNvPr id="0" name=""/>
        <dsp:cNvSpPr/>
      </dsp:nvSpPr>
      <dsp:spPr>
        <a:xfrm>
          <a:off x="324643" y="1049880"/>
          <a:ext cx="4545012" cy="67896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Lambda</a:t>
          </a:r>
        </a:p>
      </dsp:txBody>
      <dsp:txXfrm>
        <a:off x="357787" y="1083024"/>
        <a:ext cx="4478724" cy="612672"/>
      </dsp:txXfrm>
    </dsp:sp>
    <dsp:sp modelId="{508DA269-6C1E-B147-AFB2-4664363C734D}">
      <dsp:nvSpPr>
        <dsp:cNvPr id="0" name=""/>
        <dsp:cNvSpPr/>
      </dsp:nvSpPr>
      <dsp:spPr>
        <a:xfrm>
          <a:off x="0" y="2432640"/>
          <a:ext cx="6492875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AD583C-2A3C-3B44-97AA-D0EDD7B9B11A}">
      <dsp:nvSpPr>
        <dsp:cNvPr id="0" name=""/>
        <dsp:cNvSpPr/>
      </dsp:nvSpPr>
      <dsp:spPr>
        <a:xfrm>
          <a:off x="324643" y="2093160"/>
          <a:ext cx="4545012" cy="6789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API GW</a:t>
          </a:r>
        </a:p>
      </dsp:txBody>
      <dsp:txXfrm>
        <a:off x="357787" y="2126304"/>
        <a:ext cx="4478724" cy="612672"/>
      </dsp:txXfrm>
    </dsp:sp>
    <dsp:sp modelId="{9E34B752-381A-F440-83C5-AFE3E8EAAACD}">
      <dsp:nvSpPr>
        <dsp:cNvPr id="0" name=""/>
        <dsp:cNvSpPr/>
      </dsp:nvSpPr>
      <dsp:spPr>
        <a:xfrm>
          <a:off x="0" y="3475920"/>
          <a:ext cx="6492875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19B333-59F5-1649-909C-7F20266A9DC4}">
      <dsp:nvSpPr>
        <dsp:cNvPr id="0" name=""/>
        <dsp:cNvSpPr/>
      </dsp:nvSpPr>
      <dsp:spPr>
        <a:xfrm>
          <a:off x="324643" y="3136440"/>
          <a:ext cx="4545012" cy="67896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EC2</a:t>
          </a:r>
        </a:p>
      </dsp:txBody>
      <dsp:txXfrm>
        <a:off x="357787" y="3169584"/>
        <a:ext cx="4478724" cy="612672"/>
      </dsp:txXfrm>
    </dsp:sp>
    <dsp:sp modelId="{034E9994-D5BE-4E4E-9688-0DDB0BEEE1D8}">
      <dsp:nvSpPr>
        <dsp:cNvPr id="0" name=""/>
        <dsp:cNvSpPr/>
      </dsp:nvSpPr>
      <dsp:spPr>
        <a:xfrm>
          <a:off x="0" y="4519200"/>
          <a:ext cx="6492875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A294DF-1389-C146-859B-9A5569245B87}">
      <dsp:nvSpPr>
        <dsp:cNvPr id="0" name=""/>
        <dsp:cNvSpPr/>
      </dsp:nvSpPr>
      <dsp:spPr>
        <a:xfrm>
          <a:off x="324643" y="4179720"/>
          <a:ext cx="4545012" cy="6789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Elastic Beanstalk</a:t>
          </a:r>
        </a:p>
      </dsp:txBody>
      <dsp:txXfrm>
        <a:off x="357787" y="4212864"/>
        <a:ext cx="4478724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28117-0401-064E-AB3F-B42C4977DEEF}" type="datetimeFigureOut">
              <a:rPr lang="en-US" smtClean="0"/>
              <a:t>3/5/19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16588-18C3-C940-8D68-B2930D2E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04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16588-18C3-C940-8D68-B2930D2EA0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12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CB6DF-9176-D845-BD25-FF9E9889F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C5285-D95E-874B-9E0C-8CD671904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6BA74-8D57-ED4E-9198-81296964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BA68-271A-6840-863D-5C77D4A7C7B7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72FD0-A3F8-0D40-9FA4-2E33FDF6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94883-022A-9C48-ADAE-FE2D7805C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CE80-B7B0-EF41-948F-D3F00425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2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7EE4C-C9FF-CA44-97DA-BFC187425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059BA-A612-944A-B619-DC766952D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4115E-F142-7745-AB1E-626CA9ECD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BA68-271A-6840-863D-5C77D4A7C7B7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7D277-466D-074B-9311-2B6CB6EC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DB1F9-23D1-A24B-A803-865340029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CE80-B7B0-EF41-948F-D3F00425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6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0FD5A1-7765-7C46-A129-2C58A2B7E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C5042-D029-0542-9EE2-571B72A1F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2C088-18F6-1942-9464-87AC6402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BA68-271A-6840-863D-5C77D4A7C7B7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14205-06D7-A848-9540-1AB54487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B956E-AB31-7549-B4A2-3C7D6964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CE80-B7B0-EF41-948F-D3F00425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27BBA-1516-3B48-A04B-1D6E58CF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168EC-4F84-4246-9DE2-BE3F9B1A2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C1DEC-C6F8-6E40-8B39-FD4B68F55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BA68-271A-6840-863D-5C77D4A7C7B7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0A3BB-A989-CB43-91C6-87740D40F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BE165-5D70-2B4B-B76C-6EBA8A1A8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CE80-B7B0-EF41-948F-D3F00425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2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3512-5D83-2D43-A787-8A21C78F5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BD34F-1774-4446-A2D7-6363D876C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91D53-7B4C-1242-B955-7442817C0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BA68-271A-6840-863D-5C77D4A7C7B7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B98A8-1924-8D42-BD4F-B69022803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1EC52-EA91-4F43-8293-C58226EA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CE80-B7B0-EF41-948F-D3F00425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3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A93B-2914-B14A-A01B-6EDF1C2A1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A1F76-48BF-A44B-898A-D96F31555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CC882-9B13-5447-8545-09CB9DAE9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51E6B-0CE6-E043-AA85-DBDB4A347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BA68-271A-6840-863D-5C77D4A7C7B7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CA7B0-38C8-084F-A411-31678F88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6E9CC-A10A-CC41-8E1E-ABFFF824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CE80-B7B0-EF41-948F-D3F00425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3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ABF1B-8E5F-6D4D-B893-49BF65D1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6BCE5-D27D-E940-A89E-725340502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29FCD-E813-8D43-B316-14BB54ED3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65DBA-79AD-A343-ACCC-5587C8438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697EF6-427F-6B40-8691-6854524B4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39199E-6474-9F49-9B82-AF073744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BA68-271A-6840-863D-5C77D4A7C7B7}" type="datetimeFigureOut">
              <a:rPr lang="en-US" smtClean="0"/>
              <a:t>3/5/19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81109E-EB25-8B46-9168-7B3F9A27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637C6-FCA2-6440-AF05-7DBD406D5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CE80-B7B0-EF41-948F-D3F00425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6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4F22C-A44C-C14C-88AB-6C4D694E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EDBE4-A038-794B-9A45-DB35415C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BA68-271A-6840-863D-5C77D4A7C7B7}" type="datetimeFigureOut">
              <a:rPr lang="en-US" smtClean="0"/>
              <a:t>3/5/19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8D5DB-CF6C-E040-ADE7-8F41E088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C01CC-3C24-8942-9369-C7E930A7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CE80-B7B0-EF41-948F-D3F00425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6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FD486-C0AE-AA49-BE8E-D7FB392E7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BA68-271A-6840-863D-5C77D4A7C7B7}" type="datetimeFigureOut">
              <a:rPr lang="en-US" smtClean="0"/>
              <a:t>3/5/19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E53100-6F72-9D41-ABA6-2B520B8A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13F9A-35D1-024C-B5A6-29A31E73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CE80-B7B0-EF41-948F-D3F00425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6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04F84-81F6-7948-9973-3783F8F4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5D1EF-66CA-F44D-82AA-2E28AAE32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DB93F-ACD8-9B4D-A99D-772A83452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BBFCF-EE73-FB4D-9D4F-058D01A45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BA68-271A-6840-863D-5C77D4A7C7B7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08818-B2E6-B34E-BB82-9419A069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8EF34-D975-4C48-8290-2267A80F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CE80-B7B0-EF41-948F-D3F00425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77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14A61-4EBB-1B46-A1B1-84AECF9F0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71C02-F57E-714C-9C9A-805AAA008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D172B-D7A2-2841-95BC-75A38E286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80101-615C-4046-8357-BF0E7CA6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BA68-271A-6840-863D-5C77D4A7C7B7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1B707-682C-254E-BA79-2009916B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A7F8E-35B3-0741-BB95-458BF9A8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CE80-B7B0-EF41-948F-D3F00425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DD39B-7DFA-CC4B-897A-81E4B4E6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D6ECF-2179-DE49-AA89-957294C19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21F22-D137-8741-8F52-76892917DC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CBA68-271A-6840-863D-5C77D4A7C7B7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8B4E7-B6BE-3D44-8E81-6BE794834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33EBD-2BF2-A94D-84CB-AFB39329E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2CE80-B7B0-EF41-948F-D3F00425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0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0B212-4933-504C-B59C-50C03951F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3111" y="640081"/>
            <a:ext cx="5138808" cy="3352473"/>
          </a:xfrm>
          <a:noFill/>
        </p:spPr>
        <p:txBody>
          <a:bodyPr>
            <a:normAutofit/>
          </a:bodyPr>
          <a:lstStyle/>
          <a:p>
            <a:r>
              <a:rPr lang="en-US"/>
              <a:t>Serverless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70A20-8566-854B-97C6-EB09B00C6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3110" y="4157147"/>
            <a:ext cx="5138809" cy="2060774"/>
          </a:xfrm>
          <a:noFill/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4913D8DA-B72B-46FB-9E5D-656A0EB0A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6107584" cy="6861717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6">
            <a:extLst>
              <a:ext uri="{FF2B5EF4-FFF2-40B4-BE49-F238E27FC236}">
                <a16:creationId xmlns:a16="http://schemas.microsoft.com/office/drawing/2014/main" id="{63CDDC8E-3FD0-4545-A664-7661835B4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480917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6" descr="Cloud">
            <a:extLst>
              <a:ext uri="{FF2B5EF4-FFF2-40B4-BE49-F238E27FC236}">
                <a16:creationId xmlns:a16="http://schemas.microsoft.com/office/drawing/2014/main" id="{AF3F4FD7-3C56-467D-8BA3-22240A051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500" y="1344157"/>
            <a:ext cx="4169664" cy="41696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01022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60B33-28DD-454C-8BAF-2B0C426BD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0E4F66-3B8A-3342-B4CD-BCFE7BA99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889" y="1285103"/>
            <a:ext cx="10096221" cy="492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70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C61E41-7F53-4340-9CD5-F815EAB84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SDK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31A07A-4CBA-4BE8-88B3-5AA65A0CA0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72835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2990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EA0C564-4026-3043-8D95-484E9898A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Integrations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38E367-02F0-4299-B0BF-4081D85933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56066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9960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35B39E-6918-7C46-8655-FFF53ACBC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Languages supported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58E94-90B3-2247-AE19-1895D42F9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Java</a:t>
            </a:r>
          </a:p>
          <a:p>
            <a:r>
              <a:rPr lang="en-US" sz="2400"/>
              <a:t>Go</a:t>
            </a:r>
          </a:p>
          <a:p>
            <a:r>
              <a:rPr lang="en-US" sz="2400"/>
              <a:t>.NET</a:t>
            </a:r>
          </a:p>
          <a:p>
            <a:r>
              <a:rPr lang="en-US" sz="2400"/>
              <a:t>Python</a:t>
            </a:r>
          </a:p>
          <a:p>
            <a:r>
              <a:rPr lang="en-US" sz="2400"/>
              <a:t>NodeJS</a:t>
            </a:r>
          </a:p>
          <a:p>
            <a:r>
              <a:rPr lang="en-US" sz="2400"/>
              <a:t>Ruby</a:t>
            </a:r>
          </a:p>
        </p:txBody>
      </p:sp>
    </p:spTree>
    <p:extLst>
      <p:ext uri="{BB962C8B-B14F-4D97-AF65-F5344CB8AC3E}">
        <p14:creationId xmlns:p14="http://schemas.microsoft.com/office/powerpoint/2010/main" val="4275536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D96BD-6631-0B47-8C55-F1908BEC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More Stuff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2071370-881B-A748-AB66-396B507EA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1700"/>
              <a:t>Lambda runs in it’s own isolated environment</a:t>
            </a:r>
          </a:p>
          <a:p>
            <a:r>
              <a:rPr lang="en-US" sz="1700"/>
              <a:t>Lambda code is stored in S3 and encrypts it at REST</a:t>
            </a:r>
          </a:p>
          <a:p>
            <a:r>
              <a:rPr lang="en-US" sz="1700"/>
              <a:t>Lambda automatically reuses instances</a:t>
            </a:r>
          </a:p>
          <a:p>
            <a:r>
              <a:rPr lang="en-US" sz="1700"/>
              <a:t>Scales automatically</a:t>
            </a:r>
          </a:p>
          <a:p>
            <a:r>
              <a:rPr lang="en-US" sz="1700"/>
              <a:t>Inbound network connection blocked, TCP, UDP outbound supported</a:t>
            </a:r>
          </a:p>
          <a:p>
            <a:r>
              <a:rPr lang="en-US" sz="1700"/>
              <a:t>For sensitive information, use client-side encryption using AWS KMS, store resulting values in cyphertext</a:t>
            </a:r>
          </a:p>
          <a:p>
            <a:r>
              <a:rPr lang="en-US" sz="1700"/>
              <a:t>Lambda monitors Lambda functions, real-time metrics through Amazon CW, check duration metric, logs in CW, Invocations, Duration, Errors, DeadLetterErrors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6" descr="Programmer">
            <a:extLst>
              <a:ext uri="{FF2B5EF4-FFF2-40B4-BE49-F238E27FC236}">
                <a16:creationId xmlns:a16="http://schemas.microsoft.com/office/drawing/2014/main" id="{F3436BD9-B483-4493-B41D-14B88F789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60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A442F-079E-D04D-93A1-2DCE4CD9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B1A02-1424-5F4D-9CAB-3374B62BF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CPU is proportionate to memory allocation</a:t>
            </a:r>
          </a:p>
          <a:p>
            <a:r>
              <a:rPr lang="en-US" dirty="0"/>
              <a:t>Subscribe to DynamoDB stream for trigger</a:t>
            </a:r>
          </a:p>
          <a:p>
            <a:r>
              <a:rPr lang="en-US" dirty="0"/>
              <a:t>SES receipt rule to deliver to lambda</a:t>
            </a:r>
          </a:p>
          <a:p>
            <a:r>
              <a:rPr lang="en-US" dirty="0"/>
              <a:t>CW Alarms send message to SNS, in turn triggers Lambda</a:t>
            </a:r>
          </a:p>
          <a:p>
            <a:r>
              <a:rPr lang="en-US" dirty="0"/>
              <a:t>HTTP invoke possible directly</a:t>
            </a:r>
          </a:p>
          <a:p>
            <a:r>
              <a:rPr lang="en-US" dirty="0"/>
              <a:t>Over HTTPS, needs API GW</a:t>
            </a:r>
          </a:p>
          <a:p>
            <a:r>
              <a:rPr lang="en-US" dirty="0"/>
              <a:t>Lambda Edge isn’t restricted to region, unlike lambda</a:t>
            </a:r>
          </a:p>
          <a:p>
            <a:r>
              <a:rPr lang="en-US" dirty="0"/>
              <a:t>Lambda retries 3 times, Kinesis retains data for 24 hour period</a:t>
            </a:r>
          </a:p>
          <a:p>
            <a:r>
              <a:rPr lang="en-US" dirty="0"/>
              <a:t>Use SQS or SNS for lambda topic</a:t>
            </a:r>
          </a:p>
          <a:p>
            <a:r>
              <a:rPr lang="en-US" dirty="0"/>
              <a:t>Lambda cannot associate with multiple VPCs</a:t>
            </a:r>
          </a:p>
          <a:p>
            <a:r>
              <a:rPr lang="en-US" dirty="0"/>
              <a:t>Lambda SG and NAT for outbound traffic needs to be configured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103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DD2D6-9959-0D49-951B-7D576D7D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E332-1C9E-8347-9643-2ED440872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API GW: </a:t>
            </a:r>
            <a:r>
              <a:rPr lang="en-US" dirty="0" err="1"/>
              <a:t>Websocket</a:t>
            </a:r>
            <a:r>
              <a:rPr lang="en-US" dirty="0"/>
              <a:t> and HTTP API</a:t>
            </a:r>
          </a:p>
          <a:p>
            <a:r>
              <a:rPr lang="en-US" dirty="0"/>
              <a:t>HTTPS: provide your own custom cert for your domain on GW</a:t>
            </a:r>
          </a:p>
          <a:p>
            <a:r>
              <a:rPr lang="en-US" dirty="0"/>
              <a:t>Data types: JSON, XML</a:t>
            </a:r>
          </a:p>
          <a:p>
            <a:r>
              <a:rPr lang="en-US" dirty="0"/>
              <a:t>Backend – lambda, EC2, EB, Mock</a:t>
            </a:r>
          </a:p>
          <a:p>
            <a:r>
              <a:rPr lang="en-US" dirty="0"/>
              <a:t>Stages – are like tags, path to deployment accessibility</a:t>
            </a:r>
          </a:p>
          <a:p>
            <a:r>
              <a:rPr lang="en-US" dirty="0"/>
              <a:t>Stage variables are like </a:t>
            </a:r>
            <a:r>
              <a:rPr lang="en-US" dirty="0" err="1"/>
              <a:t>env</a:t>
            </a:r>
            <a:r>
              <a:rPr lang="en-US" dirty="0"/>
              <a:t> variables</a:t>
            </a:r>
          </a:p>
          <a:p>
            <a:r>
              <a:rPr lang="en-US" dirty="0"/>
              <a:t>Resource policy is attached to API – to give cross account access or CIDR blocks</a:t>
            </a:r>
          </a:p>
          <a:p>
            <a:r>
              <a:rPr lang="en-US" dirty="0"/>
              <a:t>Logging handled by CW</a:t>
            </a:r>
          </a:p>
          <a:p>
            <a:r>
              <a:rPr lang="en-US" dirty="0"/>
              <a:t>Secure login </a:t>
            </a:r>
            <a:r>
              <a:rPr lang="en-US"/>
              <a:t>AWS Signature 4</a:t>
            </a:r>
          </a:p>
        </p:txBody>
      </p:sp>
    </p:spTree>
    <p:extLst>
      <p:ext uri="{BB962C8B-B14F-4D97-AF65-F5344CB8AC3E}">
        <p14:creationId xmlns:p14="http://schemas.microsoft.com/office/powerpoint/2010/main" val="321577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E8812A-2D01-2C41-92DE-A8C9F68B0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Lambda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30CB11-F482-41A1-BDEF-E7418B525B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35815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580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6AA20-534A-1549-80FF-D239642F6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8FD55E-846D-40BC-AF1C-E0F4265F96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36789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645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14376A-BFC0-7F46-8E24-3ED2D94A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Lambda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416E52-E459-4B95-BFE4-15CD8D5CC0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725771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2306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BD7E6B-20DC-7A44-875D-1862DED0B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API GW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AD7264-3B6F-4697-B7A8-EBE41B90FB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762113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2725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4239A-B552-814E-B9B9-B409DBDE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API advanced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93FF8BC-6335-0F4E-8597-DA3FE3080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1700" b="1"/>
              <a:t>Import API: </a:t>
            </a:r>
            <a:r>
              <a:rPr lang="en-US" sz="1700"/>
              <a:t>using API GW Import feature from external definition file</a:t>
            </a:r>
          </a:p>
          <a:p>
            <a:r>
              <a:rPr lang="en-US" sz="1700"/>
              <a:t>Supports swagger 2.0 definition files</a:t>
            </a:r>
          </a:p>
          <a:p>
            <a:r>
              <a:rPr lang="en-US" sz="1700"/>
              <a:t>Swagger definition can be included in payload</a:t>
            </a:r>
          </a:p>
          <a:p>
            <a:endParaRPr lang="en-US" sz="1700"/>
          </a:p>
          <a:p>
            <a:r>
              <a:rPr lang="en-US" sz="1700" b="1"/>
              <a:t>API Throttling: </a:t>
            </a:r>
            <a:r>
              <a:rPr lang="en-US" sz="1700"/>
              <a:t>limits to 10,000 steady state requests/sec, 5000 concurrent requests/sec</a:t>
            </a:r>
          </a:p>
          <a:p>
            <a:pPr lvl="1"/>
            <a:r>
              <a:rPr lang="en-US" sz="1700"/>
              <a:t>If exceeded, 429 too many requests error</a:t>
            </a:r>
          </a:p>
          <a:p>
            <a:pPr lvl="1"/>
            <a:r>
              <a:rPr lang="en-US" sz="1700"/>
              <a:t>5000 concurrent requests can be handled in a millisecond</a:t>
            </a:r>
          </a:p>
          <a:p>
            <a:pPr lvl="1"/>
            <a:r>
              <a:rPr lang="en-US" sz="1700"/>
              <a:t>Limits can be relaxed for an extra charge $$</a:t>
            </a:r>
          </a:p>
          <a:p>
            <a:r>
              <a:rPr lang="en-US" sz="1700"/>
              <a:t>Can be used as SOAP webservice pass through</a:t>
            </a:r>
          </a:p>
          <a:p>
            <a:endParaRPr lang="en-US" sz="1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AC6832BF-4B20-4B9D-A337-637CA48FC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1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D33821-5B67-4F40-8087-DC878690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Lambda versioning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0C6DB-11BE-D040-A939-83809A85A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Can publish different versions</a:t>
            </a:r>
          </a:p>
          <a:p>
            <a:r>
              <a:rPr lang="en-US" sz="2400">
                <a:solidFill>
                  <a:srgbClr val="000000"/>
                </a:solidFill>
              </a:rPr>
              <a:t>Versions once published are immutable</a:t>
            </a:r>
          </a:p>
          <a:p>
            <a:r>
              <a:rPr lang="en-US" sz="2400">
                <a:solidFill>
                  <a:srgbClr val="000000"/>
                </a:solidFill>
              </a:rPr>
              <a:t>Functions can be referred using ARN</a:t>
            </a:r>
          </a:p>
          <a:p>
            <a:r>
              <a:rPr lang="en-US" sz="2400">
                <a:solidFill>
                  <a:srgbClr val="000000"/>
                </a:solidFill>
              </a:rPr>
              <a:t>ARN with version suffix for e.g. $LATEST is qualified ARN else it’s unqualified ARN</a:t>
            </a:r>
          </a:p>
          <a:p>
            <a:r>
              <a:rPr lang="en-US" sz="2400">
                <a:solidFill>
                  <a:srgbClr val="000000"/>
                </a:solidFill>
              </a:rPr>
              <a:t>Changes can only be made to qualified ARN</a:t>
            </a:r>
          </a:p>
          <a:p>
            <a:r>
              <a:rPr lang="en-US" sz="2400">
                <a:solidFill>
                  <a:srgbClr val="000000"/>
                </a:solidFill>
              </a:rPr>
              <a:t>Can split traffic using alias to different version </a:t>
            </a:r>
          </a:p>
          <a:p>
            <a:r>
              <a:rPr lang="en-US" sz="2400">
                <a:solidFill>
                  <a:srgbClr val="000000"/>
                </a:solidFill>
              </a:rPr>
              <a:t>Cannot be done with $LATEST, create alias to latest</a:t>
            </a:r>
          </a:p>
          <a:p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484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F591B5-B1DC-C646-A226-FAC3FF791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Step functions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B6FF8830-AE59-4210-AEEE-9FC0ED4BA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D0527-826E-1C4D-BAF0-67987370C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Graphical console to visualize and arrange components as a series of steps</a:t>
            </a:r>
          </a:p>
          <a:p>
            <a:r>
              <a:rPr lang="en-US" sz="2000">
                <a:solidFill>
                  <a:srgbClr val="000000"/>
                </a:solidFill>
              </a:rPr>
              <a:t>Step functions tracks each steps state which helps with debugging</a:t>
            </a:r>
          </a:p>
          <a:p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868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B40D6F-5226-A44B-B575-21725503B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X-ray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4E7939-FD73-40F2-83DE-6EBCF4E898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32097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791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680</Words>
  <Application>Microsoft Macintosh PowerPoint</Application>
  <PresentationFormat>Widescreen</PresentationFormat>
  <Paragraphs>102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Serverless</vt:lpstr>
      <vt:lpstr>Lambda</vt:lpstr>
      <vt:lpstr>Price</vt:lpstr>
      <vt:lpstr>Lambda features</vt:lpstr>
      <vt:lpstr>API GW</vt:lpstr>
      <vt:lpstr>API advanced</vt:lpstr>
      <vt:lpstr>Lambda versioning</vt:lpstr>
      <vt:lpstr>Step functions</vt:lpstr>
      <vt:lpstr>X-ray</vt:lpstr>
      <vt:lpstr>PowerPoint Presentation</vt:lpstr>
      <vt:lpstr>SDK</vt:lpstr>
      <vt:lpstr>Integrations</vt:lpstr>
      <vt:lpstr>Languages supported</vt:lpstr>
      <vt:lpstr>More Stuff</vt:lpstr>
      <vt:lpstr>More Stuff</vt:lpstr>
      <vt:lpstr>More Stuff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</dc:title>
  <dc:creator>Sid Telang</dc:creator>
  <cp:lastModifiedBy>Sid Telang</cp:lastModifiedBy>
  <cp:revision>44</cp:revision>
  <dcterms:created xsi:type="dcterms:W3CDTF">2019-02-13T02:24:53Z</dcterms:created>
  <dcterms:modified xsi:type="dcterms:W3CDTF">2019-03-06T00:53:51Z</dcterms:modified>
</cp:coreProperties>
</file>