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65CF21-BA62-4CEA-B834-C5604E10B58A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45EAF24-0860-4E3B-BEBF-19EBF53EE75B}">
      <dgm:prSet/>
      <dgm:spPr/>
      <dgm:t>
        <a:bodyPr/>
        <a:lstStyle/>
        <a:p>
          <a:r>
            <a:rPr lang="en-US"/>
            <a:t>Elasticity – short periods (use ASG)</a:t>
          </a:r>
        </a:p>
      </dgm:t>
    </dgm:pt>
    <dgm:pt modelId="{75ACECC7-8F91-4EC8-96F9-4CA72ED31328}" type="parTrans" cxnId="{20029DDF-C5C3-45C2-8F33-F75BBB597165}">
      <dgm:prSet/>
      <dgm:spPr/>
      <dgm:t>
        <a:bodyPr/>
        <a:lstStyle/>
        <a:p>
          <a:endParaRPr lang="en-US"/>
        </a:p>
      </dgm:t>
    </dgm:pt>
    <dgm:pt modelId="{EC752A3D-19D6-43D7-84CC-E2A5D0DEB563}" type="sibTrans" cxnId="{20029DDF-C5C3-45C2-8F33-F75BBB597165}">
      <dgm:prSet/>
      <dgm:spPr/>
      <dgm:t>
        <a:bodyPr/>
        <a:lstStyle/>
        <a:p>
          <a:endParaRPr lang="en-US"/>
        </a:p>
      </dgm:t>
    </dgm:pt>
    <dgm:pt modelId="{5A40212B-298B-4ADC-83DE-BC7B6C3A5E50}">
      <dgm:prSet/>
      <dgm:spPr/>
      <dgm:t>
        <a:bodyPr/>
        <a:lstStyle/>
        <a:p>
          <a:r>
            <a:rPr lang="en-US"/>
            <a:t>Scalability – longer periods (add reserved instances)</a:t>
          </a:r>
        </a:p>
      </dgm:t>
    </dgm:pt>
    <dgm:pt modelId="{FCAA4183-BCDF-41EC-B055-C7348E638497}" type="parTrans" cxnId="{DC366E66-2635-4EC1-89B4-205CFDCE478E}">
      <dgm:prSet/>
      <dgm:spPr/>
      <dgm:t>
        <a:bodyPr/>
        <a:lstStyle/>
        <a:p>
          <a:endParaRPr lang="en-US"/>
        </a:p>
      </dgm:t>
    </dgm:pt>
    <dgm:pt modelId="{A4D3914E-FD25-4CB4-AC20-190B77684C8F}" type="sibTrans" cxnId="{DC366E66-2635-4EC1-89B4-205CFDCE478E}">
      <dgm:prSet/>
      <dgm:spPr/>
      <dgm:t>
        <a:bodyPr/>
        <a:lstStyle/>
        <a:p>
          <a:endParaRPr lang="en-US"/>
        </a:p>
      </dgm:t>
    </dgm:pt>
    <dgm:pt modelId="{8AF148A7-06FE-4008-A0FD-07FE2F574002}" type="pres">
      <dgm:prSet presAssocID="{F765CF21-BA62-4CEA-B834-C5604E10B58A}" presName="root" presStyleCnt="0">
        <dgm:presLayoutVars>
          <dgm:dir/>
          <dgm:resizeHandles val="exact"/>
        </dgm:presLayoutVars>
      </dgm:prSet>
      <dgm:spPr/>
    </dgm:pt>
    <dgm:pt modelId="{AF7B8651-A014-4420-BFCD-8A40C583515E}" type="pres">
      <dgm:prSet presAssocID="{745EAF24-0860-4E3B-BEBF-19EBF53EE75B}" presName="compNode" presStyleCnt="0"/>
      <dgm:spPr/>
    </dgm:pt>
    <dgm:pt modelId="{8CBE5E6B-70A5-4E70-8C00-56C2C46A225A}" type="pres">
      <dgm:prSet presAssocID="{745EAF24-0860-4E3B-BEBF-19EBF53EE75B}" presName="bgRect" presStyleLbl="bgShp" presStyleIdx="0" presStyleCnt="2"/>
      <dgm:spPr/>
    </dgm:pt>
    <dgm:pt modelId="{2E70648E-5F07-4695-8247-F54265732E0F}" type="pres">
      <dgm:prSet presAssocID="{745EAF24-0860-4E3B-BEBF-19EBF53EE75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29E70049-034E-463D-89FA-C628A81EB291}" type="pres">
      <dgm:prSet presAssocID="{745EAF24-0860-4E3B-BEBF-19EBF53EE75B}" presName="spaceRect" presStyleCnt="0"/>
      <dgm:spPr/>
    </dgm:pt>
    <dgm:pt modelId="{7E8B778A-2F52-498B-8DD1-62BDD2A1B854}" type="pres">
      <dgm:prSet presAssocID="{745EAF24-0860-4E3B-BEBF-19EBF53EE75B}" presName="parTx" presStyleLbl="revTx" presStyleIdx="0" presStyleCnt="2">
        <dgm:presLayoutVars>
          <dgm:chMax val="0"/>
          <dgm:chPref val="0"/>
        </dgm:presLayoutVars>
      </dgm:prSet>
      <dgm:spPr/>
    </dgm:pt>
    <dgm:pt modelId="{7C2540EA-D9B9-49B0-9069-4DF2A9844924}" type="pres">
      <dgm:prSet presAssocID="{EC752A3D-19D6-43D7-84CC-E2A5D0DEB563}" presName="sibTrans" presStyleCnt="0"/>
      <dgm:spPr/>
    </dgm:pt>
    <dgm:pt modelId="{06D42B51-8FBA-430E-9754-9FF7BBC29711}" type="pres">
      <dgm:prSet presAssocID="{5A40212B-298B-4ADC-83DE-BC7B6C3A5E50}" presName="compNode" presStyleCnt="0"/>
      <dgm:spPr/>
    </dgm:pt>
    <dgm:pt modelId="{70F42C51-D05D-46E4-B264-6F76B68A899E}" type="pres">
      <dgm:prSet presAssocID="{5A40212B-298B-4ADC-83DE-BC7B6C3A5E50}" presName="bgRect" presStyleLbl="bgShp" presStyleIdx="1" presStyleCnt="2"/>
      <dgm:spPr/>
    </dgm:pt>
    <dgm:pt modelId="{2B2B3C4D-C7B0-407B-A300-A286402D84A7}" type="pres">
      <dgm:prSet presAssocID="{5A40212B-298B-4ADC-83DE-BC7B6C3A5E5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989548A-8E8C-4F7D-9495-413D9C0B7E01}" type="pres">
      <dgm:prSet presAssocID="{5A40212B-298B-4ADC-83DE-BC7B6C3A5E50}" presName="spaceRect" presStyleCnt="0"/>
      <dgm:spPr/>
    </dgm:pt>
    <dgm:pt modelId="{B9AD88BB-719D-43E2-AFCE-29B0EDA2880E}" type="pres">
      <dgm:prSet presAssocID="{5A40212B-298B-4ADC-83DE-BC7B6C3A5E5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F137C37-7F3B-4954-8F48-9A22C6B8E0D5}" type="presOf" srcId="{745EAF24-0860-4E3B-BEBF-19EBF53EE75B}" destId="{7E8B778A-2F52-498B-8DD1-62BDD2A1B854}" srcOrd="0" destOrd="0" presId="urn:microsoft.com/office/officeart/2018/2/layout/IconVerticalSolidList"/>
    <dgm:cxn modelId="{28128044-8E48-40B3-832E-65C99F53FC00}" type="presOf" srcId="{5A40212B-298B-4ADC-83DE-BC7B6C3A5E50}" destId="{B9AD88BB-719D-43E2-AFCE-29B0EDA2880E}" srcOrd="0" destOrd="0" presId="urn:microsoft.com/office/officeart/2018/2/layout/IconVerticalSolidList"/>
    <dgm:cxn modelId="{DC366E66-2635-4EC1-89B4-205CFDCE478E}" srcId="{F765CF21-BA62-4CEA-B834-C5604E10B58A}" destId="{5A40212B-298B-4ADC-83DE-BC7B6C3A5E50}" srcOrd="1" destOrd="0" parTransId="{FCAA4183-BCDF-41EC-B055-C7348E638497}" sibTransId="{A4D3914E-FD25-4CB4-AC20-190B77684C8F}"/>
    <dgm:cxn modelId="{20029DDF-C5C3-45C2-8F33-F75BBB597165}" srcId="{F765CF21-BA62-4CEA-B834-C5604E10B58A}" destId="{745EAF24-0860-4E3B-BEBF-19EBF53EE75B}" srcOrd="0" destOrd="0" parTransId="{75ACECC7-8F91-4EC8-96F9-4CA72ED31328}" sibTransId="{EC752A3D-19D6-43D7-84CC-E2A5D0DEB563}"/>
    <dgm:cxn modelId="{C7BB00E8-B288-4678-8C29-0701248085F9}" type="presOf" srcId="{F765CF21-BA62-4CEA-B834-C5604E10B58A}" destId="{8AF148A7-06FE-4008-A0FD-07FE2F574002}" srcOrd="0" destOrd="0" presId="urn:microsoft.com/office/officeart/2018/2/layout/IconVerticalSolidList"/>
    <dgm:cxn modelId="{A0D8C4AF-0325-4DCF-B5B4-CB8AA78F30C5}" type="presParOf" srcId="{8AF148A7-06FE-4008-A0FD-07FE2F574002}" destId="{AF7B8651-A014-4420-BFCD-8A40C583515E}" srcOrd="0" destOrd="0" presId="urn:microsoft.com/office/officeart/2018/2/layout/IconVerticalSolidList"/>
    <dgm:cxn modelId="{0D9DABDD-5F4D-4542-9CEB-AB6BC9F959FE}" type="presParOf" srcId="{AF7B8651-A014-4420-BFCD-8A40C583515E}" destId="{8CBE5E6B-70A5-4E70-8C00-56C2C46A225A}" srcOrd="0" destOrd="0" presId="urn:microsoft.com/office/officeart/2018/2/layout/IconVerticalSolidList"/>
    <dgm:cxn modelId="{2ACD3261-F01C-4573-94FF-13BEA5197C79}" type="presParOf" srcId="{AF7B8651-A014-4420-BFCD-8A40C583515E}" destId="{2E70648E-5F07-4695-8247-F54265732E0F}" srcOrd="1" destOrd="0" presId="urn:microsoft.com/office/officeart/2018/2/layout/IconVerticalSolidList"/>
    <dgm:cxn modelId="{417810A2-6E8E-4CB8-93B8-BE6FFC1F9A7A}" type="presParOf" srcId="{AF7B8651-A014-4420-BFCD-8A40C583515E}" destId="{29E70049-034E-463D-89FA-C628A81EB291}" srcOrd="2" destOrd="0" presId="urn:microsoft.com/office/officeart/2018/2/layout/IconVerticalSolidList"/>
    <dgm:cxn modelId="{2E9820AB-E953-40BE-82E1-BF221EFE594C}" type="presParOf" srcId="{AF7B8651-A014-4420-BFCD-8A40C583515E}" destId="{7E8B778A-2F52-498B-8DD1-62BDD2A1B854}" srcOrd="3" destOrd="0" presId="urn:microsoft.com/office/officeart/2018/2/layout/IconVerticalSolidList"/>
    <dgm:cxn modelId="{6A33ED44-1AC8-4952-913F-53946ABC2D7A}" type="presParOf" srcId="{8AF148A7-06FE-4008-A0FD-07FE2F574002}" destId="{7C2540EA-D9B9-49B0-9069-4DF2A9844924}" srcOrd="1" destOrd="0" presId="urn:microsoft.com/office/officeart/2018/2/layout/IconVerticalSolidList"/>
    <dgm:cxn modelId="{32BB6391-0AA9-4E88-8166-8B6D5215B824}" type="presParOf" srcId="{8AF148A7-06FE-4008-A0FD-07FE2F574002}" destId="{06D42B51-8FBA-430E-9754-9FF7BBC29711}" srcOrd="2" destOrd="0" presId="urn:microsoft.com/office/officeart/2018/2/layout/IconVerticalSolidList"/>
    <dgm:cxn modelId="{B2090DDA-2678-4A65-8D2D-E77CC70DD7B3}" type="presParOf" srcId="{06D42B51-8FBA-430E-9754-9FF7BBC29711}" destId="{70F42C51-D05D-46E4-B264-6F76B68A899E}" srcOrd="0" destOrd="0" presId="urn:microsoft.com/office/officeart/2018/2/layout/IconVerticalSolidList"/>
    <dgm:cxn modelId="{928B1D0F-2A8A-4B1A-9B07-A71248F3F181}" type="presParOf" srcId="{06D42B51-8FBA-430E-9754-9FF7BBC29711}" destId="{2B2B3C4D-C7B0-407B-A300-A286402D84A7}" srcOrd="1" destOrd="0" presId="urn:microsoft.com/office/officeart/2018/2/layout/IconVerticalSolidList"/>
    <dgm:cxn modelId="{30112257-C583-4A25-9386-9BE36710CB57}" type="presParOf" srcId="{06D42B51-8FBA-430E-9754-9FF7BBC29711}" destId="{5989548A-8E8C-4F7D-9495-413D9C0B7E01}" srcOrd="2" destOrd="0" presId="urn:microsoft.com/office/officeart/2018/2/layout/IconVerticalSolidList"/>
    <dgm:cxn modelId="{C475E1DF-2991-4709-97A0-8C6FB3C4E72F}" type="presParOf" srcId="{06D42B51-8FBA-430E-9754-9FF7BBC29711}" destId="{B9AD88BB-719D-43E2-AFCE-29B0EDA288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344D4C-EC74-40B4-B4FF-AD03E1D7FE2C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B720BFD-7FA2-4B61-8EFA-4AEB0EE5C0E0}">
      <dgm:prSet/>
      <dgm:spPr/>
      <dgm:t>
        <a:bodyPr/>
        <a:lstStyle/>
        <a:p>
          <a:r>
            <a:rPr lang="en-US"/>
            <a:t>Multi AZ – for DR</a:t>
          </a:r>
        </a:p>
      </dgm:t>
    </dgm:pt>
    <dgm:pt modelId="{F0EBE17F-BBAC-41E6-A6A4-392477B5BA15}" type="parTrans" cxnId="{2CEB3526-FF95-4E98-9124-81CB6FBF6D89}">
      <dgm:prSet/>
      <dgm:spPr/>
      <dgm:t>
        <a:bodyPr/>
        <a:lstStyle/>
        <a:p>
          <a:endParaRPr lang="en-US"/>
        </a:p>
      </dgm:t>
    </dgm:pt>
    <dgm:pt modelId="{C0E23904-CEEC-44B8-90B0-575DA4B48FA0}" type="sibTrans" cxnId="{2CEB3526-FF95-4E98-9124-81CB6FBF6D89}">
      <dgm:prSet/>
      <dgm:spPr/>
      <dgm:t>
        <a:bodyPr/>
        <a:lstStyle/>
        <a:p>
          <a:endParaRPr lang="en-US"/>
        </a:p>
      </dgm:t>
    </dgm:pt>
    <dgm:pt modelId="{816DB75E-4ED7-4124-9062-DA801CBF7BB7}">
      <dgm:prSet/>
      <dgm:spPr/>
      <dgm:t>
        <a:bodyPr/>
        <a:lstStyle/>
        <a:p>
          <a:r>
            <a:rPr lang="en-US"/>
            <a:t>Read Replica - for performance improvements</a:t>
          </a:r>
        </a:p>
      </dgm:t>
    </dgm:pt>
    <dgm:pt modelId="{A924D33C-4AC8-4934-BC5F-E1A2CB1D688A}" type="parTrans" cxnId="{09AAE8C5-C991-40DC-BC10-644DBA41546E}">
      <dgm:prSet/>
      <dgm:spPr/>
      <dgm:t>
        <a:bodyPr/>
        <a:lstStyle/>
        <a:p>
          <a:endParaRPr lang="en-US"/>
        </a:p>
      </dgm:t>
    </dgm:pt>
    <dgm:pt modelId="{0526ECDD-5B06-45F9-A824-FF2EFBF4DE9B}" type="sibTrans" cxnId="{09AAE8C5-C991-40DC-BC10-644DBA41546E}">
      <dgm:prSet/>
      <dgm:spPr/>
      <dgm:t>
        <a:bodyPr/>
        <a:lstStyle/>
        <a:p>
          <a:endParaRPr lang="en-US"/>
        </a:p>
      </dgm:t>
    </dgm:pt>
    <dgm:pt modelId="{BD26B6CE-89EB-7F41-B427-3097E3CC90D9}" type="pres">
      <dgm:prSet presAssocID="{3B344D4C-EC74-40B4-B4FF-AD03E1D7FE2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5DF97FC-C5CA-7542-A6FC-FB2E689A70C2}" type="pres">
      <dgm:prSet presAssocID="{EB720BFD-7FA2-4B61-8EFA-4AEB0EE5C0E0}" presName="hierRoot1" presStyleCnt="0"/>
      <dgm:spPr/>
    </dgm:pt>
    <dgm:pt modelId="{EF4B5A6E-22BA-6D44-B0A2-E969C96CC0E0}" type="pres">
      <dgm:prSet presAssocID="{EB720BFD-7FA2-4B61-8EFA-4AEB0EE5C0E0}" presName="composite" presStyleCnt="0"/>
      <dgm:spPr/>
    </dgm:pt>
    <dgm:pt modelId="{88E546BF-C9EE-2F4E-B4B0-901DE88352E5}" type="pres">
      <dgm:prSet presAssocID="{EB720BFD-7FA2-4B61-8EFA-4AEB0EE5C0E0}" presName="background" presStyleLbl="node0" presStyleIdx="0" presStyleCnt="2"/>
      <dgm:spPr/>
    </dgm:pt>
    <dgm:pt modelId="{EEF86552-CFA7-9E4A-A24A-CF7984E61226}" type="pres">
      <dgm:prSet presAssocID="{EB720BFD-7FA2-4B61-8EFA-4AEB0EE5C0E0}" presName="text" presStyleLbl="fgAcc0" presStyleIdx="0" presStyleCnt="2">
        <dgm:presLayoutVars>
          <dgm:chPref val="3"/>
        </dgm:presLayoutVars>
      </dgm:prSet>
      <dgm:spPr/>
    </dgm:pt>
    <dgm:pt modelId="{1962A4AC-C96D-294D-98B7-63E289F9C0D9}" type="pres">
      <dgm:prSet presAssocID="{EB720BFD-7FA2-4B61-8EFA-4AEB0EE5C0E0}" presName="hierChild2" presStyleCnt="0"/>
      <dgm:spPr/>
    </dgm:pt>
    <dgm:pt modelId="{E0481CF4-9B37-4E4C-AD3A-CD8DC3658E08}" type="pres">
      <dgm:prSet presAssocID="{816DB75E-4ED7-4124-9062-DA801CBF7BB7}" presName="hierRoot1" presStyleCnt="0"/>
      <dgm:spPr/>
    </dgm:pt>
    <dgm:pt modelId="{221E0744-0681-8D4A-BBE7-39386A2D9DC6}" type="pres">
      <dgm:prSet presAssocID="{816DB75E-4ED7-4124-9062-DA801CBF7BB7}" presName="composite" presStyleCnt="0"/>
      <dgm:spPr/>
    </dgm:pt>
    <dgm:pt modelId="{102C4734-F0CD-AB4D-A56D-73F799F74C90}" type="pres">
      <dgm:prSet presAssocID="{816DB75E-4ED7-4124-9062-DA801CBF7BB7}" presName="background" presStyleLbl="node0" presStyleIdx="1" presStyleCnt="2"/>
      <dgm:spPr/>
    </dgm:pt>
    <dgm:pt modelId="{F84DFB1C-C7A9-9540-8E45-C24513C42827}" type="pres">
      <dgm:prSet presAssocID="{816DB75E-4ED7-4124-9062-DA801CBF7BB7}" presName="text" presStyleLbl="fgAcc0" presStyleIdx="1" presStyleCnt="2">
        <dgm:presLayoutVars>
          <dgm:chPref val="3"/>
        </dgm:presLayoutVars>
      </dgm:prSet>
      <dgm:spPr/>
    </dgm:pt>
    <dgm:pt modelId="{E97F4B5A-425F-B047-B24C-174F98158683}" type="pres">
      <dgm:prSet presAssocID="{816DB75E-4ED7-4124-9062-DA801CBF7BB7}" presName="hierChild2" presStyleCnt="0"/>
      <dgm:spPr/>
    </dgm:pt>
  </dgm:ptLst>
  <dgm:cxnLst>
    <dgm:cxn modelId="{2CEB3526-FF95-4E98-9124-81CB6FBF6D89}" srcId="{3B344D4C-EC74-40B4-B4FF-AD03E1D7FE2C}" destId="{EB720BFD-7FA2-4B61-8EFA-4AEB0EE5C0E0}" srcOrd="0" destOrd="0" parTransId="{F0EBE17F-BBAC-41E6-A6A4-392477B5BA15}" sibTransId="{C0E23904-CEEC-44B8-90B0-575DA4B48FA0}"/>
    <dgm:cxn modelId="{9A5F0F2D-982B-B041-BB44-F514BD430CD4}" type="presOf" srcId="{3B344D4C-EC74-40B4-B4FF-AD03E1D7FE2C}" destId="{BD26B6CE-89EB-7F41-B427-3097E3CC90D9}" srcOrd="0" destOrd="0" presId="urn:microsoft.com/office/officeart/2005/8/layout/hierarchy1"/>
    <dgm:cxn modelId="{ECFC8560-4C0B-C04B-B2F6-408EE2F2D2EC}" type="presOf" srcId="{EB720BFD-7FA2-4B61-8EFA-4AEB0EE5C0E0}" destId="{EEF86552-CFA7-9E4A-A24A-CF7984E61226}" srcOrd="0" destOrd="0" presId="urn:microsoft.com/office/officeart/2005/8/layout/hierarchy1"/>
    <dgm:cxn modelId="{DF9A3065-D749-844A-B0EA-8EEDD031F3E4}" type="presOf" srcId="{816DB75E-4ED7-4124-9062-DA801CBF7BB7}" destId="{F84DFB1C-C7A9-9540-8E45-C24513C42827}" srcOrd="0" destOrd="0" presId="urn:microsoft.com/office/officeart/2005/8/layout/hierarchy1"/>
    <dgm:cxn modelId="{09AAE8C5-C991-40DC-BC10-644DBA41546E}" srcId="{3B344D4C-EC74-40B4-B4FF-AD03E1D7FE2C}" destId="{816DB75E-4ED7-4124-9062-DA801CBF7BB7}" srcOrd="1" destOrd="0" parTransId="{A924D33C-4AC8-4934-BC5F-E1A2CB1D688A}" sibTransId="{0526ECDD-5B06-45F9-A824-FF2EFBF4DE9B}"/>
    <dgm:cxn modelId="{D7B50AFF-F21B-5240-8E28-C03942D8D906}" type="presParOf" srcId="{BD26B6CE-89EB-7F41-B427-3097E3CC90D9}" destId="{E5DF97FC-C5CA-7542-A6FC-FB2E689A70C2}" srcOrd="0" destOrd="0" presId="urn:microsoft.com/office/officeart/2005/8/layout/hierarchy1"/>
    <dgm:cxn modelId="{613C5913-AA9B-4D47-98FB-2DFEEA18B343}" type="presParOf" srcId="{E5DF97FC-C5CA-7542-A6FC-FB2E689A70C2}" destId="{EF4B5A6E-22BA-6D44-B0A2-E969C96CC0E0}" srcOrd="0" destOrd="0" presId="urn:microsoft.com/office/officeart/2005/8/layout/hierarchy1"/>
    <dgm:cxn modelId="{35BE35B8-1971-9544-A892-6B250588A484}" type="presParOf" srcId="{EF4B5A6E-22BA-6D44-B0A2-E969C96CC0E0}" destId="{88E546BF-C9EE-2F4E-B4B0-901DE88352E5}" srcOrd="0" destOrd="0" presId="urn:microsoft.com/office/officeart/2005/8/layout/hierarchy1"/>
    <dgm:cxn modelId="{8AC8E09A-7C2C-3D4E-9ED9-215D3761176A}" type="presParOf" srcId="{EF4B5A6E-22BA-6D44-B0A2-E969C96CC0E0}" destId="{EEF86552-CFA7-9E4A-A24A-CF7984E61226}" srcOrd="1" destOrd="0" presId="urn:microsoft.com/office/officeart/2005/8/layout/hierarchy1"/>
    <dgm:cxn modelId="{67CFDCEA-015A-644A-AF0F-E5BD388ADD31}" type="presParOf" srcId="{E5DF97FC-C5CA-7542-A6FC-FB2E689A70C2}" destId="{1962A4AC-C96D-294D-98B7-63E289F9C0D9}" srcOrd="1" destOrd="0" presId="urn:microsoft.com/office/officeart/2005/8/layout/hierarchy1"/>
    <dgm:cxn modelId="{3B6F37F7-D0F4-6549-94FC-FEDF866428DF}" type="presParOf" srcId="{BD26B6CE-89EB-7F41-B427-3097E3CC90D9}" destId="{E0481CF4-9B37-4E4C-AD3A-CD8DC3658E08}" srcOrd="1" destOrd="0" presId="urn:microsoft.com/office/officeart/2005/8/layout/hierarchy1"/>
    <dgm:cxn modelId="{B9D28221-296C-F94C-ABCB-2206BD569467}" type="presParOf" srcId="{E0481CF4-9B37-4E4C-AD3A-CD8DC3658E08}" destId="{221E0744-0681-8D4A-BBE7-39386A2D9DC6}" srcOrd="0" destOrd="0" presId="urn:microsoft.com/office/officeart/2005/8/layout/hierarchy1"/>
    <dgm:cxn modelId="{1F39F219-2251-3344-8249-FABA1C0F5438}" type="presParOf" srcId="{221E0744-0681-8D4A-BBE7-39386A2D9DC6}" destId="{102C4734-F0CD-AB4D-A56D-73F799F74C90}" srcOrd="0" destOrd="0" presId="urn:microsoft.com/office/officeart/2005/8/layout/hierarchy1"/>
    <dgm:cxn modelId="{514DF9E6-CEA9-3A42-B91B-58C255B4A519}" type="presParOf" srcId="{221E0744-0681-8D4A-BBE7-39386A2D9DC6}" destId="{F84DFB1C-C7A9-9540-8E45-C24513C42827}" srcOrd="1" destOrd="0" presId="urn:microsoft.com/office/officeart/2005/8/layout/hierarchy1"/>
    <dgm:cxn modelId="{2DEA7A3D-D971-4B48-9DEF-C6E5BE8345CF}" type="presParOf" srcId="{E0481CF4-9B37-4E4C-AD3A-CD8DC3658E08}" destId="{E97F4B5A-425F-B047-B24C-174F9815868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C1B94F-8490-4993-B27D-E166C240BEE6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D8E103-0DC7-40B4-911C-6D0950D16B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Writer and Reader roles</a:t>
          </a:r>
        </a:p>
      </dgm:t>
    </dgm:pt>
    <dgm:pt modelId="{421269D4-85B7-4EA3-BA36-1E2D72ECEC53}" type="parTrans" cxnId="{60402460-D15B-41E2-BBE5-3EB7714CBA53}">
      <dgm:prSet/>
      <dgm:spPr/>
      <dgm:t>
        <a:bodyPr/>
        <a:lstStyle/>
        <a:p>
          <a:endParaRPr lang="en-US"/>
        </a:p>
      </dgm:t>
    </dgm:pt>
    <dgm:pt modelId="{22252E0D-0CA2-4689-B21D-057016BFD4FE}" type="sibTrans" cxnId="{60402460-D15B-41E2-BBE5-3EB7714CBA53}">
      <dgm:prSet/>
      <dgm:spPr/>
      <dgm:t>
        <a:bodyPr/>
        <a:lstStyle/>
        <a:p>
          <a:endParaRPr lang="en-US"/>
        </a:p>
      </dgm:t>
    </dgm:pt>
    <dgm:pt modelId="{63961C53-39DD-4668-AB96-03C5596FA7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Cross region replication possible – if disrupted, have </a:t>
          </a:r>
          <a:r>
            <a:rPr lang="en-US"/>
            <a:t>to start over</a:t>
          </a:r>
        </a:p>
      </dgm:t>
    </dgm:pt>
    <dgm:pt modelId="{7E620EC3-9F6E-4B3D-AE84-646C2C6D7C22}" type="parTrans" cxnId="{B7FD58D6-0E5C-410B-8096-AC559BBC8B73}">
      <dgm:prSet/>
      <dgm:spPr/>
      <dgm:t>
        <a:bodyPr/>
        <a:lstStyle/>
        <a:p>
          <a:endParaRPr lang="en-US"/>
        </a:p>
      </dgm:t>
    </dgm:pt>
    <dgm:pt modelId="{CB05C820-0FFD-4576-AE25-D4C0F33ABC9C}" type="sibTrans" cxnId="{B7FD58D6-0E5C-410B-8096-AC559BBC8B73}">
      <dgm:prSet/>
      <dgm:spPr/>
      <dgm:t>
        <a:bodyPr/>
        <a:lstStyle/>
        <a:p>
          <a:endParaRPr lang="en-US"/>
        </a:p>
      </dgm:t>
    </dgm:pt>
    <dgm:pt modelId="{D9CC823D-6A5F-4461-93DE-48D8C1B32D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Failover defined by tiers – 0 being highest priority</a:t>
          </a:r>
        </a:p>
      </dgm:t>
    </dgm:pt>
    <dgm:pt modelId="{D1FB2A29-377A-4A97-B02D-698242922B7C}" type="parTrans" cxnId="{4AA70250-A74C-4925-8834-9B050111BF40}">
      <dgm:prSet/>
      <dgm:spPr/>
      <dgm:t>
        <a:bodyPr/>
        <a:lstStyle/>
        <a:p>
          <a:endParaRPr lang="en-US"/>
        </a:p>
      </dgm:t>
    </dgm:pt>
    <dgm:pt modelId="{3A6190CC-4A8C-426B-A432-7DD0482C206E}" type="sibTrans" cxnId="{4AA70250-A74C-4925-8834-9B050111BF40}">
      <dgm:prSet/>
      <dgm:spPr/>
      <dgm:t>
        <a:bodyPr/>
        <a:lstStyle/>
        <a:p>
          <a:endParaRPr lang="en-US"/>
        </a:p>
      </dgm:t>
    </dgm:pt>
    <dgm:pt modelId="{DA580892-066D-4364-9BB2-A5363FB839C0}" type="pres">
      <dgm:prSet presAssocID="{56C1B94F-8490-4993-B27D-E166C240BEE6}" presName="root" presStyleCnt="0">
        <dgm:presLayoutVars>
          <dgm:dir/>
          <dgm:resizeHandles val="exact"/>
        </dgm:presLayoutVars>
      </dgm:prSet>
      <dgm:spPr/>
    </dgm:pt>
    <dgm:pt modelId="{40208461-F712-46D6-8667-5CE85DAFE933}" type="pres">
      <dgm:prSet presAssocID="{37D8E103-0DC7-40B4-911C-6D0950D16B6F}" presName="compNode" presStyleCnt="0"/>
      <dgm:spPr/>
    </dgm:pt>
    <dgm:pt modelId="{08669253-058B-479C-9B78-38DE9E739272}" type="pres">
      <dgm:prSet presAssocID="{37D8E103-0DC7-40B4-911C-6D0950D16B6F}" presName="bgRect" presStyleLbl="bgShp" presStyleIdx="0" presStyleCnt="3"/>
      <dgm:spPr/>
    </dgm:pt>
    <dgm:pt modelId="{C2A7DF23-FB2D-458C-B4EE-E1B642B35AB9}" type="pres">
      <dgm:prSet presAssocID="{37D8E103-0DC7-40B4-911C-6D0950D16B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BD70158F-9088-4210-8861-BD9304A65C1A}" type="pres">
      <dgm:prSet presAssocID="{37D8E103-0DC7-40B4-911C-6D0950D16B6F}" presName="spaceRect" presStyleCnt="0"/>
      <dgm:spPr/>
    </dgm:pt>
    <dgm:pt modelId="{C710B3E1-AE13-428E-B812-743862948E8D}" type="pres">
      <dgm:prSet presAssocID="{37D8E103-0DC7-40B4-911C-6D0950D16B6F}" presName="parTx" presStyleLbl="revTx" presStyleIdx="0" presStyleCnt="3">
        <dgm:presLayoutVars>
          <dgm:chMax val="0"/>
          <dgm:chPref val="0"/>
        </dgm:presLayoutVars>
      </dgm:prSet>
      <dgm:spPr/>
    </dgm:pt>
    <dgm:pt modelId="{7CF6718D-5713-4A53-B046-00A2C8F34845}" type="pres">
      <dgm:prSet presAssocID="{22252E0D-0CA2-4689-B21D-057016BFD4FE}" presName="sibTrans" presStyleCnt="0"/>
      <dgm:spPr/>
    </dgm:pt>
    <dgm:pt modelId="{2A0FD249-8AFA-443F-BD62-08A6964A3C26}" type="pres">
      <dgm:prSet presAssocID="{63961C53-39DD-4668-AB96-03C5596FA720}" presName="compNode" presStyleCnt="0"/>
      <dgm:spPr/>
    </dgm:pt>
    <dgm:pt modelId="{C0E778CA-67B3-4584-9422-89EE8EE293D2}" type="pres">
      <dgm:prSet presAssocID="{63961C53-39DD-4668-AB96-03C5596FA720}" presName="bgRect" presStyleLbl="bgShp" presStyleIdx="1" presStyleCnt="3"/>
      <dgm:spPr/>
    </dgm:pt>
    <dgm:pt modelId="{D737F514-DA74-49AB-BB02-61108E70CBBE}" type="pres">
      <dgm:prSet presAssocID="{63961C53-39DD-4668-AB96-03C5596FA72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20DA0FE4-9706-485F-9927-1CB74BEFB1F7}" type="pres">
      <dgm:prSet presAssocID="{63961C53-39DD-4668-AB96-03C5596FA720}" presName="spaceRect" presStyleCnt="0"/>
      <dgm:spPr/>
    </dgm:pt>
    <dgm:pt modelId="{B0897626-8424-4098-A031-4A9FD787DFC9}" type="pres">
      <dgm:prSet presAssocID="{63961C53-39DD-4668-AB96-03C5596FA720}" presName="parTx" presStyleLbl="revTx" presStyleIdx="1" presStyleCnt="3">
        <dgm:presLayoutVars>
          <dgm:chMax val="0"/>
          <dgm:chPref val="0"/>
        </dgm:presLayoutVars>
      </dgm:prSet>
      <dgm:spPr/>
    </dgm:pt>
    <dgm:pt modelId="{7DCC132D-230E-4CC6-B529-578CE80F392D}" type="pres">
      <dgm:prSet presAssocID="{CB05C820-0FFD-4576-AE25-D4C0F33ABC9C}" presName="sibTrans" presStyleCnt="0"/>
      <dgm:spPr/>
    </dgm:pt>
    <dgm:pt modelId="{83813C14-F6BA-4494-8399-960DBC81CF53}" type="pres">
      <dgm:prSet presAssocID="{D9CC823D-6A5F-4461-93DE-48D8C1B32D77}" presName="compNode" presStyleCnt="0"/>
      <dgm:spPr/>
    </dgm:pt>
    <dgm:pt modelId="{1A75ED82-58AE-4C07-829B-E976655E24B6}" type="pres">
      <dgm:prSet presAssocID="{D9CC823D-6A5F-4461-93DE-48D8C1B32D77}" presName="bgRect" presStyleLbl="bgShp" presStyleIdx="2" presStyleCnt="3"/>
      <dgm:spPr/>
    </dgm:pt>
    <dgm:pt modelId="{36E667D1-8A63-4C1F-A298-653A3F213534}" type="pres">
      <dgm:prSet presAssocID="{D9CC823D-6A5F-4461-93DE-48D8C1B32D7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B92D184A-3710-4B7E-B363-5D28DF622ADA}" type="pres">
      <dgm:prSet presAssocID="{D9CC823D-6A5F-4461-93DE-48D8C1B32D77}" presName="spaceRect" presStyleCnt="0"/>
      <dgm:spPr/>
    </dgm:pt>
    <dgm:pt modelId="{9146AA8D-725B-4715-9062-2A98755B759D}" type="pres">
      <dgm:prSet presAssocID="{D9CC823D-6A5F-4461-93DE-48D8C1B32D7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5F6FC18-BD65-420C-BCB2-B06DECB312BB}" type="presOf" srcId="{D9CC823D-6A5F-4461-93DE-48D8C1B32D77}" destId="{9146AA8D-725B-4715-9062-2A98755B759D}" srcOrd="0" destOrd="0" presId="urn:microsoft.com/office/officeart/2018/2/layout/IconVerticalSolidList"/>
    <dgm:cxn modelId="{8405A24A-EA9E-4704-8D91-3DE2D1A2FE22}" type="presOf" srcId="{56C1B94F-8490-4993-B27D-E166C240BEE6}" destId="{DA580892-066D-4364-9BB2-A5363FB839C0}" srcOrd="0" destOrd="0" presId="urn:microsoft.com/office/officeart/2018/2/layout/IconVerticalSolidList"/>
    <dgm:cxn modelId="{4AA70250-A74C-4925-8834-9B050111BF40}" srcId="{56C1B94F-8490-4993-B27D-E166C240BEE6}" destId="{D9CC823D-6A5F-4461-93DE-48D8C1B32D77}" srcOrd="2" destOrd="0" parTransId="{D1FB2A29-377A-4A97-B02D-698242922B7C}" sibTransId="{3A6190CC-4A8C-426B-A432-7DD0482C206E}"/>
    <dgm:cxn modelId="{F5A5B457-CF58-4243-8F3A-D92DE4EA6469}" type="presOf" srcId="{63961C53-39DD-4668-AB96-03C5596FA720}" destId="{B0897626-8424-4098-A031-4A9FD787DFC9}" srcOrd="0" destOrd="0" presId="urn:microsoft.com/office/officeart/2018/2/layout/IconVerticalSolidList"/>
    <dgm:cxn modelId="{60402460-D15B-41E2-BBE5-3EB7714CBA53}" srcId="{56C1B94F-8490-4993-B27D-E166C240BEE6}" destId="{37D8E103-0DC7-40B4-911C-6D0950D16B6F}" srcOrd="0" destOrd="0" parTransId="{421269D4-85B7-4EA3-BA36-1E2D72ECEC53}" sibTransId="{22252E0D-0CA2-4689-B21D-057016BFD4FE}"/>
    <dgm:cxn modelId="{DDE1F8AC-AC69-4260-8012-2C714AEBA688}" type="presOf" srcId="{37D8E103-0DC7-40B4-911C-6D0950D16B6F}" destId="{C710B3E1-AE13-428E-B812-743862948E8D}" srcOrd="0" destOrd="0" presId="urn:microsoft.com/office/officeart/2018/2/layout/IconVerticalSolidList"/>
    <dgm:cxn modelId="{B7FD58D6-0E5C-410B-8096-AC559BBC8B73}" srcId="{56C1B94F-8490-4993-B27D-E166C240BEE6}" destId="{63961C53-39DD-4668-AB96-03C5596FA720}" srcOrd="1" destOrd="0" parTransId="{7E620EC3-9F6E-4B3D-AE84-646C2C6D7C22}" sibTransId="{CB05C820-0FFD-4576-AE25-D4C0F33ABC9C}"/>
    <dgm:cxn modelId="{74BA4F0A-012D-4621-925F-337F56056FFC}" type="presParOf" srcId="{DA580892-066D-4364-9BB2-A5363FB839C0}" destId="{40208461-F712-46D6-8667-5CE85DAFE933}" srcOrd="0" destOrd="0" presId="urn:microsoft.com/office/officeart/2018/2/layout/IconVerticalSolidList"/>
    <dgm:cxn modelId="{36C1D648-4469-44AA-B5EB-93B8485C11A6}" type="presParOf" srcId="{40208461-F712-46D6-8667-5CE85DAFE933}" destId="{08669253-058B-479C-9B78-38DE9E739272}" srcOrd="0" destOrd="0" presId="urn:microsoft.com/office/officeart/2018/2/layout/IconVerticalSolidList"/>
    <dgm:cxn modelId="{0C261ECF-C9D9-41DA-BCC4-D2A28F12D89B}" type="presParOf" srcId="{40208461-F712-46D6-8667-5CE85DAFE933}" destId="{C2A7DF23-FB2D-458C-B4EE-E1B642B35AB9}" srcOrd="1" destOrd="0" presId="urn:microsoft.com/office/officeart/2018/2/layout/IconVerticalSolidList"/>
    <dgm:cxn modelId="{90A8BAEA-B150-43E7-AA34-688F57471701}" type="presParOf" srcId="{40208461-F712-46D6-8667-5CE85DAFE933}" destId="{BD70158F-9088-4210-8861-BD9304A65C1A}" srcOrd="2" destOrd="0" presId="urn:microsoft.com/office/officeart/2018/2/layout/IconVerticalSolidList"/>
    <dgm:cxn modelId="{E3732F81-93AB-4161-BF9C-0A1DD35D05D2}" type="presParOf" srcId="{40208461-F712-46D6-8667-5CE85DAFE933}" destId="{C710B3E1-AE13-428E-B812-743862948E8D}" srcOrd="3" destOrd="0" presId="urn:microsoft.com/office/officeart/2018/2/layout/IconVerticalSolidList"/>
    <dgm:cxn modelId="{5D3376C2-8A72-4217-9EB6-2239AA700002}" type="presParOf" srcId="{DA580892-066D-4364-9BB2-A5363FB839C0}" destId="{7CF6718D-5713-4A53-B046-00A2C8F34845}" srcOrd="1" destOrd="0" presId="urn:microsoft.com/office/officeart/2018/2/layout/IconVerticalSolidList"/>
    <dgm:cxn modelId="{60854FBD-DA42-47BA-8629-6ECA8785FB48}" type="presParOf" srcId="{DA580892-066D-4364-9BB2-A5363FB839C0}" destId="{2A0FD249-8AFA-443F-BD62-08A6964A3C26}" srcOrd="2" destOrd="0" presId="urn:microsoft.com/office/officeart/2018/2/layout/IconVerticalSolidList"/>
    <dgm:cxn modelId="{76472E22-6E41-4EF3-BD38-1DC194262A5B}" type="presParOf" srcId="{2A0FD249-8AFA-443F-BD62-08A6964A3C26}" destId="{C0E778CA-67B3-4584-9422-89EE8EE293D2}" srcOrd="0" destOrd="0" presId="urn:microsoft.com/office/officeart/2018/2/layout/IconVerticalSolidList"/>
    <dgm:cxn modelId="{56F20473-934B-4252-8195-6476E5DBB941}" type="presParOf" srcId="{2A0FD249-8AFA-443F-BD62-08A6964A3C26}" destId="{D737F514-DA74-49AB-BB02-61108E70CBBE}" srcOrd="1" destOrd="0" presId="urn:microsoft.com/office/officeart/2018/2/layout/IconVerticalSolidList"/>
    <dgm:cxn modelId="{8DD5F5F2-D8F4-4A71-AA19-813A32E561ED}" type="presParOf" srcId="{2A0FD249-8AFA-443F-BD62-08A6964A3C26}" destId="{20DA0FE4-9706-485F-9927-1CB74BEFB1F7}" srcOrd="2" destOrd="0" presId="urn:microsoft.com/office/officeart/2018/2/layout/IconVerticalSolidList"/>
    <dgm:cxn modelId="{0B3C60BD-AFB0-4F52-9E03-CF2E56279AAD}" type="presParOf" srcId="{2A0FD249-8AFA-443F-BD62-08A6964A3C26}" destId="{B0897626-8424-4098-A031-4A9FD787DFC9}" srcOrd="3" destOrd="0" presId="urn:microsoft.com/office/officeart/2018/2/layout/IconVerticalSolidList"/>
    <dgm:cxn modelId="{13815E0D-0DAF-4BAC-9636-C554608F2548}" type="presParOf" srcId="{DA580892-066D-4364-9BB2-A5363FB839C0}" destId="{7DCC132D-230E-4CC6-B529-578CE80F392D}" srcOrd="3" destOrd="0" presId="urn:microsoft.com/office/officeart/2018/2/layout/IconVerticalSolidList"/>
    <dgm:cxn modelId="{E233E81B-8B8F-4F9D-BCBC-22AC897DF928}" type="presParOf" srcId="{DA580892-066D-4364-9BB2-A5363FB839C0}" destId="{83813C14-F6BA-4494-8399-960DBC81CF53}" srcOrd="4" destOrd="0" presId="urn:microsoft.com/office/officeart/2018/2/layout/IconVerticalSolidList"/>
    <dgm:cxn modelId="{0C45129D-E050-4545-BCE7-A852C74280BC}" type="presParOf" srcId="{83813C14-F6BA-4494-8399-960DBC81CF53}" destId="{1A75ED82-58AE-4C07-829B-E976655E24B6}" srcOrd="0" destOrd="0" presId="urn:microsoft.com/office/officeart/2018/2/layout/IconVerticalSolidList"/>
    <dgm:cxn modelId="{18AC8B95-13BB-4FEE-AAEB-3DB49DA61C73}" type="presParOf" srcId="{83813C14-F6BA-4494-8399-960DBC81CF53}" destId="{36E667D1-8A63-4C1F-A298-653A3F213534}" srcOrd="1" destOrd="0" presId="urn:microsoft.com/office/officeart/2018/2/layout/IconVerticalSolidList"/>
    <dgm:cxn modelId="{7DDDE08B-CA94-41D3-BC70-7D73FA475466}" type="presParOf" srcId="{83813C14-F6BA-4494-8399-960DBC81CF53}" destId="{B92D184A-3710-4B7E-B363-5D28DF622ADA}" srcOrd="2" destOrd="0" presId="urn:microsoft.com/office/officeart/2018/2/layout/IconVerticalSolidList"/>
    <dgm:cxn modelId="{B1C565AA-0588-4715-B9A0-42FB941DCA6B}" type="presParOf" srcId="{83813C14-F6BA-4494-8399-960DBC81CF53}" destId="{9146AA8D-725B-4715-9062-2A98755B75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E5E6B-70A5-4E70-8C00-56C2C46A225A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70648E-5F07-4695-8247-F54265732E0F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8B778A-2F52-498B-8DD1-62BDD2A1B854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Elasticity – short periods (use ASG)</a:t>
          </a:r>
        </a:p>
      </dsp:txBody>
      <dsp:txXfrm>
        <a:off x="2039300" y="956381"/>
        <a:ext cx="4474303" cy="1765627"/>
      </dsp:txXfrm>
    </dsp:sp>
    <dsp:sp modelId="{70F42C51-D05D-46E4-B264-6F76B68A899E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2B3C4D-C7B0-407B-A300-A286402D84A7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AD88BB-719D-43E2-AFCE-29B0EDA2880E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Scalability – longer periods (add reserved instances)</a:t>
          </a:r>
        </a:p>
      </dsp:txBody>
      <dsp:txXfrm>
        <a:off x="2039300" y="3163416"/>
        <a:ext cx="4474303" cy="1765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546BF-C9EE-2F4E-B4B0-901DE88352E5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F86552-CFA7-9E4A-A24A-CF7984E61226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Multi AZ – for DR</a:t>
          </a:r>
        </a:p>
      </dsp:txBody>
      <dsp:txXfrm>
        <a:off x="678914" y="525899"/>
        <a:ext cx="4067491" cy="2525499"/>
      </dsp:txXfrm>
    </dsp:sp>
    <dsp:sp modelId="{102C4734-F0CD-AB4D-A56D-73F799F74C90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4DFB1C-C7A9-9540-8E45-C24513C42827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Read Replica - for performance improvements</a:t>
          </a:r>
        </a:p>
      </dsp:txBody>
      <dsp:txXfrm>
        <a:off x="5842357" y="525899"/>
        <a:ext cx="4067491" cy="25254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69253-058B-479C-9B78-38DE9E739272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2A7DF23-FB2D-458C-B4EE-E1B642B35AB9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10B3E1-AE13-428E-B812-743862948E8D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Writer and Reader roles</a:t>
          </a:r>
        </a:p>
      </dsp:txBody>
      <dsp:txXfrm>
        <a:off x="1941716" y="718"/>
        <a:ext cx="4571887" cy="1681139"/>
      </dsp:txXfrm>
    </dsp:sp>
    <dsp:sp modelId="{C0E778CA-67B3-4584-9422-89EE8EE293D2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37F514-DA74-49AB-BB02-61108E70CBBE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897626-8424-4098-A031-4A9FD787DFC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Cross region replication possible – if disrupted, have </a:t>
          </a:r>
          <a:r>
            <a:rPr lang="en-US" sz="2500" kern="1200"/>
            <a:t>to start over</a:t>
          </a:r>
        </a:p>
      </dsp:txBody>
      <dsp:txXfrm>
        <a:off x="1941716" y="2102143"/>
        <a:ext cx="4571887" cy="1681139"/>
      </dsp:txXfrm>
    </dsp:sp>
    <dsp:sp modelId="{1A75ED82-58AE-4C07-829B-E976655E24B6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6E667D1-8A63-4C1F-A298-653A3F213534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46AA8D-725B-4715-9062-2A98755B759D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Failover defined by tiers – 0 being highest priority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6A79-1F8D-8344-8A37-4F8BCC9BA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9C590-BB48-8E42-81EB-4D22EB444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06C94-0B07-C142-A3B5-D946A038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14BB-E8DD-C142-8183-A72C5C8C3FD3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432C4-4CE2-F34A-A1A1-F758E738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2204A-B12C-904B-AC2B-67DB38C7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EE56-DDDC-0443-B52C-19F7DA6E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ACA4-130D-7A45-979F-CA18D132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B6408-E00B-EE47-BC04-0C45026D0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81798-0357-0F46-870D-D65E879D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14BB-E8DD-C142-8183-A72C5C8C3FD3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0E5FF-12D4-A14E-953C-A5EBFA95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3FC9E-5B62-9C45-9176-AB78E14C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EE56-DDDC-0443-B52C-19F7DA6E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9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83B57F-D4AD-734E-9805-B3D1C9184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0B36D-D59B-D34D-918A-8F10AEA47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421B3-B54D-9B40-90AF-30882359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14BB-E8DD-C142-8183-A72C5C8C3FD3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ED3EC-0720-FF42-8008-6B3AD32C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9BED2-9921-6242-BFE6-34CDB1E1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EE56-DDDC-0443-B52C-19F7DA6E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6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CA0C5-F359-2844-A567-98257C3D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3ABA7-89FD-0D4E-8A19-A83C3FAE1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5B1A1-9F9E-FB46-9676-5C455148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14BB-E8DD-C142-8183-A72C5C8C3FD3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DD5C0-CA13-0C4A-A30F-5896080FB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104F9-23BA-D944-861B-82C89123A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EE56-DDDC-0443-B52C-19F7DA6E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1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6CC69-41F2-CD4C-A62C-34407E271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81BAA-2A96-5746-922F-30C4857F1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A5DBE-5B90-F247-9EA0-AABA49C5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14BB-E8DD-C142-8183-A72C5C8C3FD3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FDD91-0AD8-7041-8F65-C330603B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B801E-1E18-6C4C-A534-B3046FA9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EE56-DDDC-0443-B52C-19F7DA6E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0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6A66-5BC0-4841-B813-6FAF839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C070F-BA55-A145-A8EA-8229EC364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4DD4D-B0DD-5443-89B3-F107D6CB6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71560-023C-1445-A291-9B6F979E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14BB-E8DD-C142-8183-A72C5C8C3FD3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C9788-4F3E-454F-B4FD-74341F59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DF854-C9E4-9C47-B559-DA1522B6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EE56-DDDC-0443-B52C-19F7DA6E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0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8AC9-7915-C544-AAFB-246A2486D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2D521-818E-934F-AAC1-482870166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7A53B-4DF6-A640-87C2-D2DE90D2E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63C81-76FF-B34B-BAC1-5A3544A16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CE044-267C-2648-9BB6-261F95DAB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9C7436-AC8C-0940-9C38-09067CD0A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14BB-E8DD-C142-8183-A72C5C8C3FD3}" type="datetimeFigureOut">
              <a:rPr lang="en-US" smtClean="0"/>
              <a:t>3/17/19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CFE5F-41BD-1143-89F1-C938564E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16EFF4-D2D3-CE4D-866C-C628C92AB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EE56-DDDC-0443-B52C-19F7DA6E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7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8FE5-22ED-3E44-A70C-99AA0E16E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99626-C668-7347-8CD9-2AF547E5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14BB-E8DD-C142-8183-A72C5C8C3FD3}" type="datetimeFigureOut">
              <a:rPr lang="en-US" smtClean="0"/>
              <a:t>3/17/19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AD39A-CF79-2944-A35B-203995C83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B57E0-E827-054C-8B2B-5327CF38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EE56-DDDC-0443-B52C-19F7DA6E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9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EB4B35-237B-2143-9725-4D40E96F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14BB-E8DD-C142-8183-A72C5C8C3FD3}" type="datetimeFigureOut">
              <a:rPr lang="en-US" smtClean="0"/>
              <a:t>3/17/19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F2F4F-DE8D-CD4D-B4AC-2E4C0206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FE5DF-6214-8244-AD97-E38ABF6B3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EE56-DDDC-0443-B52C-19F7DA6E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7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6887-9FD4-CF4B-8B7B-53D05515B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351A0-ECE2-824A-BC73-39FE9BA6C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BDA0B-150D-824A-879B-C2361470A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5844A-C1B2-414C-8D89-871C08D4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14BB-E8DD-C142-8183-A72C5C8C3FD3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B21BB-1710-A240-ADBE-B790FE34E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29C98-7E7F-E24F-82E4-64195659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EE56-DDDC-0443-B52C-19F7DA6E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5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3399-43C3-8849-8E2B-094664CF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82EED5-9E9B-9445-9B02-8932CA3BC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0243A-3FD6-AF47-BF48-66AB189AA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FCEE1-7C7A-8148-90F1-E57B5989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14BB-E8DD-C142-8183-A72C5C8C3FD3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C038B-BAEF-2349-AA58-5F910AB4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1366A-9F73-4845-B9B1-705FCE78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EE56-DDDC-0443-B52C-19F7DA6E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0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5E0F45-4CB5-B643-948E-837C1EB03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E7228-1742-D54C-AC30-C728F4C17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61391-5F8D-6B4C-B44A-474E8050F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F14BB-E8DD-C142-8183-A72C5C8C3FD3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1E47C-21AF-3F4F-B8F3-672467115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6C41A-CA47-8142-AF73-AD17646F6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4EE56-DDDC-0443-B52C-19F7DA6E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8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7EC34A-01D7-1E49-B8A1-6302ED14F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AWS SysOps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109E0-48D2-AD47-AD9F-FE006D2D0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HA and Scaling</a:t>
            </a:r>
          </a:p>
        </p:txBody>
      </p:sp>
    </p:spTree>
    <p:extLst>
      <p:ext uri="{BB962C8B-B14F-4D97-AF65-F5344CB8AC3E}">
        <p14:creationId xmlns:p14="http://schemas.microsoft.com/office/powerpoint/2010/main" val="1982434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905DF-51EC-8C49-83E1-F9E5099FF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Aurora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DD40A-5A1B-FF4B-8068-D12F7089C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MySQL/</a:t>
            </a:r>
            <a:r>
              <a:rPr lang="en-US" sz="2400" dirty="0" err="1"/>
              <a:t>PostGreSQL</a:t>
            </a:r>
            <a:r>
              <a:rPr lang="en-US" sz="2400" dirty="0"/>
              <a:t> – better price point and highly available (2 copies stored in 3 AZ, so 6 copies</a:t>
            </a:r>
          </a:p>
          <a:p>
            <a:r>
              <a:rPr lang="en-US" sz="2400" dirty="0"/>
              <a:t>Self healing data blocks</a:t>
            </a:r>
          </a:p>
          <a:p>
            <a:r>
              <a:rPr lang="en-US" sz="2400" dirty="0"/>
              <a:t>Starts at 10GB increments to 64TB storage</a:t>
            </a:r>
          </a:p>
          <a:p>
            <a:r>
              <a:rPr lang="en-US" sz="2400" dirty="0"/>
              <a:t>Compute resources can scale </a:t>
            </a:r>
            <a:r>
              <a:rPr lang="en-US" sz="2400" dirty="0" err="1"/>
              <a:t>upto</a:t>
            </a:r>
            <a:r>
              <a:rPr lang="en-US" sz="2400" dirty="0"/>
              <a:t> 64vCPU</a:t>
            </a:r>
          </a:p>
          <a:p>
            <a:r>
              <a:rPr lang="en-US" sz="2400" dirty="0"/>
              <a:t>Can have </a:t>
            </a:r>
            <a:r>
              <a:rPr lang="en-US" sz="2400" dirty="0" err="1"/>
              <a:t>upto</a:t>
            </a:r>
            <a:r>
              <a:rPr lang="en-US" sz="2400" dirty="0"/>
              <a:t> 15 replicas</a:t>
            </a:r>
          </a:p>
          <a:p>
            <a:r>
              <a:rPr lang="en-US" sz="2400" dirty="0"/>
              <a:t>At 100% CPU – if writes are high – scale up, if reads are high scale out</a:t>
            </a:r>
          </a:p>
          <a:p>
            <a:r>
              <a:rPr lang="en-US" sz="2400" dirty="0"/>
              <a:t>Aurora serverless – per second on demand</a:t>
            </a:r>
          </a:p>
          <a:p>
            <a:r>
              <a:rPr lang="en-US" sz="2400" dirty="0"/>
              <a:t>Encryption turned on by default</a:t>
            </a:r>
          </a:p>
        </p:txBody>
      </p:sp>
    </p:spTree>
    <p:extLst>
      <p:ext uri="{BB962C8B-B14F-4D97-AF65-F5344CB8AC3E}">
        <p14:creationId xmlns:p14="http://schemas.microsoft.com/office/powerpoint/2010/main" val="4221729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F846-DFE6-B24C-8F5C-35F01BDD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Aurora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6501F69-9B8A-40CB-9DAC-21274DB2BF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97794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79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3E651-1250-2540-BF4D-6C9F653E1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Elasticity vs Scalability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DB3934-64B7-497B-A5C8-C8B44668C4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455788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07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4D6157-1C79-D548-80A6-C38C0C913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778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DD7809-5305-B74E-8C50-1CEA867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Fail Over - DNS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96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30BE2F-68D3-034D-B6B2-4089E55AD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Multi AZ vs Read Replica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5E4FC8-6769-4646-950C-FB5BEECB40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656609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942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104346-824A-7840-9CCB-19A88BB2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Multi AZ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5B609FD4-A6C7-4159-87E2-21FABF8F3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486CEAA-D9E7-F24B-9F2F-726F30E5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MS SQL – logical mirroring</a:t>
            </a:r>
          </a:p>
          <a:p>
            <a:r>
              <a:rPr lang="en-US" sz="2000">
                <a:solidFill>
                  <a:srgbClr val="000000"/>
                </a:solidFill>
              </a:rPr>
              <a:t>Others – synchronous physical replication</a:t>
            </a:r>
          </a:p>
          <a:p>
            <a:endParaRPr lang="en-US" sz="20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</a:rPr>
              <a:t>Pros:</a:t>
            </a:r>
          </a:p>
          <a:p>
            <a:pPr marL="457200" lvl="1" indent="0">
              <a:buNone/>
            </a:pPr>
            <a:r>
              <a:rPr lang="en-US" sz="2000">
                <a:solidFill>
                  <a:srgbClr val="000000"/>
                </a:solidFill>
              </a:rPr>
              <a:t>Backups taken from secondary, avoiding latency on primary</a:t>
            </a:r>
          </a:p>
          <a:p>
            <a:pPr marL="457200" lvl="1" indent="0">
              <a:buNone/>
            </a:pPr>
            <a:r>
              <a:rPr lang="en-US" sz="2000">
                <a:solidFill>
                  <a:srgbClr val="000000"/>
                </a:solidFill>
              </a:rPr>
              <a:t>HA</a:t>
            </a:r>
          </a:p>
          <a:p>
            <a:pPr marL="457200" lvl="1" indent="0">
              <a:buNone/>
            </a:pPr>
            <a:r>
              <a:rPr lang="en-US" sz="2000">
                <a:solidFill>
                  <a:srgbClr val="000000"/>
                </a:solidFill>
              </a:rPr>
              <a:t>Force fail over on reboot primary DB</a:t>
            </a:r>
          </a:p>
        </p:txBody>
      </p:sp>
    </p:spTree>
    <p:extLst>
      <p:ext uri="{BB962C8B-B14F-4D97-AF65-F5344CB8AC3E}">
        <p14:creationId xmlns:p14="http://schemas.microsoft.com/office/powerpoint/2010/main" val="375475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F1495-C6A0-1F44-9597-71DE056C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Read Replica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7A020-1C0E-3D46-85EE-8619CC783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200" dirty="0"/>
              <a:t>Read only copy of DB</a:t>
            </a:r>
          </a:p>
          <a:p>
            <a:r>
              <a:rPr lang="en-US" sz="2200" dirty="0" err="1"/>
              <a:t>CreateDBInstanceReadReplica</a:t>
            </a:r>
            <a:r>
              <a:rPr lang="en-US" sz="2200" dirty="0"/>
              <a:t> API call</a:t>
            </a:r>
          </a:p>
          <a:p>
            <a:r>
              <a:rPr lang="en-US" sz="2200" dirty="0"/>
              <a:t>Read traffic can be distributed to multiple read replicas (native </a:t>
            </a:r>
            <a:r>
              <a:rPr lang="en-US" sz="2200" dirty="0" err="1"/>
              <a:t>async</a:t>
            </a:r>
            <a:r>
              <a:rPr lang="en-US" sz="2200" dirty="0"/>
              <a:t>)</a:t>
            </a:r>
          </a:p>
          <a:p>
            <a:r>
              <a:rPr lang="en-US" sz="2200" dirty="0"/>
              <a:t>Read traffic can be distributed to share workload or when source DB is I/O suspended for scheduled maintenance</a:t>
            </a:r>
          </a:p>
          <a:p>
            <a:r>
              <a:rPr lang="en-US" sz="2200" dirty="0"/>
              <a:t>Business reporting or data warehousing can be done from read replica</a:t>
            </a:r>
          </a:p>
          <a:p>
            <a:r>
              <a:rPr lang="en-US" sz="2200" dirty="0"/>
              <a:t>Aurora – has same storage for read replicas</a:t>
            </a:r>
          </a:p>
          <a:p>
            <a:r>
              <a:rPr lang="en-US" sz="2200" dirty="0"/>
              <a:t>Read replica can be promoted to primary DB</a:t>
            </a:r>
          </a:p>
          <a:p>
            <a:r>
              <a:rPr lang="en-US" sz="2200" dirty="0"/>
              <a:t>Can have up to 5 read replicas</a:t>
            </a:r>
          </a:p>
          <a:p>
            <a:r>
              <a:rPr lang="en-US" sz="2200" dirty="0"/>
              <a:t>Read replicas can be multi AZ</a:t>
            </a:r>
          </a:p>
          <a:p>
            <a:r>
              <a:rPr lang="en-US" sz="2200" dirty="0"/>
              <a:t>DB Backups or snapshots cannot be taken from read replicas</a:t>
            </a:r>
          </a:p>
          <a:p>
            <a:r>
              <a:rPr lang="en-US" sz="2200" dirty="0"/>
              <a:t>Metrics – Replica Lag</a:t>
            </a:r>
          </a:p>
          <a:p>
            <a:r>
              <a:rPr lang="en-US" sz="2200" dirty="0"/>
              <a:t>Read replicas cannot be taken if backups not on</a:t>
            </a:r>
          </a:p>
        </p:txBody>
      </p:sp>
    </p:spTree>
    <p:extLst>
      <p:ext uri="{BB962C8B-B14F-4D97-AF65-F5344CB8AC3E}">
        <p14:creationId xmlns:p14="http://schemas.microsoft.com/office/powerpoint/2010/main" val="2027961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65EA90-2ED1-934D-910E-88799A4B2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RDS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877C1-20AB-8948-957E-A8F49B157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Aws </a:t>
            </a:r>
            <a:r>
              <a:rPr lang="en-US" sz="2400" dirty="0" err="1">
                <a:solidFill>
                  <a:srgbClr val="000000"/>
                </a:solidFill>
              </a:rPr>
              <a:t>rds</a:t>
            </a:r>
            <a:r>
              <a:rPr lang="en-US" sz="2400" dirty="0">
                <a:solidFill>
                  <a:srgbClr val="000000"/>
                </a:solidFill>
              </a:rPr>
              <a:t> describe-</a:t>
            </a:r>
            <a:r>
              <a:rPr lang="en-US" sz="2400" dirty="0" err="1">
                <a:solidFill>
                  <a:srgbClr val="000000"/>
                </a:solidFill>
              </a:rPr>
              <a:t>db</a:t>
            </a:r>
            <a:r>
              <a:rPr lang="en-US" sz="2400" dirty="0">
                <a:solidFill>
                  <a:srgbClr val="000000"/>
                </a:solidFill>
              </a:rPr>
              <a:t>-instances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22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68639F-7A34-C94C-A516-F8BA12075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Elasticache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9EDE-EA2D-0349-962B-D64D47C3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In-memory cache</a:t>
            </a:r>
          </a:p>
          <a:p>
            <a:r>
              <a:rPr lang="en-US" sz="2400" dirty="0" err="1">
                <a:solidFill>
                  <a:srgbClr val="000000"/>
                </a:solidFill>
              </a:rPr>
              <a:t>Elasticache</a:t>
            </a:r>
            <a:r>
              <a:rPr lang="en-US" sz="2400" dirty="0">
                <a:solidFill>
                  <a:srgbClr val="000000"/>
                </a:solidFill>
              </a:rPr>
              <a:t> used when DB is in stress and if DB is read heavy, not prone to data changing.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Redshift is a good answer because management keeps running OLAP transactions (business analytics)</a:t>
            </a:r>
          </a:p>
        </p:txBody>
      </p:sp>
    </p:spTree>
    <p:extLst>
      <p:ext uri="{BB962C8B-B14F-4D97-AF65-F5344CB8AC3E}">
        <p14:creationId xmlns:p14="http://schemas.microsoft.com/office/powerpoint/2010/main" val="2470052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9ED4-B866-4643-AE29-F3290E921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Aurora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29ADDF-4764-F446-8900-AEADB9E8F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0445" y="1825625"/>
            <a:ext cx="76911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5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327</Words>
  <Application>Microsoft Macintosh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AWS SysOps</vt:lpstr>
      <vt:lpstr>Elasticity vs Scalability</vt:lpstr>
      <vt:lpstr>Fail Over - DNS</vt:lpstr>
      <vt:lpstr>Multi AZ vs Read Replica</vt:lpstr>
      <vt:lpstr>Multi AZ</vt:lpstr>
      <vt:lpstr>Read Replica</vt:lpstr>
      <vt:lpstr>RDS Version</vt:lpstr>
      <vt:lpstr>Elasticache</vt:lpstr>
      <vt:lpstr>Aurora</vt:lpstr>
      <vt:lpstr>Aurora</vt:lpstr>
      <vt:lpstr>Aurora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SysOps</dc:title>
  <dc:creator>Sid Telang</dc:creator>
  <cp:lastModifiedBy>Sid Telang</cp:lastModifiedBy>
  <cp:revision>4</cp:revision>
  <dcterms:created xsi:type="dcterms:W3CDTF">2019-03-17T01:42:54Z</dcterms:created>
  <dcterms:modified xsi:type="dcterms:W3CDTF">2019-03-18T01:08:45Z</dcterms:modified>
</cp:coreProperties>
</file>