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9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9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F1D0E-F30F-4EA2-84FF-50E1164C30A3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6ABC4F6-7A4F-497D-86DD-A18805C256B8}">
      <dgm:prSet/>
      <dgm:spPr/>
      <dgm:t>
        <a:bodyPr/>
        <a:lstStyle/>
        <a:p>
          <a:pPr>
            <a:defRPr b="1"/>
          </a:pPr>
          <a:r>
            <a:rPr lang="en-US"/>
            <a:t>1 subnet spans 1 AZ</a:t>
          </a:r>
        </a:p>
      </dgm:t>
    </dgm:pt>
    <dgm:pt modelId="{0ABF4C5A-AE37-4594-9473-EFF1222F0C4D}" type="parTrans" cxnId="{1D9708CC-1424-4E7C-BB92-726D017A2099}">
      <dgm:prSet/>
      <dgm:spPr/>
      <dgm:t>
        <a:bodyPr/>
        <a:lstStyle/>
        <a:p>
          <a:endParaRPr lang="en-US"/>
        </a:p>
      </dgm:t>
    </dgm:pt>
    <dgm:pt modelId="{0083ED68-C663-472E-AAD8-43F0A4416F53}" type="sibTrans" cxnId="{1D9708CC-1424-4E7C-BB92-726D017A2099}">
      <dgm:prSet/>
      <dgm:spPr/>
      <dgm:t>
        <a:bodyPr/>
        <a:lstStyle/>
        <a:p>
          <a:endParaRPr lang="en-US"/>
        </a:p>
      </dgm:t>
    </dgm:pt>
    <dgm:pt modelId="{F4E54B49-B53E-4749-AF6E-54A95945AE32}">
      <dgm:prSet/>
      <dgm:spPr/>
      <dgm:t>
        <a:bodyPr/>
        <a:lstStyle/>
        <a:p>
          <a:pPr>
            <a:defRPr b="1"/>
          </a:pPr>
          <a:r>
            <a:rPr lang="en-US"/>
            <a:t>In a VPC you can:</a:t>
          </a:r>
        </a:p>
      </dgm:t>
    </dgm:pt>
    <dgm:pt modelId="{FDEF4ABE-F40D-49D4-84B7-550FFE7984F9}" type="parTrans" cxnId="{333E163F-057E-45E6-8D5E-75C19C1BEABE}">
      <dgm:prSet/>
      <dgm:spPr/>
      <dgm:t>
        <a:bodyPr/>
        <a:lstStyle/>
        <a:p>
          <a:endParaRPr lang="en-US"/>
        </a:p>
      </dgm:t>
    </dgm:pt>
    <dgm:pt modelId="{ADA52F31-13DF-4CFC-BB54-A4565F46F03D}" type="sibTrans" cxnId="{333E163F-057E-45E6-8D5E-75C19C1BEABE}">
      <dgm:prSet/>
      <dgm:spPr/>
      <dgm:t>
        <a:bodyPr/>
        <a:lstStyle/>
        <a:p>
          <a:endParaRPr lang="en-US"/>
        </a:p>
      </dgm:t>
    </dgm:pt>
    <dgm:pt modelId="{B43CDE4F-2C78-44FF-B9E2-864CDB6F40D1}">
      <dgm:prSet/>
      <dgm:spPr/>
      <dgm:t>
        <a:bodyPr/>
        <a:lstStyle/>
        <a:p>
          <a:r>
            <a:rPr lang="en-US"/>
            <a:t>Launch instances in your subnet</a:t>
          </a:r>
        </a:p>
      </dgm:t>
    </dgm:pt>
    <dgm:pt modelId="{3BA496EF-8CFF-450A-859F-E926D0B0BE6A}" type="parTrans" cxnId="{8332E7C6-84F6-4430-8FB4-5D23F843E33A}">
      <dgm:prSet/>
      <dgm:spPr/>
      <dgm:t>
        <a:bodyPr/>
        <a:lstStyle/>
        <a:p>
          <a:endParaRPr lang="en-US"/>
        </a:p>
      </dgm:t>
    </dgm:pt>
    <dgm:pt modelId="{0DB60CEA-20E2-4F88-98F5-27C412A3CC1F}" type="sibTrans" cxnId="{8332E7C6-84F6-4430-8FB4-5D23F843E33A}">
      <dgm:prSet/>
      <dgm:spPr/>
      <dgm:t>
        <a:bodyPr/>
        <a:lstStyle/>
        <a:p>
          <a:endParaRPr lang="en-US"/>
        </a:p>
      </dgm:t>
    </dgm:pt>
    <dgm:pt modelId="{4F9338E9-134A-48EC-A002-506A4866D0CD}">
      <dgm:prSet/>
      <dgm:spPr/>
      <dgm:t>
        <a:bodyPr/>
        <a:lstStyle/>
        <a:p>
          <a:r>
            <a:rPr lang="en-US"/>
            <a:t>Assign custom IP ranges in subnets</a:t>
          </a:r>
        </a:p>
      </dgm:t>
    </dgm:pt>
    <dgm:pt modelId="{86E01086-33BB-47E1-A73C-638DDB051C7E}" type="parTrans" cxnId="{A31D39F7-5478-43C9-9582-FA4D163CF296}">
      <dgm:prSet/>
      <dgm:spPr/>
      <dgm:t>
        <a:bodyPr/>
        <a:lstStyle/>
        <a:p>
          <a:endParaRPr lang="en-US"/>
        </a:p>
      </dgm:t>
    </dgm:pt>
    <dgm:pt modelId="{A3A4DB57-744E-478D-91E3-9A3A5E9F4F00}" type="sibTrans" cxnId="{A31D39F7-5478-43C9-9582-FA4D163CF296}">
      <dgm:prSet/>
      <dgm:spPr/>
      <dgm:t>
        <a:bodyPr/>
        <a:lstStyle/>
        <a:p>
          <a:endParaRPr lang="en-US"/>
        </a:p>
      </dgm:t>
    </dgm:pt>
    <dgm:pt modelId="{28095A2E-ADCA-4DED-B022-BA9AFB75DD56}">
      <dgm:prSet/>
      <dgm:spPr/>
      <dgm:t>
        <a:bodyPr/>
        <a:lstStyle/>
        <a:p>
          <a:r>
            <a:rPr lang="en-US"/>
            <a:t>Configure route tables between subnets</a:t>
          </a:r>
        </a:p>
      </dgm:t>
    </dgm:pt>
    <dgm:pt modelId="{9233286F-66DE-407D-8933-60FC4CF18123}" type="parTrans" cxnId="{6754D450-4172-439F-99FE-6E5A1FE7BB92}">
      <dgm:prSet/>
      <dgm:spPr/>
      <dgm:t>
        <a:bodyPr/>
        <a:lstStyle/>
        <a:p>
          <a:endParaRPr lang="en-US"/>
        </a:p>
      </dgm:t>
    </dgm:pt>
    <dgm:pt modelId="{AF93AE39-FCD4-4966-8292-BD78377ADCE2}" type="sibTrans" cxnId="{6754D450-4172-439F-99FE-6E5A1FE7BB92}">
      <dgm:prSet/>
      <dgm:spPr/>
      <dgm:t>
        <a:bodyPr/>
        <a:lstStyle/>
        <a:p>
          <a:endParaRPr lang="en-US"/>
        </a:p>
      </dgm:t>
    </dgm:pt>
    <dgm:pt modelId="{0E099CD4-83DE-4A49-9D18-00501CFE9DC2}">
      <dgm:prSet/>
      <dgm:spPr/>
      <dgm:t>
        <a:bodyPr/>
        <a:lstStyle/>
        <a:p>
          <a:r>
            <a:rPr lang="en-US" dirty="0"/>
            <a:t>Create IG for internet access</a:t>
          </a:r>
        </a:p>
        <a:p>
          <a:r>
            <a:rPr lang="en-US" dirty="0"/>
            <a:t>Can peer other VPCs (no transitive peering)</a:t>
          </a:r>
        </a:p>
      </dgm:t>
    </dgm:pt>
    <dgm:pt modelId="{0944A035-134D-4560-8A27-1F5A4DB4F258}" type="parTrans" cxnId="{FFFB5416-243B-48C3-9B48-9207ABA73B94}">
      <dgm:prSet/>
      <dgm:spPr/>
      <dgm:t>
        <a:bodyPr/>
        <a:lstStyle/>
        <a:p>
          <a:endParaRPr lang="en-US"/>
        </a:p>
      </dgm:t>
    </dgm:pt>
    <dgm:pt modelId="{EB8C4551-15BA-496A-8EB1-B98358A5D6ED}" type="sibTrans" cxnId="{FFFB5416-243B-48C3-9B48-9207ABA73B94}">
      <dgm:prSet/>
      <dgm:spPr/>
      <dgm:t>
        <a:bodyPr/>
        <a:lstStyle/>
        <a:p>
          <a:endParaRPr lang="en-US"/>
        </a:p>
      </dgm:t>
    </dgm:pt>
    <dgm:pt modelId="{61AAF75B-7476-4A9B-8E27-CC1CE5B9B706}" type="pres">
      <dgm:prSet presAssocID="{D4FF1D0E-F30F-4EA2-84FF-50E1164C30A3}" presName="root" presStyleCnt="0">
        <dgm:presLayoutVars>
          <dgm:dir/>
          <dgm:resizeHandles val="exact"/>
        </dgm:presLayoutVars>
      </dgm:prSet>
      <dgm:spPr/>
    </dgm:pt>
    <dgm:pt modelId="{2DFA0017-1E3A-409D-B206-FE9CD769C93A}" type="pres">
      <dgm:prSet presAssocID="{56ABC4F6-7A4F-497D-86DD-A18805C256B8}" presName="compNode" presStyleCnt="0"/>
      <dgm:spPr/>
    </dgm:pt>
    <dgm:pt modelId="{CEDE1C5C-9654-4A54-91AF-729D6A9C6A33}" type="pres">
      <dgm:prSet presAssocID="{56ABC4F6-7A4F-497D-86DD-A18805C256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AC3D421-50FC-4459-AE19-E74040B51424}" type="pres">
      <dgm:prSet presAssocID="{56ABC4F6-7A4F-497D-86DD-A18805C256B8}" presName="iconSpace" presStyleCnt="0"/>
      <dgm:spPr/>
    </dgm:pt>
    <dgm:pt modelId="{29B86C28-78D7-47F9-92C6-6573699E7395}" type="pres">
      <dgm:prSet presAssocID="{56ABC4F6-7A4F-497D-86DD-A18805C256B8}" presName="parTx" presStyleLbl="revTx" presStyleIdx="0" presStyleCnt="4">
        <dgm:presLayoutVars>
          <dgm:chMax val="0"/>
          <dgm:chPref val="0"/>
        </dgm:presLayoutVars>
      </dgm:prSet>
      <dgm:spPr/>
    </dgm:pt>
    <dgm:pt modelId="{C4CFEC4F-788F-4D22-A364-598C92166782}" type="pres">
      <dgm:prSet presAssocID="{56ABC4F6-7A4F-497D-86DD-A18805C256B8}" presName="txSpace" presStyleCnt="0"/>
      <dgm:spPr/>
    </dgm:pt>
    <dgm:pt modelId="{444D81E8-7B20-4718-B6E5-FA36219274EB}" type="pres">
      <dgm:prSet presAssocID="{56ABC4F6-7A4F-497D-86DD-A18805C256B8}" presName="desTx" presStyleLbl="revTx" presStyleIdx="1" presStyleCnt="4">
        <dgm:presLayoutVars/>
      </dgm:prSet>
      <dgm:spPr/>
    </dgm:pt>
    <dgm:pt modelId="{FBBCBBBB-8DCF-493E-BA32-8E3C3E8AAA54}" type="pres">
      <dgm:prSet presAssocID="{0083ED68-C663-472E-AAD8-43F0A4416F53}" presName="sibTrans" presStyleCnt="0"/>
      <dgm:spPr/>
    </dgm:pt>
    <dgm:pt modelId="{0023DA89-18FE-4F77-A292-E1DB0F7E4CD3}" type="pres">
      <dgm:prSet presAssocID="{F4E54B49-B53E-4749-AF6E-54A95945AE32}" presName="compNode" presStyleCnt="0"/>
      <dgm:spPr/>
    </dgm:pt>
    <dgm:pt modelId="{B132AA1C-E395-4724-AED2-31C48C136746}" type="pres">
      <dgm:prSet presAssocID="{F4E54B49-B53E-4749-AF6E-54A95945AE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8CBEF1-2B54-4A3F-BB6E-6F521CA5504C}" type="pres">
      <dgm:prSet presAssocID="{F4E54B49-B53E-4749-AF6E-54A95945AE32}" presName="iconSpace" presStyleCnt="0"/>
      <dgm:spPr/>
    </dgm:pt>
    <dgm:pt modelId="{1C2848EA-3285-40B1-9833-CB3816B904EF}" type="pres">
      <dgm:prSet presAssocID="{F4E54B49-B53E-4749-AF6E-54A95945AE32}" presName="parTx" presStyleLbl="revTx" presStyleIdx="2" presStyleCnt="4">
        <dgm:presLayoutVars>
          <dgm:chMax val="0"/>
          <dgm:chPref val="0"/>
        </dgm:presLayoutVars>
      </dgm:prSet>
      <dgm:spPr/>
    </dgm:pt>
    <dgm:pt modelId="{04B753AD-6293-406B-8034-43EE2149395B}" type="pres">
      <dgm:prSet presAssocID="{F4E54B49-B53E-4749-AF6E-54A95945AE32}" presName="txSpace" presStyleCnt="0"/>
      <dgm:spPr/>
    </dgm:pt>
    <dgm:pt modelId="{46606B7A-5009-42A6-9FC6-2F13CD87F95A}" type="pres">
      <dgm:prSet presAssocID="{F4E54B49-B53E-4749-AF6E-54A95945AE32}" presName="desTx" presStyleLbl="revTx" presStyleIdx="3" presStyleCnt="4">
        <dgm:presLayoutVars/>
      </dgm:prSet>
      <dgm:spPr/>
    </dgm:pt>
  </dgm:ptLst>
  <dgm:cxnLst>
    <dgm:cxn modelId="{FFFB5416-243B-48C3-9B48-9207ABA73B94}" srcId="{F4E54B49-B53E-4749-AF6E-54A95945AE32}" destId="{0E099CD4-83DE-4A49-9D18-00501CFE9DC2}" srcOrd="3" destOrd="0" parTransId="{0944A035-134D-4560-8A27-1F5A4DB4F258}" sibTransId="{EB8C4551-15BA-496A-8EB1-B98358A5D6ED}"/>
    <dgm:cxn modelId="{539B011F-8331-4409-90D9-01FED84CC174}" type="presOf" srcId="{B43CDE4F-2C78-44FF-B9E2-864CDB6F40D1}" destId="{46606B7A-5009-42A6-9FC6-2F13CD87F95A}" srcOrd="0" destOrd="0" presId="urn:microsoft.com/office/officeart/2018/5/layout/CenteredIconLabelDescriptionList"/>
    <dgm:cxn modelId="{EA54B631-4DA8-4194-AEDA-ADE27C54EB75}" type="presOf" srcId="{0E099CD4-83DE-4A49-9D18-00501CFE9DC2}" destId="{46606B7A-5009-42A6-9FC6-2F13CD87F95A}" srcOrd="0" destOrd="3" presId="urn:microsoft.com/office/officeart/2018/5/layout/CenteredIconLabelDescriptionList"/>
    <dgm:cxn modelId="{E8D0A13C-C1E5-4846-B312-8A7CDDDC8BAD}" type="presOf" srcId="{28095A2E-ADCA-4DED-B022-BA9AFB75DD56}" destId="{46606B7A-5009-42A6-9FC6-2F13CD87F95A}" srcOrd="0" destOrd="2" presId="urn:microsoft.com/office/officeart/2018/5/layout/CenteredIconLabelDescriptionList"/>
    <dgm:cxn modelId="{333E163F-057E-45E6-8D5E-75C19C1BEABE}" srcId="{D4FF1D0E-F30F-4EA2-84FF-50E1164C30A3}" destId="{F4E54B49-B53E-4749-AF6E-54A95945AE32}" srcOrd="1" destOrd="0" parTransId="{FDEF4ABE-F40D-49D4-84B7-550FFE7984F9}" sibTransId="{ADA52F31-13DF-4CFC-BB54-A4565F46F03D}"/>
    <dgm:cxn modelId="{1C707949-FC8D-4643-8723-74F9F62D9C56}" type="presOf" srcId="{D4FF1D0E-F30F-4EA2-84FF-50E1164C30A3}" destId="{61AAF75B-7476-4A9B-8E27-CC1CE5B9B706}" srcOrd="0" destOrd="0" presId="urn:microsoft.com/office/officeart/2018/5/layout/CenteredIconLabelDescriptionList"/>
    <dgm:cxn modelId="{6754D450-4172-439F-99FE-6E5A1FE7BB92}" srcId="{F4E54B49-B53E-4749-AF6E-54A95945AE32}" destId="{28095A2E-ADCA-4DED-B022-BA9AFB75DD56}" srcOrd="2" destOrd="0" parTransId="{9233286F-66DE-407D-8933-60FC4CF18123}" sibTransId="{AF93AE39-FCD4-4966-8292-BD78377ADCE2}"/>
    <dgm:cxn modelId="{E6E9695E-9A35-4485-B1FB-08145989192A}" type="presOf" srcId="{4F9338E9-134A-48EC-A002-506A4866D0CD}" destId="{46606B7A-5009-42A6-9FC6-2F13CD87F95A}" srcOrd="0" destOrd="1" presId="urn:microsoft.com/office/officeart/2018/5/layout/CenteredIconLabelDescriptionList"/>
    <dgm:cxn modelId="{20632579-F93C-47C3-802F-69034DCBCEF6}" type="presOf" srcId="{56ABC4F6-7A4F-497D-86DD-A18805C256B8}" destId="{29B86C28-78D7-47F9-92C6-6573699E7395}" srcOrd="0" destOrd="0" presId="urn:microsoft.com/office/officeart/2018/5/layout/CenteredIconLabelDescriptionList"/>
    <dgm:cxn modelId="{1D0867B4-0ACB-4E3A-92F9-E4E1946272C2}" type="presOf" srcId="{F4E54B49-B53E-4749-AF6E-54A95945AE32}" destId="{1C2848EA-3285-40B1-9833-CB3816B904EF}" srcOrd="0" destOrd="0" presId="urn:microsoft.com/office/officeart/2018/5/layout/CenteredIconLabelDescriptionList"/>
    <dgm:cxn modelId="{8332E7C6-84F6-4430-8FB4-5D23F843E33A}" srcId="{F4E54B49-B53E-4749-AF6E-54A95945AE32}" destId="{B43CDE4F-2C78-44FF-B9E2-864CDB6F40D1}" srcOrd="0" destOrd="0" parTransId="{3BA496EF-8CFF-450A-859F-E926D0B0BE6A}" sibTransId="{0DB60CEA-20E2-4F88-98F5-27C412A3CC1F}"/>
    <dgm:cxn modelId="{1D9708CC-1424-4E7C-BB92-726D017A2099}" srcId="{D4FF1D0E-F30F-4EA2-84FF-50E1164C30A3}" destId="{56ABC4F6-7A4F-497D-86DD-A18805C256B8}" srcOrd="0" destOrd="0" parTransId="{0ABF4C5A-AE37-4594-9473-EFF1222F0C4D}" sibTransId="{0083ED68-C663-472E-AAD8-43F0A4416F53}"/>
    <dgm:cxn modelId="{A31D39F7-5478-43C9-9582-FA4D163CF296}" srcId="{F4E54B49-B53E-4749-AF6E-54A95945AE32}" destId="{4F9338E9-134A-48EC-A002-506A4866D0CD}" srcOrd="1" destOrd="0" parTransId="{86E01086-33BB-47E1-A73C-638DDB051C7E}" sibTransId="{A3A4DB57-744E-478D-91E3-9A3A5E9F4F00}"/>
    <dgm:cxn modelId="{7886910B-D2B9-40A9-ADDA-3A3B185FE861}" type="presParOf" srcId="{61AAF75B-7476-4A9B-8E27-CC1CE5B9B706}" destId="{2DFA0017-1E3A-409D-B206-FE9CD769C93A}" srcOrd="0" destOrd="0" presId="urn:microsoft.com/office/officeart/2018/5/layout/CenteredIconLabelDescriptionList"/>
    <dgm:cxn modelId="{5F5FB0C6-E65C-44A1-8E8B-30C1DC613888}" type="presParOf" srcId="{2DFA0017-1E3A-409D-B206-FE9CD769C93A}" destId="{CEDE1C5C-9654-4A54-91AF-729D6A9C6A33}" srcOrd="0" destOrd="0" presId="urn:microsoft.com/office/officeart/2018/5/layout/CenteredIconLabelDescriptionList"/>
    <dgm:cxn modelId="{FFC2AF3E-DDFE-401A-BEEB-5B44A9D7E20D}" type="presParOf" srcId="{2DFA0017-1E3A-409D-B206-FE9CD769C93A}" destId="{0AC3D421-50FC-4459-AE19-E74040B51424}" srcOrd="1" destOrd="0" presId="urn:microsoft.com/office/officeart/2018/5/layout/CenteredIconLabelDescriptionList"/>
    <dgm:cxn modelId="{483A2476-A08E-4B88-8343-F7D949044DBD}" type="presParOf" srcId="{2DFA0017-1E3A-409D-B206-FE9CD769C93A}" destId="{29B86C28-78D7-47F9-92C6-6573699E7395}" srcOrd="2" destOrd="0" presId="urn:microsoft.com/office/officeart/2018/5/layout/CenteredIconLabelDescriptionList"/>
    <dgm:cxn modelId="{E44A7CD2-DB52-4527-9263-F964821B9716}" type="presParOf" srcId="{2DFA0017-1E3A-409D-B206-FE9CD769C93A}" destId="{C4CFEC4F-788F-4D22-A364-598C92166782}" srcOrd="3" destOrd="0" presId="urn:microsoft.com/office/officeart/2018/5/layout/CenteredIconLabelDescriptionList"/>
    <dgm:cxn modelId="{D3190F05-2A9B-4701-9F43-0C478575337F}" type="presParOf" srcId="{2DFA0017-1E3A-409D-B206-FE9CD769C93A}" destId="{444D81E8-7B20-4718-B6E5-FA36219274EB}" srcOrd="4" destOrd="0" presId="urn:microsoft.com/office/officeart/2018/5/layout/CenteredIconLabelDescriptionList"/>
    <dgm:cxn modelId="{6500985B-9DA7-46AB-9092-F8172677613E}" type="presParOf" srcId="{61AAF75B-7476-4A9B-8E27-CC1CE5B9B706}" destId="{FBBCBBBB-8DCF-493E-BA32-8E3C3E8AAA54}" srcOrd="1" destOrd="0" presId="urn:microsoft.com/office/officeart/2018/5/layout/CenteredIconLabelDescriptionList"/>
    <dgm:cxn modelId="{C15A9476-AD94-4287-972E-38B9AD1B274E}" type="presParOf" srcId="{61AAF75B-7476-4A9B-8E27-CC1CE5B9B706}" destId="{0023DA89-18FE-4F77-A292-E1DB0F7E4CD3}" srcOrd="2" destOrd="0" presId="urn:microsoft.com/office/officeart/2018/5/layout/CenteredIconLabelDescriptionList"/>
    <dgm:cxn modelId="{B0640BE9-3001-49C7-A01C-673B7390B2BF}" type="presParOf" srcId="{0023DA89-18FE-4F77-A292-E1DB0F7E4CD3}" destId="{B132AA1C-E395-4724-AED2-31C48C136746}" srcOrd="0" destOrd="0" presId="urn:microsoft.com/office/officeart/2018/5/layout/CenteredIconLabelDescriptionList"/>
    <dgm:cxn modelId="{944804C0-0390-40AA-95CC-5451692BDADD}" type="presParOf" srcId="{0023DA89-18FE-4F77-A292-E1DB0F7E4CD3}" destId="{AA8CBEF1-2B54-4A3F-BB6E-6F521CA5504C}" srcOrd="1" destOrd="0" presId="urn:microsoft.com/office/officeart/2018/5/layout/CenteredIconLabelDescriptionList"/>
    <dgm:cxn modelId="{0190B020-EC52-4F0A-B47B-9AFF9D056594}" type="presParOf" srcId="{0023DA89-18FE-4F77-A292-E1DB0F7E4CD3}" destId="{1C2848EA-3285-40B1-9833-CB3816B904EF}" srcOrd="2" destOrd="0" presId="urn:microsoft.com/office/officeart/2018/5/layout/CenteredIconLabelDescriptionList"/>
    <dgm:cxn modelId="{CC8D05A4-7189-4665-A39C-264004DBB87A}" type="presParOf" srcId="{0023DA89-18FE-4F77-A292-E1DB0F7E4CD3}" destId="{04B753AD-6293-406B-8034-43EE2149395B}" srcOrd="3" destOrd="0" presId="urn:microsoft.com/office/officeart/2018/5/layout/CenteredIconLabelDescriptionList"/>
    <dgm:cxn modelId="{0EC6A857-997A-463E-8500-04AA0A4E7C3F}" type="presParOf" srcId="{0023DA89-18FE-4F77-A292-E1DB0F7E4CD3}" destId="{46606B7A-5009-42A6-9FC6-2F13CD87F95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2D2371-F2CF-43DE-9B75-2C9E2983298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97D9748-18A9-46F8-AF6B-3DD36EDCE300}">
      <dgm:prSet/>
      <dgm:spPr/>
      <dgm:t>
        <a:bodyPr/>
        <a:lstStyle/>
        <a:p>
          <a:r>
            <a:rPr lang="en-US"/>
            <a:t>IGW can only be attached to 1 VPC</a:t>
          </a:r>
        </a:p>
      </dgm:t>
    </dgm:pt>
    <dgm:pt modelId="{11540181-C875-438C-B722-B664F7429908}" type="parTrans" cxnId="{6618DACD-5A62-467C-B452-84CC295B0CA2}">
      <dgm:prSet/>
      <dgm:spPr/>
      <dgm:t>
        <a:bodyPr/>
        <a:lstStyle/>
        <a:p>
          <a:endParaRPr lang="en-US"/>
        </a:p>
      </dgm:t>
    </dgm:pt>
    <dgm:pt modelId="{E993638F-7324-4BD1-8059-F0671604D040}" type="sibTrans" cxnId="{6618DACD-5A62-467C-B452-84CC295B0CA2}">
      <dgm:prSet/>
      <dgm:spPr/>
      <dgm:t>
        <a:bodyPr/>
        <a:lstStyle/>
        <a:p>
          <a:endParaRPr lang="en-US"/>
        </a:p>
      </dgm:t>
    </dgm:pt>
    <dgm:pt modelId="{FF130CEF-ABC1-4FF8-A37B-E33AD52D02C7}">
      <dgm:prSet/>
      <dgm:spPr/>
      <dgm:t>
        <a:bodyPr/>
        <a:lstStyle/>
        <a:p>
          <a:r>
            <a:rPr lang="en-US"/>
            <a:t>VPC spans across entire region</a:t>
          </a:r>
        </a:p>
      </dgm:t>
    </dgm:pt>
    <dgm:pt modelId="{C48394C3-A21E-4FC0-835F-504FB4CDDAD1}" type="parTrans" cxnId="{7462A1B9-5E69-4525-93D3-9AAEBA8EB7EF}">
      <dgm:prSet/>
      <dgm:spPr/>
      <dgm:t>
        <a:bodyPr/>
        <a:lstStyle/>
        <a:p>
          <a:endParaRPr lang="en-US"/>
        </a:p>
      </dgm:t>
    </dgm:pt>
    <dgm:pt modelId="{5108AB31-E3E2-4E0F-8FD2-1228F747AA85}" type="sibTrans" cxnId="{7462A1B9-5E69-4525-93D3-9AAEBA8EB7EF}">
      <dgm:prSet/>
      <dgm:spPr/>
      <dgm:t>
        <a:bodyPr/>
        <a:lstStyle/>
        <a:p>
          <a:endParaRPr lang="en-US"/>
        </a:p>
      </dgm:t>
    </dgm:pt>
    <dgm:pt modelId="{1E8841CE-2E4A-434A-A47C-D2A26F369D2B}">
      <dgm:prSet/>
      <dgm:spPr/>
      <dgm:t>
        <a:bodyPr/>
        <a:lstStyle/>
        <a:p>
          <a:r>
            <a:rPr lang="en-US"/>
            <a:t>1 subnet 1 AZ</a:t>
          </a:r>
        </a:p>
      </dgm:t>
    </dgm:pt>
    <dgm:pt modelId="{15F0B8A3-E393-4523-9C93-BDEB8729C1E0}" type="parTrans" cxnId="{11261956-8B06-4488-849B-FFEC1ABF3375}">
      <dgm:prSet/>
      <dgm:spPr/>
      <dgm:t>
        <a:bodyPr/>
        <a:lstStyle/>
        <a:p>
          <a:endParaRPr lang="en-US"/>
        </a:p>
      </dgm:t>
    </dgm:pt>
    <dgm:pt modelId="{805D13AC-1B84-406C-A060-B7FDBDC7D46F}" type="sibTrans" cxnId="{11261956-8B06-4488-849B-FFEC1ABF3375}">
      <dgm:prSet/>
      <dgm:spPr/>
      <dgm:t>
        <a:bodyPr/>
        <a:lstStyle/>
        <a:p>
          <a:endParaRPr lang="en-US"/>
        </a:p>
      </dgm:t>
    </dgm:pt>
    <dgm:pt modelId="{952DD8A9-A91E-4BD7-8432-9053BABD6FF7}" type="pres">
      <dgm:prSet presAssocID="{082D2371-F2CF-43DE-9B75-2C9E2983298D}" presName="root" presStyleCnt="0">
        <dgm:presLayoutVars>
          <dgm:dir/>
          <dgm:resizeHandles val="exact"/>
        </dgm:presLayoutVars>
      </dgm:prSet>
      <dgm:spPr/>
    </dgm:pt>
    <dgm:pt modelId="{B77302FE-1ABD-43D9-BB1B-048766F0ADEC}" type="pres">
      <dgm:prSet presAssocID="{082D2371-F2CF-43DE-9B75-2C9E2983298D}" presName="container" presStyleCnt="0">
        <dgm:presLayoutVars>
          <dgm:dir/>
          <dgm:resizeHandles val="exact"/>
        </dgm:presLayoutVars>
      </dgm:prSet>
      <dgm:spPr/>
    </dgm:pt>
    <dgm:pt modelId="{C98554B0-5F5D-486E-A7D1-37C1BB4C9AEE}" type="pres">
      <dgm:prSet presAssocID="{C97D9748-18A9-46F8-AF6B-3DD36EDCE300}" presName="compNode" presStyleCnt="0"/>
      <dgm:spPr/>
    </dgm:pt>
    <dgm:pt modelId="{B2D6FAC2-BBA7-4F38-AADF-80C5E0304F55}" type="pres">
      <dgm:prSet presAssocID="{C97D9748-18A9-46F8-AF6B-3DD36EDCE300}" presName="iconBgRect" presStyleLbl="bgShp" presStyleIdx="0" presStyleCnt="3"/>
      <dgm:spPr/>
    </dgm:pt>
    <dgm:pt modelId="{A6412CED-E3DF-42DC-A8C3-D2544E2001AD}" type="pres">
      <dgm:prSet presAssocID="{C97D9748-18A9-46F8-AF6B-3DD36EDCE3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8366AD-C59B-4D8E-A9BB-90F5806E1FC0}" type="pres">
      <dgm:prSet presAssocID="{C97D9748-18A9-46F8-AF6B-3DD36EDCE300}" presName="spaceRect" presStyleCnt="0"/>
      <dgm:spPr/>
    </dgm:pt>
    <dgm:pt modelId="{468007B3-C871-4919-A517-8CB6378B6C14}" type="pres">
      <dgm:prSet presAssocID="{C97D9748-18A9-46F8-AF6B-3DD36EDCE300}" presName="textRect" presStyleLbl="revTx" presStyleIdx="0" presStyleCnt="3">
        <dgm:presLayoutVars>
          <dgm:chMax val="1"/>
          <dgm:chPref val="1"/>
        </dgm:presLayoutVars>
      </dgm:prSet>
      <dgm:spPr/>
    </dgm:pt>
    <dgm:pt modelId="{0CD12E9A-DA78-4EF0-930E-B8BB21AA8A11}" type="pres">
      <dgm:prSet presAssocID="{E993638F-7324-4BD1-8059-F0671604D040}" presName="sibTrans" presStyleLbl="sibTrans2D1" presStyleIdx="0" presStyleCnt="0"/>
      <dgm:spPr/>
    </dgm:pt>
    <dgm:pt modelId="{079C989C-E300-4F6C-8F56-F0D1825E032E}" type="pres">
      <dgm:prSet presAssocID="{FF130CEF-ABC1-4FF8-A37B-E33AD52D02C7}" presName="compNode" presStyleCnt="0"/>
      <dgm:spPr/>
    </dgm:pt>
    <dgm:pt modelId="{3130474E-97B3-4AAB-AF27-819907993F32}" type="pres">
      <dgm:prSet presAssocID="{FF130CEF-ABC1-4FF8-A37B-E33AD52D02C7}" presName="iconBgRect" presStyleLbl="bgShp" presStyleIdx="1" presStyleCnt="3"/>
      <dgm:spPr/>
    </dgm:pt>
    <dgm:pt modelId="{41104CF4-47C3-4ABB-A930-8AACB5A729BF}" type="pres">
      <dgm:prSet presAssocID="{FF130CEF-ABC1-4FF8-A37B-E33AD52D02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D1F7F62-228D-4734-A1AB-CC5AA7177880}" type="pres">
      <dgm:prSet presAssocID="{FF130CEF-ABC1-4FF8-A37B-E33AD52D02C7}" presName="spaceRect" presStyleCnt="0"/>
      <dgm:spPr/>
    </dgm:pt>
    <dgm:pt modelId="{5D49D6E2-3826-4897-B5DF-B834E5C2EB3B}" type="pres">
      <dgm:prSet presAssocID="{FF130CEF-ABC1-4FF8-A37B-E33AD52D02C7}" presName="textRect" presStyleLbl="revTx" presStyleIdx="1" presStyleCnt="3">
        <dgm:presLayoutVars>
          <dgm:chMax val="1"/>
          <dgm:chPref val="1"/>
        </dgm:presLayoutVars>
      </dgm:prSet>
      <dgm:spPr/>
    </dgm:pt>
    <dgm:pt modelId="{C1B732E8-BBEC-4369-8F93-73518B34A8C4}" type="pres">
      <dgm:prSet presAssocID="{5108AB31-E3E2-4E0F-8FD2-1228F747AA85}" presName="sibTrans" presStyleLbl="sibTrans2D1" presStyleIdx="0" presStyleCnt="0"/>
      <dgm:spPr/>
    </dgm:pt>
    <dgm:pt modelId="{E370118C-9813-47D7-9D57-E92226D9DAD3}" type="pres">
      <dgm:prSet presAssocID="{1E8841CE-2E4A-434A-A47C-D2A26F369D2B}" presName="compNode" presStyleCnt="0"/>
      <dgm:spPr/>
    </dgm:pt>
    <dgm:pt modelId="{BD426838-702C-446C-991F-A94ED55CA5FD}" type="pres">
      <dgm:prSet presAssocID="{1E8841CE-2E4A-434A-A47C-D2A26F369D2B}" presName="iconBgRect" presStyleLbl="bgShp" presStyleIdx="2" presStyleCnt="3"/>
      <dgm:spPr/>
    </dgm:pt>
    <dgm:pt modelId="{55E63208-16F6-4365-8C7E-B93B8B915C25}" type="pres">
      <dgm:prSet presAssocID="{1E8841CE-2E4A-434A-A47C-D2A26F369D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C5D3BE4-0599-442A-AB87-3C42CCE0B747}" type="pres">
      <dgm:prSet presAssocID="{1E8841CE-2E4A-434A-A47C-D2A26F369D2B}" presName="spaceRect" presStyleCnt="0"/>
      <dgm:spPr/>
    </dgm:pt>
    <dgm:pt modelId="{21DB5B90-6353-4342-A84C-D3D84D2897EF}" type="pres">
      <dgm:prSet presAssocID="{1E8841CE-2E4A-434A-A47C-D2A26F369D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E56303-04E4-4B22-812B-F0DA8638888F}" type="presOf" srcId="{5108AB31-E3E2-4E0F-8FD2-1228F747AA85}" destId="{C1B732E8-BBEC-4369-8F93-73518B34A8C4}" srcOrd="0" destOrd="0" presId="urn:microsoft.com/office/officeart/2018/2/layout/IconCircleList"/>
    <dgm:cxn modelId="{11261956-8B06-4488-849B-FFEC1ABF3375}" srcId="{082D2371-F2CF-43DE-9B75-2C9E2983298D}" destId="{1E8841CE-2E4A-434A-A47C-D2A26F369D2B}" srcOrd="2" destOrd="0" parTransId="{15F0B8A3-E393-4523-9C93-BDEB8729C1E0}" sibTransId="{805D13AC-1B84-406C-A060-B7FDBDC7D46F}"/>
    <dgm:cxn modelId="{F6CB008B-1FE5-45DE-8F03-17D6C8C5A926}" type="presOf" srcId="{082D2371-F2CF-43DE-9B75-2C9E2983298D}" destId="{952DD8A9-A91E-4BD7-8432-9053BABD6FF7}" srcOrd="0" destOrd="0" presId="urn:microsoft.com/office/officeart/2018/2/layout/IconCircleList"/>
    <dgm:cxn modelId="{9F18C491-4BCC-4CDA-919A-329FD2771509}" type="presOf" srcId="{C97D9748-18A9-46F8-AF6B-3DD36EDCE300}" destId="{468007B3-C871-4919-A517-8CB6378B6C14}" srcOrd="0" destOrd="0" presId="urn:microsoft.com/office/officeart/2018/2/layout/IconCircleList"/>
    <dgm:cxn modelId="{849293A6-4515-4A81-99AC-31CB005B2680}" type="presOf" srcId="{FF130CEF-ABC1-4FF8-A37B-E33AD52D02C7}" destId="{5D49D6E2-3826-4897-B5DF-B834E5C2EB3B}" srcOrd="0" destOrd="0" presId="urn:microsoft.com/office/officeart/2018/2/layout/IconCircleList"/>
    <dgm:cxn modelId="{7462A1B9-5E69-4525-93D3-9AAEBA8EB7EF}" srcId="{082D2371-F2CF-43DE-9B75-2C9E2983298D}" destId="{FF130CEF-ABC1-4FF8-A37B-E33AD52D02C7}" srcOrd="1" destOrd="0" parTransId="{C48394C3-A21E-4FC0-835F-504FB4CDDAD1}" sibTransId="{5108AB31-E3E2-4E0F-8FD2-1228F747AA85}"/>
    <dgm:cxn modelId="{6618DACD-5A62-467C-B452-84CC295B0CA2}" srcId="{082D2371-F2CF-43DE-9B75-2C9E2983298D}" destId="{C97D9748-18A9-46F8-AF6B-3DD36EDCE300}" srcOrd="0" destOrd="0" parTransId="{11540181-C875-438C-B722-B664F7429908}" sibTransId="{E993638F-7324-4BD1-8059-F0671604D040}"/>
    <dgm:cxn modelId="{88881FCF-E1FA-48F7-B3E7-A4E7A0FBCB96}" type="presOf" srcId="{E993638F-7324-4BD1-8059-F0671604D040}" destId="{0CD12E9A-DA78-4EF0-930E-B8BB21AA8A11}" srcOrd="0" destOrd="0" presId="urn:microsoft.com/office/officeart/2018/2/layout/IconCircleList"/>
    <dgm:cxn modelId="{0E762BEB-BB0B-4AB6-B891-697A184CDB6D}" type="presOf" srcId="{1E8841CE-2E4A-434A-A47C-D2A26F369D2B}" destId="{21DB5B90-6353-4342-A84C-D3D84D2897EF}" srcOrd="0" destOrd="0" presId="urn:microsoft.com/office/officeart/2018/2/layout/IconCircleList"/>
    <dgm:cxn modelId="{2E263959-C5F5-4B44-B22F-4352627A41D5}" type="presParOf" srcId="{952DD8A9-A91E-4BD7-8432-9053BABD6FF7}" destId="{B77302FE-1ABD-43D9-BB1B-048766F0ADEC}" srcOrd="0" destOrd="0" presId="urn:microsoft.com/office/officeart/2018/2/layout/IconCircleList"/>
    <dgm:cxn modelId="{F8CF28D8-6C78-4356-828F-610349364D20}" type="presParOf" srcId="{B77302FE-1ABD-43D9-BB1B-048766F0ADEC}" destId="{C98554B0-5F5D-486E-A7D1-37C1BB4C9AEE}" srcOrd="0" destOrd="0" presId="urn:microsoft.com/office/officeart/2018/2/layout/IconCircleList"/>
    <dgm:cxn modelId="{9D858665-F795-45AB-BA1E-8D1A19DC241D}" type="presParOf" srcId="{C98554B0-5F5D-486E-A7D1-37C1BB4C9AEE}" destId="{B2D6FAC2-BBA7-4F38-AADF-80C5E0304F55}" srcOrd="0" destOrd="0" presId="urn:microsoft.com/office/officeart/2018/2/layout/IconCircleList"/>
    <dgm:cxn modelId="{C60EAD26-5405-405C-A2EA-D62A71BB63D7}" type="presParOf" srcId="{C98554B0-5F5D-486E-A7D1-37C1BB4C9AEE}" destId="{A6412CED-E3DF-42DC-A8C3-D2544E2001AD}" srcOrd="1" destOrd="0" presId="urn:microsoft.com/office/officeart/2018/2/layout/IconCircleList"/>
    <dgm:cxn modelId="{A900DD6F-C739-4729-B9C7-0DF7F87AB679}" type="presParOf" srcId="{C98554B0-5F5D-486E-A7D1-37C1BB4C9AEE}" destId="{3F8366AD-C59B-4D8E-A9BB-90F5806E1FC0}" srcOrd="2" destOrd="0" presId="urn:microsoft.com/office/officeart/2018/2/layout/IconCircleList"/>
    <dgm:cxn modelId="{DCAC29FE-20CF-4AFB-9F6F-7DB6BCFD4214}" type="presParOf" srcId="{C98554B0-5F5D-486E-A7D1-37C1BB4C9AEE}" destId="{468007B3-C871-4919-A517-8CB6378B6C14}" srcOrd="3" destOrd="0" presId="urn:microsoft.com/office/officeart/2018/2/layout/IconCircleList"/>
    <dgm:cxn modelId="{4A0277CE-FE93-4020-8EA4-0D451C536977}" type="presParOf" srcId="{B77302FE-1ABD-43D9-BB1B-048766F0ADEC}" destId="{0CD12E9A-DA78-4EF0-930E-B8BB21AA8A11}" srcOrd="1" destOrd="0" presId="urn:microsoft.com/office/officeart/2018/2/layout/IconCircleList"/>
    <dgm:cxn modelId="{A2A8C6D7-0962-4B26-A290-2A33717F2A62}" type="presParOf" srcId="{B77302FE-1ABD-43D9-BB1B-048766F0ADEC}" destId="{079C989C-E300-4F6C-8F56-F0D1825E032E}" srcOrd="2" destOrd="0" presId="urn:microsoft.com/office/officeart/2018/2/layout/IconCircleList"/>
    <dgm:cxn modelId="{2A853B94-3269-438C-87CC-96C915AAF22C}" type="presParOf" srcId="{079C989C-E300-4F6C-8F56-F0D1825E032E}" destId="{3130474E-97B3-4AAB-AF27-819907993F32}" srcOrd="0" destOrd="0" presId="urn:microsoft.com/office/officeart/2018/2/layout/IconCircleList"/>
    <dgm:cxn modelId="{C16CEB74-8FED-472F-9999-5918B2A58A39}" type="presParOf" srcId="{079C989C-E300-4F6C-8F56-F0D1825E032E}" destId="{41104CF4-47C3-4ABB-A930-8AACB5A729BF}" srcOrd="1" destOrd="0" presId="urn:microsoft.com/office/officeart/2018/2/layout/IconCircleList"/>
    <dgm:cxn modelId="{1668B8B5-0833-4F93-B469-42130F32F2FA}" type="presParOf" srcId="{079C989C-E300-4F6C-8F56-F0D1825E032E}" destId="{2D1F7F62-228D-4734-A1AB-CC5AA7177880}" srcOrd="2" destOrd="0" presId="urn:microsoft.com/office/officeart/2018/2/layout/IconCircleList"/>
    <dgm:cxn modelId="{3FAEFAE9-9217-48AC-B501-7F73A409030A}" type="presParOf" srcId="{079C989C-E300-4F6C-8F56-F0D1825E032E}" destId="{5D49D6E2-3826-4897-B5DF-B834E5C2EB3B}" srcOrd="3" destOrd="0" presId="urn:microsoft.com/office/officeart/2018/2/layout/IconCircleList"/>
    <dgm:cxn modelId="{0C79544D-3131-447C-B5E4-27E1D0F86D69}" type="presParOf" srcId="{B77302FE-1ABD-43D9-BB1B-048766F0ADEC}" destId="{C1B732E8-BBEC-4369-8F93-73518B34A8C4}" srcOrd="3" destOrd="0" presId="urn:microsoft.com/office/officeart/2018/2/layout/IconCircleList"/>
    <dgm:cxn modelId="{D4087D91-45AB-4698-B458-6BAE280C21A4}" type="presParOf" srcId="{B77302FE-1ABD-43D9-BB1B-048766F0ADEC}" destId="{E370118C-9813-47D7-9D57-E92226D9DAD3}" srcOrd="4" destOrd="0" presId="urn:microsoft.com/office/officeart/2018/2/layout/IconCircleList"/>
    <dgm:cxn modelId="{52648264-48BC-4615-8EDC-A1EF722E54A1}" type="presParOf" srcId="{E370118C-9813-47D7-9D57-E92226D9DAD3}" destId="{BD426838-702C-446C-991F-A94ED55CA5FD}" srcOrd="0" destOrd="0" presId="urn:microsoft.com/office/officeart/2018/2/layout/IconCircleList"/>
    <dgm:cxn modelId="{3CC247F4-1C72-4BCD-BAD9-60D35777A5A1}" type="presParOf" srcId="{E370118C-9813-47D7-9D57-E92226D9DAD3}" destId="{55E63208-16F6-4365-8C7E-B93B8B915C25}" srcOrd="1" destOrd="0" presId="urn:microsoft.com/office/officeart/2018/2/layout/IconCircleList"/>
    <dgm:cxn modelId="{F51238EB-9326-4D04-813D-D7A6F31B9D04}" type="presParOf" srcId="{E370118C-9813-47D7-9D57-E92226D9DAD3}" destId="{0C5D3BE4-0599-442A-AB87-3C42CCE0B747}" srcOrd="2" destOrd="0" presId="urn:microsoft.com/office/officeart/2018/2/layout/IconCircleList"/>
    <dgm:cxn modelId="{283FDFCD-B98D-4F54-A936-CA6A1004D3DD}" type="presParOf" srcId="{E370118C-9813-47D7-9D57-E92226D9DAD3}" destId="{21DB5B90-6353-4342-A84C-D3D84D2897E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332116-B834-416D-80D5-90880C61B978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5BE029-4D6E-42C2-BD22-DFDE7920F654}">
      <dgm:prSet/>
      <dgm:spPr/>
      <dgm:t>
        <a:bodyPr/>
        <a:lstStyle/>
        <a:p>
          <a:r>
            <a:rPr lang="en-US"/>
            <a:t>Select IP range</a:t>
          </a:r>
        </a:p>
      </dgm:t>
    </dgm:pt>
    <dgm:pt modelId="{479270A0-5DD3-4208-BC7A-7E494A04F473}" type="parTrans" cxnId="{C6357F6A-39DC-4466-A057-7AC673B1FE1C}">
      <dgm:prSet/>
      <dgm:spPr/>
      <dgm:t>
        <a:bodyPr/>
        <a:lstStyle/>
        <a:p>
          <a:endParaRPr lang="en-US"/>
        </a:p>
      </dgm:t>
    </dgm:pt>
    <dgm:pt modelId="{4FE69650-D9C8-4178-B42C-1C336E9F3725}" type="sibTrans" cxnId="{C6357F6A-39DC-4466-A057-7AC673B1FE1C}">
      <dgm:prSet/>
      <dgm:spPr/>
      <dgm:t>
        <a:bodyPr/>
        <a:lstStyle/>
        <a:p>
          <a:endParaRPr lang="en-US"/>
        </a:p>
      </dgm:t>
    </dgm:pt>
    <dgm:pt modelId="{25E6122C-78AC-44E8-8556-A980122DE20F}">
      <dgm:prSet/>
      <dgm:spPr/>
      <dgm:t>
        <a:bodyPr/>
        <a:lstStyle/>
        <a:p>
          <a:r>
            <a:rPr lang="en-US"/>
            <a:t>create subnet IP ranges</a:t>
          </a:r>
        </a:p>
      </dgm:t>
    </dgm:pt>
    <dgm:pt modelId="{3D17ACFF-DAAB-49B8-B025-4CD1D36FD195}" type="parTrans" cxnId="{063871C4-B798-4032-89E1-3E7947BA3A33}">
      <dgm:prSet/>
      <dgm:spPr/>
      <dgm:t>
        <a:bodyPr/>
        <a:lstStyle/>
        <a:p>
          <a:endParaRPr lang="en-US"/>
        </a:p>
      </dgm:t>
    </dgm:pt>
    <dgm:pt modelId="{9372EFB0-6EA2-4303-90BF-5DABFB5D4DD9}" type="sibTrans" cxnId="{063871C4-B798-4032-89E1-3E7947BA3A33}">
      <dgm:prSet/>
      <dgm:spPr/>
      <dgm:t>
        <a:bodyPr/>
        <a:lstStyle/>
        <a:p>
          <a:endParaRPr lang="en-US"/>
        </a:p>
      </dgm:t>
    </dgm:pt>
    <dgm:pt modelId="{94D5408B-7A69-4975-8AD6-EBEB109DD055}">
      <dgm:prSet/>
      <dgm:spPr/>
      <dgm:t>
        <a:bodyPr/>
        <a:lstStyle/>
        <a:p>
          <a:r>
            <a:rPr lang="en-US"/>
            <a:t>create additional route tables for access to IGW for access to internet for public subnet (only for public subnets)</a:t>
          </a:r>
        </a:p>
      </dgm:t>
    </dgm:pt>
    <dgm:pt modelId="{B761D807-C81B-4BF8-A695-24B3ABAF404E}" type="parTrans" cxnId="{99F68ED9-BA7C-4F65-A4F9-E20EC52F6A88}">
      <dgm:prSet/>
      <dgm:spPr/>
      <dgm:t>
        <a:bodyPr/>
        <a:lstStyle/>
        <a:p>
          <a:endParaRPr lang="en-US"/>
        </a:p>
      </dgm:t>
    </dgm:pt>
    <dgm:pt modelId="{11DD001D-7F6A-4401-BFBA-FF31EDC71A36}" type="sibTrans" cxnId="{99F68ED9-BA7C-4F65-A4F9-E20EC52F6A88}">
      <dgm:prSet/>
      <dgm:spPr/>
      <dgm:t>
        <a:bodyPr/>
        <a:lstStyle/>
        <a:p>
          <a:endParaRPr lang="en-US"/>
        </a:p>
      </dgm:t>
    </dgm:pt>
    <dgm:pt modelId="{FBDA1214-86E3-4FAD-9092-1CC1A2470144}">
      <dgm:prSet/>
      <dgm:spPr/>
      <dgm:t>
        <a:bodyPr/>
        <a:lstStyle/>
        <a:p>
          <a:r>
            <a:rPr lang="en-US"/>
            <a:t>Route table to NAT GW for private subnet route out, preferable to have in each AZ</a:t>
          </a:r>
        </a:p>
      </dgm:t>
    </dgm:pt>
    <dgm:pt modelId="{D5101E8A-6A01-41EA-B4D0-C0413F1CA56E}" type="parTrans" cxnId="{75E3927E-B4D9-464F-A27C-D13108A61802}">
      <dgm:prSet/>
      <dgm:spPr/>
      <dgm:t>
        <a:bodyPr/>
        <a:lstStyle/>
        <a:p>
          <a:endParaRPr lang="en-US"/>
        </a:p>
      </dgm:t>
    </dgm:pt>
    <dgm:pt modelId="{0C411E5A-277C-4084-9890-C89733D6E7AD}" type="sibTrans" cxnId="{75E3927E-B4D9-464F-A27C-D13108A61802}">
      <dgm:prSet/>
      <dgm:spPr/>
      <dgm:t>
        <a:bodyPr/>
        <a:lstStyle/>
        <a:p>
          <a:endParaRPr lang="en-US"/>
        </a:p>
      </dgm:t>
    </dgm:pt>
    <dgm:pt modelId="{A1AFEEB0-2071-4C11-923A-48C2D37C0A05}">
      <dgm:prSet/>
      <dgm:spPr/>
      <dgm:t>
        <a:bodyPr/>
        <a:lstStyle/>
        <a:p>
          <a:r>
            <a:rPr lang="en-US"/>
            <a:t>Legacy – NAT instance (self managed)</a:t>
          </a:r>
        </a:p>
      </dgm:t>
    </dgm:pt>
    <dgm:pt modelId="{8AB1D5FC-438C-4746-A320-CAFEAC723267}" type="parTrans" cxnId="{6D700B4C-8734-465D-A87D-21014BC6BB9A}">
      <dgm:prSet/>
      <dgm:spPr/>
      <dgm:t>
        <a:bodyPr/>
        <a:lstStyle/>
        <a:p>
          <a:endParaRPr lang="en-US"/>
        </a:p>
      </dgm:t>
    </dgm:pt>
    <dgm:pt modelId="{49C21002-0CBE-4BF7-9D8B-88A96811A605}" type="sibTrans" cxnId="{6D700B4C-8734-465D-A87D-21014BC6BB9A}">
      <dgm:prSet/>
      <dgm:spPr/>
      <dgm:t>
        <a:bodyPr/>
        <a:lstStyle/>
        <a:p>
          <a:endParaRPr lang="en-US"/>
        </a:p>
      </dgm:t>
    </dgm:pt>
    <dgm:pt modelId="{BC36F22C-A2BC-43CC-9883-5392572BB742}" type="pres">
      <dgm:prSet presAssocID="{B9332116-B834-416D-80D5-90880C61B978}" presName="root" presStyleCnt="0">
        <dgm:presLayoutVars>
          <dgm:dir/>
          <dgm:resizeHandles val="exact"/>
        </dgm:presLayoutVars>
      </dgm:prSet>
      <dgm:spPr/>
    </dgm:pt>
    <dgm:pt modelId="{F1A064D8-A961-4E96-B185-37EE9886109D}" type="pres">
      <dgm:prSet presAssocID="{6B5BE029-4D6E-42C2-BD22-DFDE7920F654}" presName="compNode" presStyleCnt="0"/>
      <dgm:spPr/>
    </dgm:pt>
    <dgm:pt modelId="{FD583D14-3140-4978-B4E7-6DE160DD2C31}" type="pres">
      <dgm:prSet presAssocID="{6B5BE029-4D6E-42C2-BD22-DFDE7920F6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C68E9341-8050-4E8E-BB33-5ED2B300CE44}" type="pres">
      <dgm:prSet presAssocID="{6B5BE029-4D6E-42C2-BD22-DFDE7920F654}" presName="spaceRect" presStyleCnt="0"/>
      <dgm:spPr/>
    </dgm:pt>
    <dgm:pt modelId="{4CDB8054-476B-4D91-91C4-F12327C0391F}" type="pres">
      <dgm:prSet presAssocID="{6B5BE029-4D6E-42C2-BD22-DFDE7920F654}" presName="textRect" presStyleLbl="revTx" presStyleIdx="0" presStyleCnt="5">
        <dgm:presLayoutVars>
          <dgm:chMax val="1"/>
          <dgm:chPref val="1"/>
        </dgm:presLayoutVars>
      </dgm:prSet>
      <dgm:spPr/>
    </dgm:pt>
    <dgm:pt modelId="{0D58088F-C958-4527-ABFA-7F5E95160BAE}" type="pres">
      <dgm:prSet presAssocID="{4FE69650-D9C8-4178-B42C-1C336E9F3725}" presName="sibTrans" presStyleCnt="0"/>
      <dgm:spPr/>
    </dgm:pt>
    <dgm:pt modelId="{68A5639A-0C57-445E-81EF-6D2A90AE394E}" type="pres">
      <dgm:prSet presAssocID="{25E6122C-78AC-44E8-8556-A980122DE20F}" presName="compNode" presStyleCnt="0"/>
      <dgm:spPr/>
    </dgm:pt>
    <dgm:pt modelId="{491BAF1A-6E25-4172-9295-D2A8955A6360}" type="pres">
      <dgm:prSet presAssocID="{25E6122C-78AC-44E8-8556-A980122DE20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0E24DC28-8E30-4028-8F30-C350B5166CC1}" type="pres">
      <dgm:prSet presAssocID="{25E6122C-78AC-44E8-8556-A980122DE20F}" presName="spaceRect" presStyleCnt="0"/>
      <dgm:spPr/>
    </dgm:pt>
    <dgm:pt modelId="{681BEC2D-8EC8-4DF5-B7F2-39E3DB39F6CB}" type="pres">
      <dgm:prSet presAssocID="{25E6122C-78AC-44E8-8556-A980122DE20F}" presName="textRect" presStyleLbl="revTx" presStyleIdx="1" presStyleCnt="5">
        <dgm:presLayoutVars>
          <dgm:chMax val="1"/>
          <dgm:chPref val="1"/>
        </dgm:presLayoutVars>
      </dgm:prSet>
      <dgm:spPr/>
    </dgm:pt>
    <dgm:pt modelId="{ACAD11B2-CF76-4916-A9F4-69FFEF2CE770}" type="pres">
      <dgm:prSet presAssocID="{9372EFB0-6EA2-4303-90BF-5DABFB5D4DD9}" presName="sibTrans" presStyleCnt="0"/>
      <dgm:spPr/>
    </dgm:pt>
    <dgm:pt modelId="{DBD4769F-5B8B-41AC-A783-D949F600CDEA}" type="pres">
      <dgm:prSet presAssocID="{94D5408B-7A69-4975-8AD6-EBEB109DD055}" presName="compNode" presStyleCnt="0"/>
      <dgm:spPr/>
    </dgm:pt>
    <dgm:pt modelId="{285F90E7-C54A-4895-B93F-5AD57B98E7D7}" type="pres">
      <dgm:prSet presAssocID="{94D5408B-7A69-4975-8AD6-EBEB109DD0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5A3637-7C1B-46F8-ADEE-2C84DC9A463C}" type="pres">
      <dgm:prSet presAssocID="{94D5408B-7A69-4975-8AD6-EBEB109DD055}" presName="spaceRect" presStyleCnt="0"/>
      <dgm:spPr/>
    </dgm:pt>
    <dgm:pt modelId="{AE8AA8E5-4A0D-4762-AA7C-ADD7849B1F43}" type="pres">
      <dgm:prSet presAssocID="{94D5408B-7A69-4975-8AD6-EBEB109DD055}" presName="textRect" presStyleLbl="revTx" presStyleIdx="2" presStyleCnt="5">
        <dgm:presLayoutVars>
          <dgm:chMax val="1"/>
          <dgm:chPref val="1"/>
        </dgm:presLayoutVars>
      </dgm:prSet>
      <dgm:spPr/>
    </dgm:pt>
    <dgm:pt modelId="{C7B8EFA0-7AAD-402D-83E5-D18B5E9D116F}" type="pres">
      <dgm:prSet presAssocID="{11DD001D-7F6A-4401-BFBA-FF31EDC71A36}" presName="sibTrans" presStyleCnt="0"/>
      <dgm:spPr/>
    </dgm:pt>
    <dgm:pt modelId="{354B10CA-3869-4444-8B78-6F949C8F4DF2}" type="pres">
      <dgm:prSet presAssocID="{FBDA1214-86E3-4FAD-9092-1CC1A2470144}" presName="compNode" presStyleCnt="0"/>
      <dgm:spPr/>
    </dgm:pt>
    <dgm:pt modelId="{402E2DF5-E5BE-4FE6-8EF8-D312AF721772}" type="pres">
      <dgm:prSet presAssocID="{FBDA1214-86E3-4FAD-9092-1CC1A247014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EC1EB6F-CE86-4DAA-9589-D6DF4E590DB9}" type="pres">
      <dgm:prSet presAssocID="{FBDA1214-86E3-4FAD-9092-1CC1A2470144}" presName="spaceRect" presStyleCnt="0"/>
      <dgm:spPr/>
    </dgm:pt>
    <dgm:pt modelId="{4C1DCC83-031B-4AA7-9480-A8DBC701EE15}" type="pres">
      <dgm:prSet presAssocID="{FBDA1214-86E3-4FAD-9092-1CC1A2470144}" presName="textRect" presStyleLbl="revTx" presStyleIdx="3" presStyleCnt="5">
        <dgm:presLayoutVars>
          <dgm:chMax val="1"/>
          <dgm:chPref val="1"/>
        </dgm:presLayoutVars>
      </dgm:prSet>
      <dgm:spPr/>
    </dgm:pt>
    <dgm:pt modelId="{F12B4DB8-0682-47A1-A67D-297D53C75545}" type="pres">
      <dgm:prSet presAssocID="{0C411E5A-277C-4084-9890-C89733D6E7AD}" presName="sibTrans" presStyleCnt="0"/>
      <dgm:spPr/>
    </dgm:pt>
    <dgm:pt modelId="{5009F286-8225-4AF1-91D4-E77C01270848}" type="pres">
      <dgm:prSet presAssocID="{A1AFEEB0-2071-4C11-923A-48C2D37C0A05}" presName="compNode" presStyleCnt="0"/>
      <dgm:spPr/>
    </dgm:pt>
    <dgm:pt modelId="{C6E0BC20-5C08-468A-BC51-20566E22A9B5}" type="pres">
      <dgm:prSet presAssocID="{A1AFEEB0-2071-4C11-923A-48C2D37C0A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8A74C29-FFDB-4D56-B1AE-B9D5241F3237}" type="pres">
      <dgm:prSet presAssocID="{A1AFEEB0-2071-4C11-923A-48C2D37C0A05}" presName="spaceRect" presStyleCnt="0"/>
      <dgm:spPr/>
    </dgm:pt>
    <dgm:pt modelId="{4A419A05-4F10-47F3-8349-BDF744F177C5}" type="pres">
      <dgm:prSet presAssocID="{A1AFEEB0-2071-4C11-923A-48C2D37C0A0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854440F-BE26-49E2-81C2-08C47F8551AA}" type="presOf" srcId="{6B5BE029-4D6E-42C2-BD22-DFDE7920F654}" destId="{4CDB8054-476B-4D91-91C4-F12327C0391F}" srcOrd="0" destOrd="0" presId="urn:microsoft.com/office/officeart/2018/2/layout/IconLabelList"/>
    <dgm:cxn modelId="{A8222A36-EF28-4387-B39A-CCA1976FD50B}" type="presOf" srcId="{A1AFEEB0-2071-4C11-923A-48C2D37C0A05}" destId="{4A419A05-4F10-47F3-8349-BDF744F177C5}" srcOrd="0" destOrd="0" presId="urn:microsoft.com/office/officeart/2018/2/layout/IconLabelList"/>
    <dgm:cxn modelId="{23CA0445-9250-44C0-B338-6F2AB6804B5B}" type="presOf" srcId="{25E6122C-78AC-44E8-8556-A980122DE20F}" destId="{681BEC2D-8EC8-4DF5-B7F2-39E3DB39F6CB}" srcOrd="0" destOrd="0" presId="urn:microsoft.com/office/officeart/2018/2/layout/IconLabelList"/>
    <dgm:cxn modelId="{6D700B4C-8734-465D-A87D-21014BC6BB9A}" srcId="{B9332116-B834-416D-80D5-90880C61B978}" destId="{A1AFEEB0-2071-4C11-923A-48C2D37C0A05}" srcOrd="4" destOrd="0" parTransId="{8AB1D5FC-438C-4746-A320-CAFEAC723267}" sibTransId="{49C21002-0CBE-4BF7-9D8B-88A96811A605}"/>
    <dgm:cxn modelId="{42D29955-6908-44E5-84B5-F3E540915C43}" type="presOf" srcId="{B9332116-B834-416D-80D5-90880C61B978}" destId="{BC36F22C-A2BC-43CC-9883-5392572BB742}" srcOrd="0" destOrd="0" presId="urn:microsoft.com/office/officeart/2018/2/layout/IconLabelList"/>
    <dgm:cxn modelId="{C6357F6A-39DC-4466-A057-7AC673B1FE1C}" srcId="{B9332116-B834-416D-80D5-90880C61B978}" destId="{6B5BE029-4D6E-42C2-BD22-DFDE7920F654}" srcOrd="0" destOrd="0" parTransId="{479270A0-5DD3-4208-BC7A-7E494A04F473}" sibTransId="{4FE69650-D9C8-4178-B42C-1C336E9F3725}"/>
    <dgm:cxn modelId="{38B1F36C-CAF2-4FB2-BD3E-7177D9FABD8A}" type="presOf" srcId="{94D5408B-7A69-4975-8AD6-EBEB109DD055}" destId="{AE8AA8E5-4A0D-4762-AA7C-ADD7849B1F43}" srcOrd="0" destOrd="0" presId="urn:microsoft.com/office/officeart/2018/2/layout/IconLabelList"/>
    <dgm:cxn modelId="{75E3927E-B4D9-464F-A27C-D13108A61802}" srcId="{B9332116-B834-416D-80D5-90880C61B978}" destId="{FBDA1214-86E3-4FAD-9092-1CC1A2470144}" srcOrd="3" destOrd="0" parTransId="{D5101E8A-6A01-41EA-B4D0-C0413F1CA56E}" sibTransId="{0C411E5A-277C-4084-9890-C89733D6E7AD}"/>
    <dgm:cxn modelId="{0CD28797-E09B-4BEA-94C5-6EDC96EF55DE}" type="presOf" srcId="{FBDA1214-86E3-4FAD-9092-1CC1A2470144}" destId="{4C1DCC83-031B-4AA7-9480-A8DBC701EE15}" srcOrd="0" destOrd="0" presId="urn:microsoft.com/office/officeart/2018/2/layout/IconLabelList"/>
    <dgm:cxn modelId="{063871C4-B798-4032-89E1-3E7947BA3A33}" srcId="{B9332116-B834-416D-80D5-90880C61B978}" destId="{25E6122C-78AC-44E8-8556-A980122DE20F}" srcOrd="1" destOrd="0" parTransId="{3D17ACFF-DAAB-49B8-B025-4CD1D36FD195}" sibTransId="{9372EFB0-6EA2-4303-90BF-5DABFB5D4DD9}"/>
    <dgm:cxn modelId="{99F68ED9-BA7C-4F65-A4F9-E20EC52F6A88}" srcId="{B9332116-B834-416D-80D5-90880C61B978}" destId="{94D5408B-7A69-4975-8AD6-EBEB109DD055}" srcOrd="2" destOrd="0" parTransId="{B761D807-C81B-4BF8-A695-24B3ABAF404E}" sibTransId="{11DD001D-7F6A-4401-BFBA-FF31EDC71A36}"/>
    <dgm:cxn modelId="{65706BCB-C7D9-4DAE-84A6-55B8542AB2AC}" type="presParOf" srcId="{BC36F22C-A2BC-43CC-9883-5392572BB742}" destId="{F1A064D8-A961-4E96-B185-37EE9886109D}" srcOrd="0" destOrd="0" presId="urn:microsoft.com/office/officeart/2018/2/layout/IconLabelList"/>
    <dgm:cxn modelId="{2268587D-8376-4D00-835D-117F802009F5}" type="presParOf" srcId="{F1A064D8-A961-4E96-B185-37EE9886109D}" destId="{FD583D14-3140-4978-B4E7-6DE160DD2C31}" srcOrd="0" destOrd="0" presId="urn:microsoft.com/office/officeart/2018/2/layout/IconLabelList"/>
    <dgm:cxn modelId="{9B498AEF-546E-4CF1-B8AF-61C9FDE5DF14}" type="presParOf" srcId="{F1A064D8-A961-4E96-B185-37EE9886109D}" destId="{C68E9341-8050-4E8E-BB33-5ED2B300CE44}" srcOrd="1" destOrd="0" presId="urn:microsoft.com/office/officeart/2018/2/layout/IconLabelList"/>
    <dgm:cxn modelId="{FB4DF1CC-8DD1-41B2-ADD2-AF2E73D7716B}" type="presParOf" srcId="{F1A064D8-A961-4E96-B185-37EE9886109D}" destId="{4CDB8054-476B-4D91-91C4-F12327C0391F}" srcOrd="2" destOrd="0" presId="urn:microsoft.com/office/officeart/2018/2/layout/IconLabelList"/>
    <dgm:cxn modelId="{8C0F8338-2386-4B30-A817-352A5F8A7824}" type="presParOf" srcId="{BC36F22C-A2BC-43CC-9883-5392572BB742}" destId="{0D58088F-C958-4527-ABFA-7F5E95160BAE}" srcOrd="1" destOrd="0" presId="urn:microsoft.com/office/officeart/2018/2/layout/IconLabelList"/>
    <dgm:cxn modelId="{CE715E38-282B-4BEC-8DD2-780952F19CFC}" type="presParOf" srcId="{BC36F22C-A2BC-43CC-9883-5392572BB742}" destId="{68A5639A-0C57-445E-81EF-6D2A90AE394E}" srcOrd="2" destOrd="0" presId="urn:microsoft.com/office/officeart/2018/2/layout/IconLabelList"/>
    <dgm:cxn modelId="{A161F7F6-D518-4981-B034-E932999CE0A7}" type="presParOf" srcId="{68A5639A-0C57-445E-81EF-6D2A90AE394E}" destId="{491BAF1A-6E25-4172-9295-D2A8955A6360}" srcOrd="0" destOrd="0" presId="urn:microsoft.com/office/officeart/2018/2/layout/IconLabelList"/>
    <dgm:cxn modelId="{DCF7CD6D-985E-4104-874B-E2C7BF198481}" type="presParOf" srcId="{68A5639A-0C57-445E-81EF-6D2A90AE394E}" destId="{0E24DC28-8E30-4028-8F30-C350B5166CC1}" srcOrd="1" destOrd="0" presId="urn:microsoft.com/office/officeart/2018/2/layout/IconLabelList"/>
    <dgm:cxn modelId="{2F818CE0-228B-4DA5-8D45-23574BFF6F0A}" type="presParOf" srcId="{68A5639A-0C57-445E-81EF-6D2A90AE394E}" destId="{681BEC2D-8EC8-4DF5-B7F2-39E3DB39F6CB}" srcOrd="2" destOrd="0" presId="urn:microsoft.com/office/officeart/2018/2/layout/IconLabelList"/>
    <dgm:cxn modelId="{08B1A89C-1CBD-4F90-B8B2-999827D8660E}" type="presParOf" srcId="{BC36F22C-A2BC-43CC-9883-5392572BB742}" destId="{ACAD11B2-CF76-4916-A9F4-69FFEF2CE770}" srcOrd="3" destOrd="0" presId="urn:microsoft.com/office/officeart/2018/2/layout/IconLabelList"/>
    <dgm:cxn modelId="{510404A8-86FF-4CD3-AB47-AA6158F8220E}" type="presParOf" srcId="{BC36F22C-A2BC-43CC-9883-5392572BB742}" destId="{DBD4769F-5B8B-41AC-A783-D949F600CDEA}" srcOrd="4" destOrd="0" presId="urn:microsoft.com/office/officeart/2018/2/layout/IconLabelList"/>
    <dgm:cxn modelId="{17DDB190-C722-4397-80F1-C932380E32C0}" type="presParOf" srcId="{DBD4769F-5B8B-41AC-A783-D949F600CDEA}" destId="{285F90E7-C54A-4895-B93F-5AD57B98E7D7}" srcOrd="0" destOrd="0" presId="urn:microsoft.com/office/officeart/2018/2/layout/IconLabelList"/>
    <dgm:cxn modelId="{41018DCC-25C6-4694-B7EB-48488777D0FE}" type="presParOf" srcId="{DBD4769F-5B8B-41AC-A783-D949F600CDEA}" destId="{0F5A3637-7C1B-46F8-ADEE-2C84DC9A463C}" srcOrd="1" destOrd="0" presId="urn:microsoft.com/office/officeart/2018/2/layout/IconLabelList"/>
    <dgm:cxn modelId="{D0AFF236-26C5-46F2-9363-639C854890E1}" type="presParOf" srcId="{DBD4769F-5B8B-41AC-A783-D949F600CDEA}" destId="{AE8AA8E5-4A0D-4762-AA7C-ADD7849B1F43}" srcOrd="2" destOrd="0" presId="urn:microsoft.com/office/officeart/2018/2/layout/IconLabelList"/>
    <dgm:cxn modelId="{E38D6D45-AE3D-4171-AE60-8FCE6D478F5B}" type="presParOf" srcId="{BC36F22C-A2BC-43CC-9883-5392572BB742}" destId="{C7B8EFA0-7AAD-402D-83E5-D18B5E9D116F}" srcOrd="5" destOrd="0" presId="urn:microsoft.com/office/officeart/2018/2/layout/IconLabelList"/>
    <dgm:cxn modelId="{011DEF86-1E56-4DB7-9EB9-0019DE149D0E}" type="presParOf" srcId="{BC36F22C-A2BC-43CC-9883-5392572BB742}" destId="{354B10CA-3869-4444-8B78-6F949C8F4DF2}" srcOrd="6" destOrd="0" presId="urn:microsoft.com/office/officeart/2018/2/layout/IconLabelList"/>
    <dgm:cxn modelId="{25931631-4FCE-4B38-A61E-E2F00F4E5968}" type="presParOf" srcId="{354B10CA-3869-4444-8B78-6F949C8F4DF2}" destId="{402E2DF5-E5BE-4FE6-8EF8-D312AF721772}" srcOrd="0" destOrd="0" presId="urn:microsoft.com/office/officeart/2018/2/layout/IconLabelList"/>
    <dgm:cxn modelId="{5B1A6913-45AE-41E7-BCD5-1A4D7E11D2CA}" type="presParOf" srcId="{354B10CA-3869-4444-8B78-6F949C8F4DF2}" destId="{9EC1EB6F-CE86-4DAA-9589-D6DF4E590DB9}" srcOrd="1" destOrd="0" presId="urn:microsoft.com/office/officeart/2018/2/layout/IconLabelList"/>
    <dgm:cxn modelId="{FD7C1EB5-A440-42BB-A49A-75FD34A4CED9}" type="presParOf" srcId="{354B10CA-3869-4444-8B78-6F949C8F4DF2}" destId="{4C1DCC83-031B-4AA7-9480-A8DBC701EE15}" srcOrd="2" destOrd="0" presId="urn:microsoft.com/office/officeart/2018/2/layout/IconLabelList"/>
    <dgm:cxn modelId="{FE11A62E-6B5B-48FD-8B64-D8DE826ED76C}" type="presParOf" srcId="{BC36F22C-A2BC-43CC-9883-5392572BB742}" destId="{F12B4DB8-0682-47A1-A67D-297D53C75545}" srcOrd="7" destOrd="0" presId="urn:microsoft.com/office/officeart/2018/2/layout/IconLabelList"/>
    <dgm:cxn modelId="{E1974FB7-BACF-47CB-A194-060BE341DE34}" type="presParOf" srcId="{BC36F22C-A2BC-43CC-9883-5392572BB742}" destId="{5009F286-8225-4AF1-91D4-E77C01270848}" srcOrd="8" destOrd="0" presId="urn:microsoft.com/office/officeart/2018/2/layout/IconLabelList"/>
    <dgm:cxn modelId="{D9CE2089-DC80-4997-A0EC-D9376B134A6E}" type="presParOf" srcId="{5009F286-8225-4AF1-91D4-E77C01270848}" destId="{C6E0BC20-5C08-468A-BC51-20566E22A9B5}" srcOrd="0" destOrd="0" presId="urn:microsoft.com/office/officeart/2018/2/layout/IconLabelList"/>
    <dgm:cxn modelId="{45832AAA-6CFE-40BD-9C04-55554C49BD7F}" type="presParOf" srcId="{5009F286-8225-4AF1-91D4-E77C01270848}" destId="{78A74C29-FFDB-4D56-B1AE-B9D5241F3237}" srcOrd="1" destOrd="0" presId="urn:microsoft.com/office/officeart/2018/2/layout/IconLabelList"/>
    <dgm:cxn modelId="{710E6161-E6ED-4275-850D-5AC17C3DD928}" type="presParOf" srcId="{5009F286-8225-4AF1-91D4-E77C01270848}" destId="{4A419A05-4F10-47F3-8349-BDF744F177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2B7184-00A9-4071-9420-D5B0C69CB632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DA45636-C51F-4967-970E-F6280FBCE883}">
      <dgm:prSet/>
      <dgm:spPr/>
      <dgm:t>
        <a:bodyPr/>
        <a:lstStyle/>
        <a:p>
          <a:r>
            <a:rPr lang="en-US"/>
            <a:t>Default VPC come with NACL, it allows all inbound outbound traffic</a:t>
          </a:r>
        </a:p>
      </dgm:t>
    </dgm:pt>
    <dgm:pt modelId="{D3C5697A-105C-42C7-A5CF-FA7CB717FFDA}" type="parTrans" cxnId="{82D90255-610D-4958-BC69-EA3ACD240690}">
      <dgm:prSet/>
      <dgm:spPr/>
      <dgm:t>
        <a:bodyPr/>
        <a:lstStyle/>
        <a:p>
          <a:endParaRPr lang="en-US"/>
        </a:p>
      </dgm:t>
    </dgm:pt>
    <dgm:pt modelId="{192102C0-796D-4182-8B8E-D29E52CA5B64}" type="sibTrans" cxnId="{82D90255-610D-4958-BC69-EA3ACD240690}">
      <dgm:prSet/>
      <dgm:spPr/>
      <dgm:t>
        <a:bodyPr/>
        <a:lstStyle/>
        <a:p>
          <a:endParaRPr lang="en-US"/>
        </a:p>
      </dgm:t>
    </dgm:pt>
    <dgm:pt modelId="{497B627C-6109-48B9-B7BB-879CF23AD9E6}">
      <dgm:prSet/>
      <dgm:spPr/>
      <dgm:t>
        <a:bodyPr/>
        <a:lstStyle/>
        <a:p>
          <a:r>
            <a:rPr lang="en-US"/>
            <a:t>Custom NACLs deny inbound and outbound traffic</a:t>
          </a:r>
        </a:p>
      </dgm:t>
    </dgm:pt>
    <dgm:pt modelId="{61F42F25-9B7C-4E32-B977-38405A26E33F}" type="parTrans" cxnId="{49AAD5F8-D17B-4FAC-81A0-30F5076FE825}">
      <dgm:prSet/>
      <dgm:spPr/>
      <dgm:t>
        <a:bodyPr/>
        <a:lstStyle/>
        <a:p>
          <a:endParaRPr lang="en-US"/>
        </a:p>
      </dgm:t>
    </dgm:pt>
    <dgm:pt modelId="{DDA17691-1F1E-4782-BEA1-67339EC7E6D7}" type="sibTrans" cxnId="{49AAD5F8-D17B-4FAC-81A0-30F5076FE825}">
      <dgm:prSet/>
      <dgm:spPr/>
      <dgm:t>
        <a:bodyPr/>
        <a:lstStyle/>
        <a:p>
          <a:endParaRPr lang="en-US"/>
        </a:p>
      </dgm:t>
    </dgm:pt>
    <dgm:pt modelId="{8DCC123C-1DA2-4137-AD40-59BD79562447}">
      <dgm:prSet/>
      <dgm:spPr/>
      <dgm:t>
        <a:bodyPr/>
        <a:lstStyle/>
        <a:p>
          <a:r>
            <a:rPr lang="en-US"/>
            <a:t>Subnets are automatically associated with default subnet, if not associated with custom</a:t>
          </a:r>
        </a:p>
      </dgm:t>
    </dgm:pt>
    <dgm:pt modelId="{6FF96C9D-400F-4B49-ABD0-8FD8AAEA93CC}" type="parTrans" cxnId="{E48FB50D-D76E-419C-8845-78F128A42D83}">
      <dgm:prSet/>
      <dgm:spPr/>
      <dgm:t>
        <a:bodyPr/>
        <a:lstStyle/>
        <a:p>
          <a:endParaRPr lang="en-US"/>
        </a:p>
      </dgm:t>
    </dgm:pt>
    <dgm:pt modelId="{47E230D5-0FDD-45BD-BA44-01F4F07C74E0}" type="sibTrans" cxnId="{E48FB50D-D76E-419C-8845-78F128A42D83}">
      <dgm:prSet/>
      <dgm:spPr/>
      <dgm:t>
        <a:bodyPr/>
        <a:lstStyle/>
        <a:p>
          <a:endParaRPr lang="en-US"/>
        </a:p>
      </dgm:t>
    </dgm:pt>
    <dgm:pt modelId="{9BDAB652-D929-48A2-ABE1-43DC0BAB4924}">
      <dgm:prSet/>
      <dgm:spPr/>
      <dgm:t>
        <a:bodyPr/>
        <a:lstStyle/>
        <a:p>
          <a:r>
            <a:rPr lang="en-US"/>
            <a:t>NACLs are stateless</a:t>
          </a:r>
        </a:p>
      </dgm:t>
    </dgm:pt>
    <dgm:pt modelId="{4545E25D-C2C5-4DC1-A247-154F81114166}" type="parTrans" cxnId="{E3DF5A81-FFED-4E5F-91D0-BFD45A0FB79C}">
      <dgm:prSet/>
      <dgm:spPr/>
      <dgm:t>
        <a:bodyPr/>
        <a:lstStyle/>
        <a:p>
          <a:endParaRPr lang="en-US"/>
        </a:p>
      </dgm:t>
    </dgm:pt>
    <dgm:pt modelId="{BEF4F514-A5E4-4383-B10E-470F7B6CD366}" type="sibTrans" cxnId="{E3DF5A81-FFED-4E5F-91D0-BFD45A0FB79C}">
      <dgm:prSet/>
      <dgm:spPr/>
      <dgm:t>
        <a:bodyPr/>
        <a:lstStyle/>
        <a:p>
          <a:endParaRPr lang="en-US"/>
        </a:p>
      </dgm:t>
    </dgm:pt>
    <dgm:pt modelId="{EE50A4AB-5CFF-4650-8422-60B358962449}">
      <dgm:prSet/>
      <dgm:spPr/>
      <dgm:t>
        <a:bodyPr/>
        <a:lstStyle/>
        <a:p>
          <a:r>
            <a:rPr lang="en-US"/>
            <a:t>A NACL to subnet has one to many association ratio. Previous association gets removed if associated to NACL</a:t>
          </a:r>
        </a:p>
      </dgm:t>
    </dgm:pt>
    <dgm:pt modelId="{376D99F1-1739-420A-89B1-AF8041164D0F}" type="parTrans" cxnId="{3AA48701-B74D-489D-B03F-D95240FCC6A0}">
      <dgm:prSet/>
      <dgm:spPr/>
      <dgm:t>
        <a:bodyPr/>
        <a:lstStyle/>
        <a:p>
          <a:endParaRPr lang="en-US"/>
        </a:p>
      </dgm:t>
    </dgm:pt>
    <dgm:pt modelId="{F2EA3C7C-4105-4D7F-ACC8-C6310661C0AA}" type="sibTrans" cxnId="{3AA48701-B74D-489D-B03F-D95240FCC6A0}">
      <dgm:prSet/>
      <dgm:spPr/>
      <dgm:t>
        <a:bodyPr/>
        <a:lstStyle/>
        <a:p>
          <a:endParaRPr lang="en-US"/>
        </a:p>
      </dgm:t>
    </dgm:pt>
    <dgm:pt modelId="{6EF177E8-C2B4-48CF-A160-A6C56DF0AB89}">
      <dgm:prSet/>
      <dgm:spPr/>
      <dgm:t>
        <a:bodyPr/>
        <a:lstStyle/>
        <a:p>
          <a:r>
            <a:rPr lang="en-US"/>
            <a:t>NACL spans AZs while subnets cannot</a:t>
          </a:r>
        </a:p>
      </dgm:t>
    </dgm:pt>
    <dgm:pt modelId="{60D26E7B-BE96-48EF-99C7-58110626FD9D}" type="parTrans" cxnId="{E4F34117-2835-4A1A-8948-B931D88BBD71}">
      <dgm:prSet/>
      <dgm:spPr/>
      <dgm:t>
        <a:bodyPr/>
        <a:lstStyle/>
        <a:p>
          <a:endParaRPr lang="en-US"/>
        </a:p>
      </dgm:t>
    </dgm:pt>
    <dgm:pt modelId="{3FB9A65A-D053-4D0C-A7C3-C5149004BD97}" type="sibTrans" cxnId="{E4F34117-2835-4A1A-8948-B931D88BBD71}">
      <dgm:prSet/>
      <dgm:spPr/>
      <dgm:t>
        <a:bodyPr/>
        <a:lstStyle/>
        <a:p>
          <a:endParaRPr lang="en-US"/>
        </a:p>
      </dgm:t>
    </dgm:pt>
    <dgm:pt modelId="{F505E1C3-FA19-4EDD-910F-5FAD32545D34}">
      <dgm:prSet/>
      <dgm:spPr/>
      <dgm:t>
        <a:bodyPr/>
        <a:lstStyle/>
        <a:p>
          <a:r>
            <a:rPr lang="en-US"/>
            <a:t>Increments of 100</a:t>
          </a:r>
        </a:p>
      </dgm:t>
    </dgm:pt>
    <dgm:pt modelId="{CD393067-5A5D-4DFB-A04D-532351C20602}" type="parTrans" cxnId="{DCE3622A-5439-4137-B686-1D2082D4028B}">
      <dgm:prSet/>
      <dgm:spPr/>
      <dgm:t>
        <a:bodyPr/>
        <a:lstStyle/>
        <a:p>
          <a:endParaRPr lang="en-US"/>
        </a:p>
      </dgm:t>
    </dgm:pt>
    <dgm:pt modelId="{E2DD6336-B5BA-4634-89AC-EFAD7EE30282}" type="sibTrans" cxnId="{DCE3622A-5439-4137-B686-1D2082D4028B}">
      <dgm:prSet/>
      <dgm:spPr/>
      <dgm:t>
        <a:bodyPr/>
        <a:lstStyle/>
        <a:p>
          <a:endParaRPr lang="en-US"/>
        </a:p>
      </dgm:t>
    </dgm:pt>
    <dgm:pt modelId="{EE087735-34D6-4FC7-BA66-6FC52C56C1EF}">
      <dgm:prSet/>
      <dgm:spPr/>
      <dgm:t>
        <a:bodyPr/>
        <a:lstStyle/>
        <a:p>
          <a:r>
            <a:rPr lang="en-US"/>
            <a:t>By default a private NACL denies all</a:t>
          </a:r>
        </a:p>
      </dgm:t>
    </dgm:pt>
    <dgm:pt modelId="{7FF40B88-B06D-44DE-AA4C-CD12331AD65D}" type="parTrans" cxnId="{961C8769-16A2-46BD-837E-E4C9597E13B7}">
      <dgm:prSet/>
      <dgm:spPr/>
      <dgm:t>
        <a:bodyPr/>
        <a:lstStyle/>
        <a:p>
          <a:endParaRPr lang="en-US"/>
        </a:p>
      </dgm:t>
    </dgm:pt>
    <dgm:pt modelId="{426EFDF8-B108-4DA4-88EA-0CD57AF8D250}" type="sibTrans" cxnId="{961C8769-16A2-46BD-837E-E4C9597E13B7}">
      <dgm:prSet/>
      <dgm:spPr/>
      <dgm:t>
        <a:bodyPr/>
        <a:lstStyle/>
        <a:p>
          <a:endParaRPr lang="en-US"/>
        </a:p>
      </dgm:t>
    </dgm:pt>
    <dgm:pt modelId="{1FD73F49-F964-ED45-980E-85637921B319}" type="pres">
      <dgm:prSet presAssocID="{322B7184-00A9-4071-9420-D5B0C69CB632}" presName="linear" presStyleCnt="0">
        <dgm:presLayoutVars>
          <dgm:animLvl val="lvl"/>
          <dgm:resizeHandles val="exact"/>
        </dgm:presLayoutVars>
      </dgm:prSet>
      <dgm:spPr/>
    </dgm:pt>
    <dgm:pt modelId="{933A79D4-AFEE-7241-986C-E61065D784C4}" type="pres">
      <dgm:prSet presAssocID="{8DA45636-C51F-4967-970E-F6280FBCE88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CCB7BC5-078E-4340-A374-12F4FF613F0D}" type="pres">
      <dgm:prSet presAssocID="{192102C0-796D-4182-8B8E-D29E52CA5B64}" presName="spacer" presStyleCnt="0"/>
      <dgm:spPr/>
    </dgm:pt>
    <dgm:pt modelId="{C6DFB921-63B4-3A4C-BD1F-D176755925FE}" type="pres">
      <dgm:prSet presAssocID="{497B627C-6109-48B9-B7BB-879CF23AD9E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C3051EF-4AAE-E549-BF1F-95CC75EB14CC}" type="pres">
      <dgm:prSet presAssocID="{DDA17691-1F1E-4782-BEA1-67339EC7E6D7}" presName="spacer" presStyleCnt="0"/>
      <dgm:spPr/>
    </dgm:pt>
    <dgm:pt modelId="{B8ADFFA1-CC18-4440-8833-7104A2028B2E}" type="pres">
      <dgm:prSet presAssocID="{8DCC123C-1DA2-4137-AD40-59BD7956244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A64442B-E35D-A64D-B403-839A02B0F981}" type="pres">
      <dgm:prSet presAssocID="{47E230D5-0FDD-45BD-BA44-01F4F07C74E0}" presName="spacer" presStyleCnt="0"/>
      <dgm:spPr/>
    </dgm:pt>
    <dgm:pt modelId="{84F53CAE-7445-0C47-B7C2-D26F33FC2B9F}" type="pres">
      <dgm:prSet presAssocID="{9BDAB652-D929-48A2-ABE1-43DC0BAB492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42ACF8F-1715-A04B-83E8-1384B27E9B93}" type="pres">
      <dgm:prSet presAssocID="{BEF4F514-A5E4-4383-B10E-470F7B6CD366}" presName="spacer" presStyleCnt="0"/>
      <dgm:spPr/>
    </dgm:pt>
    <dgm:pt modelId="{9BCC3A62-4033-1F40-BF7E-A9298174C159}" type="pres">
      <dgm:prSet presAssocID="{EE50A4AB-5CFF-4650-8422-60B35896244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9EF1398-024A-5947-AAF5-061B5DA4707D}" type="pres">
      <dgm:prSet presAssocID="{F2EA3C7C-4105-4D7F-ACC8-C6310661C0AA}" presName="spacer" presStyleCnt="0"/>
      <dgm:spPr/>
    </dgm:pt>
    <dgm:pt modelId="{F29B6A78-BEC1-ED41-95E4-8D48865E5547}" type="pres">
      <dgm:prSet presAssocID="{6EF177E8-C2B4-48CF-A160-A6C56DF0AB8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5615E28-47C3-FB4D-8F0C-E9ECA601FA46}" type="pres">
      <dgm:prSet presAssocID="{3FB9A65A-D053-4D0C-A7C3-C5149004BD97}" presName="spacer" presStyleCnt="0"/>
      <dgm:spPr/>
    </dgm:pt>
    <dgm:pt modelId="{9BC9D552-F35B-9348-8062-F3E7E809DA79}" type="pres">
      <dgm:prSet presAssocID="{F505E1C3-FA19-4EDD-910F-5FAD32545D3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47D2EAA-A743-3247-91BE-6A68E2A69514}" type="pres">
      <dgm:prSet presAssocID="{E2DD6336-B5BA-4634-89AC-EFAD7EE30282}" presName="spacer" presStyleCnt="0"/>
      <dgm:spPr/>
    </dgm:pt>
    <dgm:pt modelId="{282AFC37-9E8A-F24B-9889-78B7BBEF28CD}" type="pres">
      <dgm:prSet presAssocID="{EE087735-34D6-4FC7-BA66-6FC52C56C1E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AA48701-B74D-489D-B03F-D95240FCC6A0}" srcId="{322B7184-00A9-4071-9420-D5B0C69CB632}" destId="{EE50A4AB-5CFF-4650-8422-60B358962449}" srcOrd="4" destOrd="0" parTransId="{376D99F1-1739-420A-89B1-AF8041164D0F}" sibTransId="{F2EA3C7C-4105-4D7F-ACC8-C6310661C0AA}"/>
    <dgm:cxn modelId="{E48FB50D-D76E-419C-8845-78F128A42D83}" srcId="{322B7184-00A9-4071-9420-D5B0C69CB632}" destId="{8DCC123C-1DA2-4137-AD40-59BD79562447}" srcOrd="2" destOrd="0" parTransId="{6FF96C9D-400F-4B49-ABD0-8FD8AAEA93CC}" sibTransId="{47E230D5-0FDD-45BD-BA44-01F4F07C74E0}"/>
    <dgm:cxn modelId="{221D7013-4F16-EB4C-B4D2-681FC748BF36}" type="presOf" srcId="{9BDAB652-D929-48A2-ABE1-43DC0BAB4924}" destId="{84F53CAE-7445-0C47-B7C2-D26F33FC2B9F}" srcOrd="0" destOrd="0" presId="urn:microsoft.com/office/officeart/2005/8/layout/vList2"/>
    <dgm:cxn modelId="{E4F34117-2835-4A1A-8948-B931D88BBD71}" srcId="{322B7184-00A9-4071-9420-D5B0C69CB632}" destId="{6EF177E8-C2B4-48CF-A160-A6C56DF0AB89}" srcOrd="5" destOrd="0" parTransId="{60D26E7B-BE96-48EF-99C7-58110626FD9D}" sibTransId="{3FB9A65A-D053-4D0C-A7C3-C5149004BD97}"/>
    <dgm:cxn modelId="{DCE3622A-5439-4137-B686-1D2082D4028B}" srcId="{322B7184-00A9-4071-9420-D5B0C69CB632}" destId="{F505E1C3-FA19-4EDD-910F-5FAD32545D34}" srcOrd="6" destOrd="0" parTransId="{CD393067-5A5D-4DFB-A04D-532351C20602}" sibTransId="{E2DD6336-B5BA-4634-89AC-EFAD7EE30282}"/>
    <dgm:cxn modelId="{2C50F145-219D-6348-9D7E-E10E68C74F35}" type="presOf" srcId="{8DCC123C-1DA2-4137-AD40-59BD79562447}" destId="{B8ADFFA1-CC18-4440-8833-7104A2028B2E}" srcOrd="0" destOrd="0" presId="urn:microsoft.com/office/officeart/2005/8/layout/vList2"/>
    <dgm:cxn modelId="{96D43B53-DBBE-144C-9D86-B7366CDD78ED}" type="presOf" srcId="{EE50A4AB-5CFF-4650-8422-60B358962449}" destId="{9BCC3A62-4033-1F40-BF7E-A9298174C159}" srcOrd="0" destOrd="0" presId="urn:microsoft.com/office/officeart/2005/8/layout/vList2"/>
    <dgm:cxn modelId="{82D90255-610D-4958-BC69-EA3ACD240690}" srcId="{322B7184-00A9-4071-9420-D5B0C69CB632}" destId="{8DA45636-C51F-4967-970E-F6280FBCE883}" srcOrd="0" destOrd="0" parTransId="{D3C5697A-105C-42C7-A5CF-FA7CB717FFDA}" sibTransId="{192102C0-796D-4182-8B8E-D29E52CA5B64}"/>
    <dgm:cxn modelId="{961C8769-16A2-46BD-837E-E4C9597E13B7}" srcId="{322B7184-00A9-4071-9420-D5B0C69CB632}" destId="{EE087735-34D6-4FC7-BA66-6FC52C56C1EF}" srcOrd="7" destOrd="0" parTransId="{7FF40B88-B06D-44DE-AA4C-CD12331AD65D}" sibTransId="{426EFDF8-B108-4DA4-88EA-0CD57AF8D250}"/>
    <dgm:cxn modelId="{A09A0E6A-F5B5-8E4C-894C-2257E12CEFBE}" type="presOf" srcId="{8DA45636-C51F-4967-970E-F6280FBCE883}" destId="{933A79D4-AFEE-7241-986C-E61065D784C4}" srcOrd="0" destOrd="0" presId="urn:microsoft.com/office/officeart/2005/8/layout/vList2"/>
    <dgm:cxn modelId="{068CDD6A-11F8-534D-905C-B4C6B0E13F92}" type="presOf" srcId="{F505E1C3-FA19-4EDD-910F-5FAD32545D34}" destId="{9BC9D552-F35B-9348-8062-F3E7E809DA79}" srcOrd="0" destOrd="0" presId="urn:microsoft.com/office/officeart/2005/8/layout/vList2"/>
    <dgm:cxn modelId="{B9335A75-B40A-F148-BDF9-E324E97C53AF}" type="presOf" srcId="{322B7184-00A9-4071-9420-D5B0C69CB632}" destId="{1FD73F49-F964-ED45-980E-85637921B319}" srcOrd="0" destOrd="0" presId="urn:microsoft.com/office/officeart/2005/8/layout/vList2"/>
    <dgm:cxn modelId="{E3DF5A81-FFED-4E5F-91D0-BFD45A0FB79C}" srcId="{322B7184-00A9-4071-9420-D5B0C69CB632}" destId="{9BDAB652-D929-48A2-ABE1-43DC0BAB4924}" srcOrd="3" destOrd="0" parTransId="{4545E25D-C2C5-4DC1-A247-154F81114166}" sibTransId="{BEF4F514-A5E4-4383-B10E-470F7B6CD366}"/>
    <dgm:cxn modelId="{F76C5A8F-7016-2D4D-8BA7-5C12B0255E15}" type="presOf" srcId="{497B627C-6109-48B9-B7BB-879CF23AD9E6}" destId="{C6DFB921-63B4-3A4C-BD1F-D176755925FE}" srcOrd="0" destOrd="0" presId="urn:microsoft.com/office/officeart/2005/8/layout/vList2"/>
    <dgm:cxn modelId="{DCC9B299-6A88-E646-998D-4B735A8E8438}" type="presOf" srcId="{6EF177E8-C2B4-48CF-A160-A6C56DF0AB89}" destId="{F29B6A78-BEC1-ED41-95E4-8D48865E5547}" srcOrd="0" destOrd="0" presId="urn:microsoft.com/office/officeart/2005/8/layout/vList2"/>
    <dgm:cxn modelId="{1E4498BD-548D-C440-B960-FCD238002B50}" type="presOf" srcId="{EE087735-34D6-4FC7-BA66-6FC52C56C1EF}" destId="{282AFC37-9E8A-F24B-9889-78B7BBEF28CD}" srcOrd="0" destOrd="0" presId="urn:microsoft.com/office/officeart/2005/8/layout/vList2"/>
    <dgm:cxn modelId="{49AAD5F8-D17B-4FAC-81A0-30F5076FE825}" srcId="{322B7184-00A9-4071-9420-D5B0C69CB632}" destId="{497B627C-6109-48B9-B7BB-879CF23AD9E6}" srcOrd="1" destOrd="0" parTransId="{61F42F25-9B7C-4E32-B977-38405A26E33F}" sibTransId="{DDA17691-1F1E-4782-BEA1-67339EC7E6D7}"/>
    <dgm:cxn modelId="{7CA2831D-4EE3-004B-AD7C-05DC21625C4C}" type="presParOf" srcId="{1FD73F49-F964-ED45-980E-85637921B319}" destId="{933A79D4-AFEE-7241-986C-E61065D784C4}" srcOrd="0" destOrd="0" presId="urn:microsoft.com/office/officeart/2005/8/layout/vList2"/>
    <dgm:cxn modelId="{9EA0175C-EE4E-AC46-BF3B-EA7A83675017}" type="presParOf" srcId="{1FD73F49-F964-ED45-980E-85637921B319}" destId="{ACCB7BC5-078E-4340-A374-12F4FF613F0D}" srcOrd="1" destOrd="0" presId="urn:microsoft.com/office/officeart/2005/8/layout/vList2"/>
    <dgm:cxn modelId="{BD896751-E100-FB48-99A9-4C9A0E824764}" type="presParOf" srcId="{1FD73F49-F964-ED45-980E-85637921B319}" destId="{C6DFB921-63B4-3A4C-BD1F-D176755925FE}" srcOrd="2" destOrd="0" presId="urn:microsoft.com/office/officeart/2005/8/layout/vList2"/>
    <dgm:cxn modelId="{6020B28D-C199-9A45-BAFE-31B7E0E18D80}" type="presParOf" srcId="{1FD73F49-F964-ED45-980E-85637921B319}" destId="{DC3051EF-4AAE-E549-BF1F-95CC75EB14CC}" srcOrd="3" destOrd="0" presId="urn:microsoft.com/office/officeart/2005/8/layout/vList2"/>
    <dgm:cxn modelId="{58E52659-6083-7349-9D6A-F15310688F98}" type="presParOf" srcId="{1FD73F49-F964-ED45-980E-85637921B319}" destId="{B8ADFFA1-CC18-4440-8833-7104A2028B2E}" srcOrd="4" destOrd="0" presId="urn:microsoft.com/office/officeart/2005/8/layout/vList2"/>
    <dgm:cxn modelId="{8FBAC51E-AC37-6649-8202-B61C17B9C8EE}" type="presParOf" srcId="{1FD73F49-F964-ED45-980E-85637921B319}" destId="{6A64442B-E35D-A64D-B403-839A02B0F981}" srcOrd="5" destOrd="0" presId="urn:microsoft.com/office/officeart/2005/8/layout/vList2"/>
    <dgm:cxn modelId="{B16989F9-5840-DF4D-A888-FEA7D42F5BD4}" type="presParOf" srcId="{1FD73F49-F964-ED45-980E-85637921B319}" destId="{84F53CAE-7445-0C47-B7C2-D26F33FC2B9F}" srcOrd="6" destOrd="0" presId="urn:microsoft.com/office/officeart/2005/8/layout/vList2"/>
    <dgm:cxn modelId="{497803F7-CD11-FE43-9081-6398EB06242A}" type="presParOf" srcId="{1FD73F49-F964-ED45-980E-85637921B319}" destId="{142ACF8F-1715-A04B-83E8-1384B27E9B93}" srcOrd="7" destOrd="0" presId="urn:microsoft.com/office/officeart/2005/8/layout/vList2"/>
    <dgm:cxn modelId="{B7192A0D-8D4E-A149-B91F-05BC15342B3F}" type="presParOf" srcId="{1FD73F49-F964-ED45-980E-85637921B319}" destId="{9BCC3A62-4033-1F40-BF7E-A9298174C159}" srcOrd="8" destOrd="0" presId="urn:microsoft.com/office/officeart/2005/8/layout/vList2"/>
    <dgm:cxn modelId="{AFE5AB83-C693-E046-98DD-84E9B91F66CF}" type="presParOf" srcId="{1FD73F49-F964-ED45-980E-85637921B319}" destId="{89EF1398-024A-5947-AAF5-061B5DA4707D}" srcOrd="9" destOrd="0" presId="urn:microsoft.com/office/officeart/2005/8/layout/vList2"/>
    <dgm:cxn modelId="{900829D6-F3E1-BB49-B961-294C1403EF60}" type="presParOf" srcId="{1FD73F49-F964-ED45-980E-85637921B319}" destId="{F29B6A78-BEC1-ED41-95E4-8D48865E5547}" srcOrd="10" destOrd="0" presId="urn:microsoft.com/office/officeart/2005/8/layout/vList2"/>
    <dgm:cxn modelId="{3E1A7CDD-F1D2-764A-8DD4-F7351E45D325}" type="presParOf" srcId="{1FD73F49-F964-ED45-980E-85637921B319}" destId="{E5615E28-47C3-FB4D-8F0C-E9ECA601FA46}" srcOrd="11" destOrd="0" presId="urn:microsoft.com/office/officeart/2005/8/layout/vList2"/>
    <dgm:cxn modelId="{1447701D-15CE-D646-8740-658C8B518BDD}" type="presParOf" srcId="{1FD73F49-F964-ED45-980E-85637921B319}" destId="{9BC9D552-F35B-9348-8062-F3E7E809DA79}" srcOrd="12" destOrd="0" presId="urn:microsoft.com/office/officeart/2005/8/layout/vList2"/>
    <dgm:cxn modelId="{E16EEBF1-5F03-134D-B4A7-9FA9A5CA9D99}" type="presParOf" srcId="{1FD73F49-F964-ED45-980E-85637921B319}" destId="{347D2EAA-A743-3247-91BE-6A68E2A69514}" srcOrd="13" destOrd="0" presId="urn:microsoft.com/office/officeart/2005/8/layout/vList2"/>
    <dgm:cxn modelId="{716C6489-96B1-E440-9EFE-C5A2DE0FDD65}" type="presParOf" srcId="{1FD73F49-F964-ED45-980E-85637921B319}" destId="{282AFC37-9E8A-F24B-9889-78B7BBEF28C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7EC4A4-97CE-42E9-9745-9D7F18BC38D5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EC7382-C879-4E81-ACE8-12E34BB367EB}">
      <dgm:prSet/>
      <dgm:spPr/>
      <dgm:t>
        <a:bodyPr/>
        <a:lstStyle/>
        <a:p>
          <a:pPr>
            <a:defRPr b="1"/>
          </a:pPr>
          <a:r>
            <a:rPr lang="en-US"/>
            <a:t>VPC network traffic captured in a CW log group</a:t>
          </a:r>
        </a:p>
      </dgm:t>
    </dgm:pt>
    <dgm:pt modelId="{62A94037-C65C-43C9-B163-3389D27B59A3}" type="parTrans" cxnId="{B56022A6-A558-45B3-89EC-3B0D4FF6073F}">
      <dgm:prSet/>
      <dgm:spPr/>
      <dgm:t>
        <a:bodyPr/>
        <a:lstStyle/>
        <a:p>
          <a:endParaRPr lang="en-US"/>
        </a:p>
      </dgm:t>
    </dgm:pt>
    <dgm:pt modelId="{693D9B27-A6FB-4646-A81F-FEA8E80F6518}" type="sibTrans" cxnId="{B56022A6-A558-45B3-89EC-3B0D4FF6073F}">
      <dgm:prSet/>
      <dgm:spPr/>
      <dgm:t>
        <a:bodyPr/>
        <a:lstStyle/>
        <a:p>
          <a:endParaRPr lang="en-US"/>
        </a:p>
      </dgm:t>
    </dgm:pt>
    <dgm:pt modelId="{9662A160-F5B9-4FE2-92F5-361FDD381E27}">
      <dgm:prSet/>
      <dgm:spPr/>
      <dgm:t>
        <a:bodyPr/>
        <a:lstStyle/>
        <a:p>
          <a:pPr>
            <a:defRPr b="1"/>
          </a:pPr>
          <a:r>
            <a:rPr lang="en-US"/>
            <a:t>All, Accept or Reject traffic</a:t>
          </a:r>
        </a:p>
      </dgm:t>
    </dgm:pt>
    <dgm:pt modelId="{B9DD821A-4061-4987-BC26-3B1112CC051E}" type="parTrans" cxnId="{1C4CDA8A-5CA4-4B5F-B8FB-533644E24BCB}">
      <dgm:prSet/>
      <dgm:spPr/>
      <dgm:t>
        <a:bodyPr/>
        <a:lstStyle/>
        <a:p>
          <a:endParaRPr lang="en-US"/>
        </a:p>
      </dgm:t>
    </dgm:pt>
    <dgm:pt modelId="{EBB1D764-777A-41D9-9D7D-29675FB73D59}" type="sibTrans" cxnId="{1C4CDA8A-5CA4-4B5F-B8FB-533644E24BCB}">
      <dgm:prSet/>
      <dgm:spPr/>
      <dgm:t>
        <a:bodyPr/>
        <a:lstStyle/>
        <a:p>
          <a:endParaRPr lang="en-US"/>
        </a:p>
      </dgm:t>
    </dgm:pt>
    <dgm:pt modelId="{615A0E4B-F909-4DA6-8C3C-CDA1CE0E674C}">
      <dgm:prSet/>
      <dgm:spPr/>
      <dgm:t>
        <a:bodyPr/>
        <a:lstStyle/>
        <a:p>
          <a:pPr>
            <a:defRPr b="1"/>
          </a:pPr>
          <a:r>
            <a:rPr lang="en-US"/>
            <a:t>Cannot change IAM role once created</a:t>
          </a:r>
        </a:p>
      </dgm:t>
    </dgm:pt>
    <dgm:pt modelId="{92EDB8EE-A9E0-4B38-855D-0F55796DA926}" type="parTrans" cxnId="{087C8A64-E4F9-431C-8D3B-3F5E1A705879}">
      <dgm:prSet/>
      <dgm:spPr/>
      <dgm:t>
        <a:bodyPr/>
        <a:lstStyle/>
        <a:p>
          <a:endParaRPr lang="en-US"/>
        </a:p>
      </dgm:t>
    </dgm:pt>
    <dgm:pt modelId="{0A3E54D8-74A5-473F-925E-65442EDE8423}" type="sibTrans" cxnId="{087C8A64-E4F9-431C-8D3B-3F5E1A705879}">
      <dgm:prSet/>
      <dgm:spPr/>
      <dgm:t>
        <a:bodyPr/>
        <a:lstStyle/>
        <a:p>
          <a:endParaRPr lang="en-US"/>
        </a:p>
      </dgm:t>
    </dgm:pt>
    <dgm:pt modelId="{E2E0249B-AD7C-44A5-AF23-ADD5DEC12697}">
      <dgm:prSet/>
      <dgm:spPr/>
      <dgm:t>
        <a:bodyPr/>
        <a:lstStyle/>
        <a:p>
          <a:pPr>
            <a:defRPr b="1"/>
          </a:pPr>
          <a:r>
            <a:rPr lang="en-US"/>
            <a:t>Can’t tag it</a:t>
          </a:r>
        </a:p>
      </dgm:t>
    </dgm:pt>
    <dgm:pt modelId="{BA99D4F2-FCAB-44D2-8BB6-BA2EC16A588A}" type="parTrans" cxnId="{40C30D3E-E9E2-4646-8633-7BCE1BC889E2}">
      <dgm:prSet/>
      <dgm:spPr/>
      <dgm:t>
        <a:bodyPr/>
        <a:lstStyle/>
        <a:p>
          <a:endParaRPr lang="en-US"/>
        </a:p>
      </dgm:t>
    </dgm:pt>
    <dgm:pt modelId="{4E391C94-E8C0-48CF-A69D-03705AA61502}" type="sibTrans" cxnId="{40C30D3E-E9E2-4646-8633-7BCE1BC889E2}">
      <dgm:prSet/>
      <dgm:spPr/>
      <dgm:t>
        <a:bodyPr/>
        <a:lstStyle/>
        <a:p>
          <a:endParaRPr lang="en-US"/>
        </a:p>
      </dgm:t>
    </dgm:pt>
    <dgm:pt modelId="{FAB8F127-18B7-43BE-B347-F52EE0367EBB}">
      <dgm:prSet/>
      <dgm:spPr/>
      <dgm:t>
        <a:bodyPr/>
        <a:lstStyle/>
        <a:p>
          <a:pPr>
            <a:defRPr b="1"/>
          </a:pPr>
          <a:r>
            <a:rPr lang="en-US"/>
            <a:t>Not all Ip traffic is monitored:</a:t>
          </a:r>
        </a:p>
      </dgm:t>
    </dgm:pt>
    <dgm:pt modelId="{CD405F95-1EF1-4633-937A-FB61B3BB7A1A}" type="parTrans" cxnId="{31DD9DA9-1135-461F-8B1D-C8BACD491B62}">
      <dgm:prSet/>
      <dgm:spPr/>
      <dgm:t>
        <a:bodyPr/>
        <a:lstStyle/>
        <a:p>
          <a:endParaRPr lang="en-US"/>
        </a:p>
      </dgm:t>
    </dgm:pt>
    <dgm:pt modelId="{6E8174FC-4E10-4AD9-B343-D952C8FCB677}" type="sibTrans" cxnId="{31DD9DA9-1135-461F-8B1D-C8BACD491B62}">
      <dgm:prSet/>
      <dgm:spPr/>
      <dgm:t>
        <a:bodyPr/>
        <a:lstStyle/>
        <a:p>
          <a:endParaRPr lang="en-US"/>
        </a:p>
      </dgm:t>
    </dgm:pt>
    <dgm:pt modelId="{E7E26016-46FD-4323-AAAB-951C377FAF33}">
      <dgm:prSet/>
      <dgm:spPr/>
      <dgm:t>
        <a:bodyPr/>
        <a:lstStyle/>
        <a:p>
          <a:r>
            <a:rPr lang="en-US"/>
            <a:t>169.254.169.254 meta data traffic</a:t>
          </a:r>
        </a:p>
      </dgm:t>
    </dgm:pt>
    <dgm:pt modelId="{8B1E2DF4-7F9C-4248-933E-CD58A3338E11}" type="parTrans" cxnId="{C5377106-8FAF-42C4-8A07-88392CC6DF51}">
      <dgm:prSet/>
      <dgm:spPr/>
      <dgm:t>
        <a:bodyPr/>
        <a:lstStyle/>
        <a:p>
          <a:endParaRPr lang="en-US"/>
        </a:p>
      </dgm:t>
    </dgm:pt>
    <dgm:pt modelId="{3DD8D79A-900C-4542-8DA3-C16600170B97}" type="sibTrans" cxnId="{C5377106-8FAF-42C4-8A07-88392CC6DF51}">
      <dgm:prSet/>
      <dgm:spPr/>
      <dgm:t>
        <a:bodyPr/>
        <a:lstStyle/>
        <a:p>
          <a:endParaRPr lang="en-US"/>
        </a:p>
      </dgm:t>
    </dgm:pt>
    <dgm:pt modelId="{DAD7AC3F-BD40-4A82-8EB1-AE43D5D4A965}">
      <dgm:prSet/>
      <dgm:spPr/>
      <dgm:t>
        <a:bodyPr/>
        <a:lstStyle/>
        <a:p>
          <a:r>
            <a:rPr lang="en-US"/>
            <a:t>DHCP</a:t>
          </a:r>
        </a:p>
      </dgm:t>
    </dgm:pt>
    <dgm:pt modelId="{5147D0FF-7842-4061-931C-C0D982DB8ADF}" type="parTrans" cxnId="{A02246CB-F751-4987-8DD0-015F1C9F4DB1}">
      <dgm:prSet/>
      <dgm:spPr/>
      <dgm:t>
        <a:bodyPr/>
        <a:lstStyle/>
        <a:p>
          <a:endParaRPr lang="en-US"/>
        </a:p>
      </dgm:t>
    </dgm:pt>
    <dgm:pt modelId="{4081B546-A9B2-4FB3-BAB5-DE1078EFAFC0}" type="sibTrans" cxnId="{A02246CB-F751-4987-8DD0-015F1C9F4DB1}">
      <dgm:prSet/>
      <dgm:spPr/>
      <dgm:t>
        <a:bodyPr/>
        <a:lstStyle/>
        <a:p>
          <a:endParaRPr lang="en-US"/>
        </a:p>
      </dgm:t>
    </dgm:pt>
    <dgm:pt modelId="{844A9F80-7082-48E1-AD20-6421F4FA9D63}">
      <dgm:prSet/>
      <dgm:spPr/>
      <dgm:t>
        <a:bodyPr/>
        <a:lstStyle/>
        <a:p>
          <a:r>
            <a:rPr lang="en-US"/>
            <a:t>Windows license</a:t>
          </a:r>
        </a:p>
      </dgm:t>
    </dgm:pt>
    <dgm:pt modelId="{9FF1E5CF-1052-46EE-A582-ABEE00AE15E5}" type="parTrans" cxnId="{0BA92CB5-F2AA-4377-8AEF-AC94ED9317D8}">
      <dgm:prSet/>
      <dgm:spPr/>
      <dgm:t>
        <a:bodyPr/>
        <a:lstStyle/>
        <a:p>
          <a:endParaRPr lang="en-US"/>
        </a:p>
      </dgm:t>
    </dgm:pt>
    <dgm:pt modelId="{09BF9A93-C372-46BE-9CD8-CE323669C131}" type="sibTrans" cxnId="{0BA92CB5-F2AA-4377-8AEF-AC94ED9317D8}">
      <dgm:prSet/>
      <dgm:spPr/>
      <dgm:t>
        <a:bodyPr/>
        <a:lstStyle/>
        <a:p>
          <a:endParaRPr lang="en-US"/>
        </a:p>
      </dgm:t>
    </dgm:pt>
    <dgm:pt modelId="{9A19E045-FE60-4934-ADAC-B3CEF60F487A}" type="pres">
      <dgm:prSet presAssocID="{F97EC4A4-97CE-42E9-9745-9D7F18BC38D5}" presName="root" presStyleCnt="0">
        <dgm:presLayoutVars>
          <dgm:dir/>
          <dgm:resizeHandles val="exact"/>
        </dgm:presLayoutVars>
      </dgm:prSet>
      <dgm:spPr/>
    </dgm:pt>
    <dgm:pt modelId="{8C969451-78E0-4711-AC8F-FDD9B1A022AB}" type="pres">
      <dgm:prSet presAssocID="{90EC7382-C879-4E81-ACE8-12E34BB367EB}" presName="compNode" presStyleCnt="0"/>
      <dgm:spPr/>
    </dgm:pt>
    <dgm:pt modelId="{DBD801D9-7A92-4F5B-8F71-3CA5FBC76697}" type="pres">
      <dgm:prSet presAssocID="{90EC7382-C879-4E81-ACE8-12E34BB367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88816B9-31BD-49B0-8B0B-8B3103844F81}" type="pres">
      <dgm:prSet presAssocID="{90EC7382-C879-4E81-ACE8-12E34BB367EB}" presName="iconSpace" presStyleCnt="0"/>
      <dgm:spPr/>
    </dgm:pt>
    <dgm:pt modelId="{A2B76085-2815-4BCE-BA89-D468B5F973CB}" type="pres">
      <dgm:prSet presAssocID="{90EC7382-C879-4E81-ACE8-12E34BB367EB}" presName="parTx" presStyleLbl="revTx" presStyleIdx="0" presStyleCnt="10">
        <dgm:presLayoutVars>
          <dgm:chMax val="0"/>
          <dgm:chPref val="0"/>
        </dgm:presLayoutVars>
      </dgm:prSet>
      <dgm:spPr/>
    </dgm:pt>
    <dgm:pt modelId="{753EAF20-CC13-46FE-AB8C-5F86A760E16D}" type="pres">
      <dgm:prSet presAssocID="{90EC7382-C879-4E81-ACE8-12E34BB367EB}" presName="txSpace" presStyleCnt="0"/>
      <dgm:spPr/>
    </dgm:pt>
    <dgm:pt modelId="{7CED929C-7252-49C6-BE0B-50B5A878BF87}" type="pres">
      <dgm:prSet presAssocID="{90EC7382-C879-4E81-ACE8-12E34BB367EB}" presName="desTx" presStyleLbl="revTx" presStyleIdx="1" presStyleCnt="10">
        <dgm:presLayoutVars/>
      </dgm:prSet>
      <dgm:spPr/>
    </dgm:pt>
    <dgm:pt modelId="{16F80A8F-D00B-4605-89B1-6B9FA5ED6374}" type="pres">
      <dgm:prSet presAssocID="{693D9B27-A6FB-4646-A81F-FEA8E80F6518}" presName="sibTrans" presStyleCnt="0"/>
      <dgm:spPr/>
    </dgm:pt>
    <dgm:pt modelId="{7666AFB6-E197-4456-87DC-8C6A0C711BBE}" type="pres">
      <dgm:prSet presAssocID="{9662A160-F5B9-4FE2-92F5-361FDD381E27}" presName="compNode" presStyleCnt="0"/>
      <dgm:spPr/>
    </dgm:pt>
    <dgm:pt modelId="{E56A5236-C8CC-489E-B200-FBA77E99CB9F}" type="pres">
      <dgm:prSet presAssocID="{9662A160-F5B9-4FE2-92F5-361FDD381E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1DC0B6-A851-449C-91A5-706452CDD5A4}" type="pres">
      <dgm:prSet presAssocID="{9662A160-F5B9-4FE2-92F5-361FDD381E27}" presName="iconSpace" presStyleCnt="0"/>
      <dgm:spPr/>
    </dgm:pt>
    <dgm:pt modelId="{543230B7-D9FD-451C-AC51-E26607F4F88F}" type="pres">
      <dgm:prSet presAssocID="{9662A160-F5B9-4FE2-92F5-361FDD381E27}" presName="parTx" presStyleLbl="revTx" presStyleIdx="2" presStyleCnt="10">
        <dgm:presLayoutVars>
          <dgm:chMax val="0"/>
          <dgm:chPref val="0"/>
        </dgm:presLayoutVars>
      </dgm:prSet>
      <dgm:spPr/>
    </dgm:pt>
    <dgm:pt modelId="{2ECA402F-DC64-477D-AF69-A36447DFDA82}" type="pres">
      <dgm:prSet presAssocID="{9662A160-F5B9-4FE2-92F5-361FDD381E27}" presName="txSpace" presStyleCnt="0"/>
      <dgm:spPr/>
    </dgm:pt>
    <dgm:pt modelId="{7AFBA8A9-68F7-4F13-8301-52FDF9568180}" type="pres">
      <dgm:prSet presAssocID="{9662A160-F5B9-4FE2-92F5-361FDD381E27}" presName="desTx" presStyleLbl="revTx" presStyleIdx="3" presStyleCnt="10">
        <dgm:presLayoutVars/>
      </dgm:prSet>
      <dgm:spPr/>
    </dgm:pt>
    <dgm:pt modelId="{27169493-B43C-40B9-B119-709B8A518CC0}" type="pres">
      <dgm:prSet presAssocID="{EBB1D764-777A-41D9-9D7D-29675FB73D59}" presName="sibTrans" presStyleCnt="0"/>
      <dgm:spPr/>
    </dgm:pt>
    <dgm:pt modelId="{FE0B1CDA-AF9B-4B78-8EC1-B6C3C89CB475}" type="pres">
      <dgm:prSet presAssocID="{615A0E4B-F909-4DA6-8C3C-CDA1CE0E674C}" presName="compNode" presStyleCnt="0"/>
      <dgm:spPr/>
    </dgm:pt>
    <dgm:pt modelId="{60158185-04F8-4E10-9315-7EEAB32FA059}" type="pres">
      <dgm:prSet presAssocID="{615A0E4B-F909-4DA6-8C3C-CDA1CE0E67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23B8216-A8B2-488A-B3AA-711CE85A34E5}" type="pres">
      <dgm:prSet presAssocID="{615A0E4B-F909-4DA6-8C3C-CDA1CE0E674C}" presName="iconSpace" presStyleCnt="0"/>
      <dgm:spPr/>
    </dgm:pt>
    <dgm:pt modelId="{18417A3D-B025-4388-9D82-142E58719DED}" type="pres">
      <dgm:prSet presAssocID="{615A0E4B-F909-4DA6-8C3C-CDA1CE0E674C}" presName="parTx" presStyleLbl="revTx" presStyleIdx="4" presStyleCnt="10">
        <dgm:presLayoutVars>
          <dgm:chMax val="0"/>
          <dgm:chPref val="0"/>
        </dgm:presLayoutVars>
      </dgm:prSet>
      <dgm:spPr/>
    </dgm:pt>
    <dgm:pt modelId="{2E10E590-5B3E-4C4D-B662-8406DB58222B}" type="pres">
      <dgm:prSet presAssocID="{615A0E4B-F909-4DA6-8C3C-CDA1CE0E674C}" presName="txSpace" presStyleCnt="0"/>
      <dgm:spPr/>
    </dgm:pt>
    <dgm:pt modelId="{40C0F108-9712-4F17-A45C-97F117FE411C}" type="pres">
      <dgm:prSet presAssocID="{615A0E4B-F909-4DA6-8C3C-CDA1CE0E674C}" presName="desTx" presStyleLbl="revTx" presStyleIdx="5" presStyleCnt="10">
        <dgm:presLayoutVars/>
      </dgm:prSet>
      <dgm:spPr/>
    </dgm:pt>
    <dgm:pt modelId="{2BADCB77-E184-4258-95C2-B177AD072DCD}" type="pres">
      <dgm:prSet presAssocID="{0A3E54D8-74A5-473F-925E-65442EDE8423}" presName="sibTrans" presStyleCnt="0"/>
      <dgm:spPr/>
    </dgm:pt>
    <dgm:pt modelId="{BBDD0591-0FB1-4F08-B27E-A4E813DD8130}" type="pres">
      <dgm:prSet presAssocID="{E2E0249B-AD7C-44A5-AF23-ADD5DEC12697}" presName="compNode" presStyleCnt="0"/>
      <dgm:spPr/>
    </dgm:pt>
    <dgm:pt modelId="{4CA9BDF5-B328-4FBA-92ED-4F34663C56C6}" type="pres">
      <dgm:prSet presAssocID="{E2E0249B-AD7C-44A5-AF23-ADD5DEC126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EBA94FEB-EBFB-40B3-8131-BA81971D6C1D}" type="pres">
      <dgm:prSet presAssocID="{E2E0249B-AD7C-44A5-AF23-ADD5DEC12697}" presName="iconSpace" presStyleCnt="0"/>
      <dgm:spPr/>
    </dgm:pt>
    <dgm:pt modelId="{64A85C79-BE7F-408F-A39B-D987AAB81BF5}" type="pres">
      <dgm:prSet presAssocID="{E2E0249B-AD7C-44A5-AF23-ADD5DEC12697}" presName="parTx" presStyleLbl="revTx" presStyleIdx="6" presStyleCnt="10">
        <dgm:presLayoutVars>
          <dgm:chMax val="0"/>
          <dgm:chPref val="0"/>
        </dgm:presLayoutVars>
      </dgm:prSet>
      <dgm:spPr/>
    </dgm:pt>
    <dgm:pt modelId="{EE38904F-C881-4F6C-97A6-90DA813194ED}" type="pres">
      <dgm:prSet presAssocID="{E2E0249B-AD7C-44A5-AF23-ADD5DEC12697}" presName="txSpace" presStyleCnt="0"/>
      <dgm:spPr/>
    </dgm:pt>
    <dgm:pt modelId="{53B5B5C5-E404-401A-8C64-CD9F670F3832}" type="pres">
      <dgm:prSet presAssocID="{E2E0249B-AD7C-44A5-AF23-ADD5DEC12697}" presName="desTx" presStyleLbl="revTx" presStyleIdx="7" presStyleCnt="10">
        <dgm:presLayoutVars/>
      </dgm:prSet>
      <dgm:spPr/>
    </dgm:pt>
    <dgm:pt modelId="{DACE1A4A-15F8-40BB-85C9-D97259F56DE9}" type="pres">
      <dgm:prSet presAssocID="{4E391C94-E8C0-48CF-A69D-03705AA61502}" presName="sibTrans" presStyleCnt="0"/>
      <dgm:spPr/>
    </dgm:pt>
    <dgm:pt modelId="{647C8031-5FEB-4557-BB4D-B7ECA5A182AD}" type="pres">
      <dgm:prSet presAssocID="{FAB8F127-18B7-43BE-B347-F52EE0367EBB}" presName="compNode" presStyleCnt="0"/>
      <dgm:spPr/>
    </dgm:pt>
    <dgm:pt modelId="{86CBC271-92E9-4563-A6DB-9D8DF81BE3A6}" type="pres">
      <dgm:prSet presAssocID="{FAB8F127-18B7-43BE-B347-F52EE0367E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E5EB37B-49C0-4FD5-A2ED-7F12CFE957F8}" type="pres">
      <dgm:prSet presAssocID="{FAB8F127-18B7-43BE-B347-F52EE0367EBB}" presName="iconSpace" presStyleCnt="0"/>
      <dgm:spPr/>
    </dgm:pt>
    <dgm:pt modelId="{2ED271AB-16B3-4F73-912B-F49DC34C9CD5}" type="pres">
      <dgm:prSet presAssocID="{FAB8F127-18B7-43BE-B347-F52EE0367EBB}" presName="parTx" presStyleLbl="revTx" presStyleIdx="8" presStyleCnt="10">
        <dgm:presLayoutVars>
          <dgm:chMax val="0"/>
          <dgm:chPref val="0"/>
        </dgm:presLayoutVars>
      </dgm:prSet>
      <dgm:spPr/>
    </dgm:pt>
    <dgm:pt modelId="{4BFE532A-8E60-422C-9A6A-7323E2DFE3E9}" type="pres">
      <dgm:prSet presAssocID="{FAB8F127-18B7-43BE-B347-F52EE0367EBB}" presName="txSpace" presStyleCnt="0"/>
      <dgm:spPr/>
    </dgm:pt>
    <dgm:pt modelId="{608345A5-50A0-49EE-BBCB-4AE3CEB771DC}" type="pres">
      <dgm:prSet presAssocID="{FAB8F127-18B7-43BE-B347-F52EE0367EBB}" presName="desTx" presStyleLbl="revTx" presStyleIdx="9" presStyleCnt="10">
        <dgm:presLayoutVars/>
      </dgm:prSet>
      <dgm:spPr/>
    </dgm:pt>
  </dgm:ptLst>
  <dgm:cxnLst>
    <dgm:cxn modelId="{C5377106-8FAF-42C4-8A07-88392CC6DF51}" srcId="{FAB8F127-18B7-43BE-B347-F52EE0367EBB}" destId="{E7E26016-46FD-4323-AAAB-951C377FAF33}" srcOrd="0" destOrd="0" parTransId="{8B1E2DF4-7F9C-4248-933E-CD58A3338E11}" sibTransId="{3DD8D79A-900C-4542-8DA3-C16600170B97}"/>
    <dgm:cxn modelId="{87BE5821-C911-45C2-9533-AEDC376EBBF9}" type="presOf" srcId="{9662A160-F5B9-4FE2-92F5-361FDD381E27}" destId="{543230B7-D9FD-451C-AC51-E26607F4F88F}" srcOrd="0" destOrd="0" presId="urn:microsoft.com/office/officeart/2018/2/layout/IconLabelDescriptionList"/>
    <dgm:cxn modelId="{95D29629-5E18-477F-84EB-6CFA96518F67}" type="presOf" srcId="{FAB8F127-18B7-43BE-B347-F52EE0367EBB}" destId="{2ED271AB-16B3-4F73-912B-F49DC34C9CD5}" srcOrd="0" destOrd="0" presId="urn:microsoft.com/office/officeart/2018/2/layout/IconLabelDescriptionList"/>
    <dgm:cxn modelId="{62A26434-276B-446B-88DE-483EA640070A}" type="presOf" srcId="{90EC7382-C879-4E81-ACE8-12E34BB367EB}" destId="{A2B76085-2815-4BCE-BA89-D468B5F973CB}" srcOrd="0" destOrd="0" presId="urn:microsoft.com/office/officeart/2018/2/layout/IconLabelDescriptionList"/>
    <dgm:cxn modelId="{40C30D3E-E9E2-4646-8633-7BCE1BC889E2}" srcId="{F97EC4A4-97CE-42E9-9745-9D7F18BC38D5}" destId="{E2E0249B-AD7C-44A5-AF23-ADD5DEC12697}" srcOrd="3" destOrd="0" parTransId="{BA99D4F2-FCAB-44D2-8BB6-BA2EC16A588A}" sibTransId="{4E391C94-E8C0-48CF-A69D-03705AA61502}"/>
    <dgm:cxn modelId="{B8F16C47-E64C-4544-9135-802D4C68355A}" type="presOf" srcId="{E2E0249B-AD7C-44A5-AF23-ADD5DEC12697}" destId="{64A85C79-BE7F-408F-A39B-D987AAB81BF5}" srcOrd="0" destOrd="0" presId="urn:microsoft.com/office/officeart/2018/2/layout/IconLabelDescriptionList"/>
    <dgm:cxn modelId="{79FE4263-CBEB-4E69-A766-CF0FC2B080F0}" type="presOf" srcId="{F97EC4A4-97CE-42E9-9745-9D7F18BC38D5}" destId="{9A19E045-FE60-4934-ADAC-B3CEF60F487A}" srcOrd="0" destOrd="0" presId="urn:microsoft.com/office/officeart/2018/2/layout/IconLabelDescriptionList"/>
    <dgm:cxn modelId="{087C8A64-E4F9-431C-8D3B-3F5E1A705879}" srcId="{F97EC4A4-97CE-42E9-9745-9D7F18BC38D5}" destId="{615A0E4B-F909-4DA6-8C3C-CDA1CE0E674C}" srcOrd="2" destOrd="0" parTransId="{92EDB8EE-A9E0-4B38-855D-0F55796DA926}" sibTransId="{0A3E54D8-74A5-473F-925E-65442EDE8423}"/>
    <dgm:cxn modelId="{8AAC286D-4233-40BF-BF4E-CBDABDB90D43}" type="presOf" srcId="{844A9F80-7082-48E1-AD20-6421F4FA9D63}" destId="{608345A5-50A0-49EE-BBCB-4AE3CEB771DC}" srcOrd="0" destOrd="2" presId="urn:microsoft.com/office/officeart/2018/2/layout/IconLabelDescriptionList"/>
    <dgm:cxn modelId="{2BE4AE6F-5AF5-470E-9686-77421C66F799}" type="presOf" srcId="{615A0E4B-F909-4DA6-8C3C-CDA1CE0E674C}" destId="{18417A3D-B025-4388-9D82-142E58719DED}" srcOrd="0" destOrd="0" presId="urn:microsoft.com/office/officeart/2018/2/layout/IconLabelDescriptionList"/>
    <dgm:cxn modelId="{1C4CDA8A-5CA4-4B5F-B8FB-533644E24BCB}" srcId="{F97EC4A4-97CE-42E9-9745-9D7F18BC38D5}" destId="{9662A160-F5B9-4FE2-92F5-361FDD381E27}" srcOrd="1" destOrd="0" parTransId="{B9DD821A-4061-4987-BC26-3B1112CC051E}" sibTransId="{EBB1D764-777A-41D9-9D7D-29675FB73D59}"/>
    <dgm:cxn modelId="{FCAADD9B-45C3-445E-ADFD-97E013AF7D40}" type="presOf" srcId="{DAD7AC3F-BD40-4A82-8EB1-AE43D5D4A965}" destId="{608345A5-50A0-49EE-BBCB-4AE3CEB771DC}" srcOrd="0" destOrd="1" presId="urn:microsoft.com/office/officeart/2018/2/layout/IconLabelDescriptionList"/>
    <dgm:cxn modelId="{B56022A6-A558-45B3-89EC-3B0D4FF6073F}" srcId="{F97EC4A4-97CE-42E9-9745-9D7F18BC38D5}" destId="{90EC7382-C879-4E81-ACE8-12E34BB367EB}" srcOrd="0" destOrd="0" parTransId="{62A94037-C65C-43C9-B163-3389D27B59A3}" sibTransId="{693D9B27-A6FB-4646-A81F-FEA8E80F6518}"/>
    <dgm:cxn modelId="{31DD9DA9-1135-461F-8B1D-C8BACD491B62}" srcId="{F97EC4A4-97CE-42E9-9745-9D7F18BC38D5}" destId="{FAB8F127-18B7-43BE-B347-F52EE0367EBB}" srcOrd="4" destOrd="0" parTransId="{CD405F95-1EF1-4633-937A-FB61B3BB7A1A}" sibTransId="{6E8174FC-4E10-4AD9-B343-D952C8FCB677}"/>
    <dgm:cxn modelId="{434C2AAD-28EE-4FC1-86BE-EA0AC8167A90}" type="presOf" srcId="{E7E26016-46FD-4323-AAAB-951C377FAF33}" destId="{608345A5-50A0-49EE-BBCB-4AE3CEB771DC}" srcOrd="0" destOrd="0" presId="urn:microsoft.com/office/officeart/2018/2/layout/IconLabelDescriptionList"/>
    <dgm:cxn modelId="{0BA92CB5-F2AA-4377-8AEF-AC94ED9317D8}" srcId="{FAB8F127-18B7-43BE-B347-F52EE0367EBB}" destId="{844A9F80-7082-48E1-AD20-6421F4FA9D63}" srcOrd="2" destOrd="0" parTransId="{9FF1E5CF-1052-46EE-A582-ABEE00AE15E5}" sibTransId="{09BF9A93-C372-46BE-9CD8-CE323669C131}"/>
    <dgm:cxn modelId="{A02246CB-F751-4987-8DD0-015F1C9F4DB1}" srcId="{FAB8F127-18B7-43BE-B347-F52EE0367EBB}" destId="{DAD7AC3F-BD40-4A82-8EB1-AE43D5D4A965}" srcOrd="1" destOrd="0" parTransId="{5147D0FF-7842-4061-931C-C0D982DB8ADF}" sibTransId="{4081B546-A9B2-4FB3-BAB5-DE1078EFAFC0}"/>
    <dgm:cxn modelId="{6F585D36-6E25-4C56-B015-B53A0980CFA1}" type="presParOf" srcId="{9A19E045-FE60-4934-ADAC-B3CEF60F487A}" destId="{8C969451-78E0-4711-AC8F-FDD9B1A022AB}" srcOrd="0" destOrd="0" presId="urn:microsoft.com/office/officeart/2018/2/layout/IconLabelDescriptionList"/>
    <dgm:cxn modelId="{9064EFFD-67C7-417B-93DB-2503DDBAA54D}" type="presParOf" srcId="{8C969451-78E0-4711-AC8F-FDD9B1A022AB}" destId="{DBD801D9-7A92-4F5B-8F71-3CA5FBC76697}" srcOrd="0" destOrd="0" presId="urn:microsoft.com/office/officeart/2018/2/layout/IconLabelDescriptionList"/>
    <dgm:cxn modelId="{ADC165FA-2598-43E3-8751-0B86840E0D41}" type="presParOf" srcId="{8C969451-78E0-4711-AC8F-FDD9B1A022AB}" destId="{B88816B9-31BD-49B0-8B0B-8B3103844F81}" srcOrd="1" destOrd="0" presId="urn:microsoft.com/office/officeart/2018/2/layout/IconLabelDescriptionList"/>
    <dgm:cxn modelId="{1C1EB3B5-168C-46B8-AC72-C51501F85197}" type="presParOf" srcId="{8C969451-78E0-4711-AC8F-FDD9B1A022AB}" destId="{A2B76085-2815-4BCE-BA89-D468B5F973CB}" srcOrd="2" destOrd="0" presId="urn:microsoft.com/office/officeart/2018/2/layout/IconLabelDescriptionList"/>
    <dgm:cxn modelId="{D5D7E3AF-E582-4D20-8849-EDCD65A86F46}" type="presParOf" srcId="{8C969451-78E0-4711-AC8F-FDD9B1A022AB}" destId="{753EAF20-CC13-46FE-AB8C-5F86A760E16D}" srcOrd="3" destOrd="0" presId="urn:microsoft.com/office/officeart/2018/2/layout/IconLabelDescriptionList"/>
    <dgm:cxn modelId="{3BAFE997-6CD4-4085-B8E9-83C62695FCCA}" type="presParOf" srcId="{8C969451-78E0-4711-AC8F-FDD9B1A022AB}" destId="{7CED929C-7252-49C6-BE0B-50B5A878BF87}" srcOrd="4" destOrd="0" presId="urn:microsoft.com/office/officeart/2018/2/layout/IconLabelDescriptionList"/>
    <dgm:cxn modelId="{760DB1A9-EA3B-423B-8ED9-484057155DA3}" type="presParOf" srcId="{9A19E045-FE60-4934-ADAC-B3CEF60F487A}" destId="{16F80A8F-D00B-4605-89B1-6B9FA5ED6374}" srcOrd="1" destOrd="0" presId="urn:microsoft.com/office/officeart/2018/2/layout/IconLabelDescriptionList"/>
    <dgm:cxn modelId="{C8BC3270-1C91-4ED6-88C7-F918C9EE924D}" type="presParOf" srcId="{9A19E045-FE60-4934-ADAC-B3CEF60F487A}" destId="{7666AFB6-E197-4456-87DC-8C6A0C711BBE}" srcOrd="2" destOrd="0" presId="urn:microsoft.com/office/officeart/2018/2/layout/IconLabelDescriptionList"/>
    <dgm:cxn modelId="{133AC89E-FC86-414A-A19D-48CE2410A51C}" type="presParOf" srcId="{7666AFB6-E197-4456-87DC-8C6A0C711BBE}" destId="{E56A5236-C8CC-489E-B200-FBA77E99CB9F}" srcOrd="0" destOrd="0" presId="urn:microsoft.com/office/officeart/2018/2/layout/IconLabelDescriptionList"/>
    <dgm:cxn modelId="{B7EF816A-0D69-4CAB-A4D7-FB4F39B82655}" type="presParOf" srcId="{7666AFB6-E197-4456-87DC-8C6A0C711BBE}" destId="{391DC0B6-A851-449C-91A5-706452CDD5A4}" srcOrd="1" destOrd="0" presId="urn:microsoft.com/office/officeart/2018/2/layout/IconLabelDescriptionList"/>
    <dgm:cxn modelId="{CF08337C-8EB4-40D6-8CE4-2D1C19663A95}" type="presParOf" srcId="{7666AFB6-E197-4456-87DC-8C6A0C711BBE}" destId="{543230B7-D9FD-451C-AC51-E26607F4F88F}" srcOrd="2" destOrd="0" presId="urn:microsoft.com/office/officeart/2018/2/layout/IconLabelDescriptionList"/>
    <dgm:cxn modelId="{2DF23CBF-0BBD-4B2C-9C62-9AF1391988B5}" type="presParOf" srcId="{7666AFB6-E197-4456-87DC-8C6A0C711BBE}" destId="{2ECA402F-DC64-477D-AF69-A36447DFDA82}" srcOrd="3" destOrd="0" presId="urn:microsoft.com/office/officeart/2018/2/layout/IconLabelDescriptionList"/>
    <dgm:cxn modelId="{EE8886C1-178F-426A-99CB-E147A1BC0FA4}" type="presParOf" srcId="{7666AFB6-E197-4456-87DC-8C6A0C711BBE}" destId="{7AFBA8A9-68F7-4F13-8301-52FDF9568180}" srcOrd="4" destOrd="0" presId="urn:microsoft.com/office/officeart/2018/2/layout/IconLabelDescriptionList"/>
    <dgm:cxn modelId="{10F96268-D55E-4C45-BA83-16BD3D9B275F}" type="presParOf" srcId="{9A19E045-FE60-4934-ADAC-B3CEF60F487A}" destId="{27169493-B43C-40B9-B119-709B8A518CC0}" srcOrd="3" destOrd="0" presId="urn:microsoft.com/office/officeart/2018/2/layout/IconLabelDescriptionList"/>
    <dgm:cxn modelId="{FC826917-D337-410D-AB44-016F4B501DC9}" type="presParOf" srcId="{9A19E045-FE60-4934-ADAC-B3CEF60F487A}" destId="{FE0B1CDA-AF9B-4B78-8EC1-B6C3C89CB475}" srcOrd="4" destOrd="0" presId="urn:microsoft.com/office/officeart/2018/2/layout/IconLabelDescriptionList"/>
    <dgm:cxn modelId="{F1745340-CC4B-4670-AC16-A43D47F3A163}" type="presParOf" srcId="{FE0B1CDA-AF9B-4B78-8EC1-B6C3C89CB475}" destId="{60158185-04F8-4E10-9315-7EEAB32FA059}" srcOrd="0" destOrd="0" presId="urn:microsoft.com/office/officeart/2018/2/layout/IconLabelDescriptionList"/>
    <dgm:cxn modelId="{787E1F32-0AF9-413F-BC6C-4C259503A543}" type="presParOf" srcId="{FE0B1CDA-AF9B-4B78-8EC1-B6C3C89CB475}" destId="{F23B8216-A8B2-488A-B3AA-711CE85A34E5}" srcOrd="1" destOrd="0" presId="urn:microsoft.com/office/officeart/2018/2/layout/IconLabelDescriptionList"/>
    <dgm:cxn modelId="{451C4071-556B-4787-B3A2-677AE394F797}" type="presParOf" srcId="{FE0B1CDA-AF9B-4B78-8EC1-B6C3C89CB475}" destId="{18417A3D-B025-4388-9D82-142E58719DED}" srcOrd="2" destOrd="0" presId="urn:microsoft.com/office/officeart/2018/2/layout/IconLabelDescriptionList"/>
    <dgm:cxn modelId="{E403E3C5-A67B-4511-8B3E-AD79F4074367}" type="presParOf" srcId="{FE0B1CDA-AF9B-4B78-8EC1-B6C3C89CB475}" destId="{2E10E590-5B3E-4C4D-B662-8406DB58222B}" srcOrd="3" destOrd="0" presId="urn:microsoft.com/office/officeart/2018/2/layout/IconLabelDescriptionList"/>
    <dgm:cxn modelId="{9643F659-5B34-45C6-AA05-73FD84A30323}" type="presParOf" srcId="{FE0B1CDA-AF9B-4B78-8EC1-B6C3C89CB475}" destId="{40C0F108-9712-4F17-A45C-97F117FE411C}" srcOrd="4" destOrd="0" presId="urn:microsoft.com/office/officeart/2018/2/layout/IconLabelDescriptionList"/>
    <dgm:cxn modelId="{B4E07FDB-9BD9-4900-9E44-8C8137D76799}" type="presParOf" srcId="{9A19E045-FE60-4934-ADAC-B3CEF60F487A}" destId="{2BADCB77-E184-4258-95C2-B177AD072DCD}" srcOrd="5" destOrd="0" presId="urn:microsoft.com/office/officeart/2018/2/layout/IconLabelDescriptionList"/>
    <dgm:cxn modelId="{27D9E10A-4716-490B-992D-E029BC9FC546}" type="presParOf" srcId="{9A19E045-FE60-4934-ADAC-B3CEF60F487A}" destId="{BBDD0591-0FB1-4F08-B27E-A4E813DD8130}" srcOrd="6" destOrd="0" presId="urn:microsoft.com/office/officeart/2018/2/layout/IconLabelDescriptionList"/>
    <dgm:cxn modelId="{A5A1EA32-7709-4749-AA8E-3F81C8004246}" type="presParOf" srcId="{BBDD0591-0FB1-4F08-B27E-A4E813DD8130}" destId="{4CA9BDF5-B328-4FBA-92ED-4F34663C56C6}" srcOrd="0" destOrd="0" presId="urn:microsoft.com/office/officeart/2018/2/layout/IconLabelDescriptionList"/>
    <dgm:cxn modelId="{E6A8D233-106D-4059-B6CF-DFF46D3130A3}" type="presParOf" srcId="{BBDD0591-0FB1-4F08-B27E-A4E813DD8130}" destId="{EBA94FEB-EBFB-40B3-8131-BA81971D6C1D}" srcOrd="1" destOrd="0" presId="urn:microsoft.com/office/officeart/2018/2/layout/IconLabelDescriptionList"/>
    <dgm:cxn modelId="{DEFAC874-3697-42A4-A1D9-44AB9CD1BC0D}" type="presParOf" srcId="{BBDD0591-0FB1-4F08-B27E-A4E813DD8130}" destId="{64A85C79-BE7F-408F-A39B-D987AAB81BF5}" srcOrd="2" destOrd="0" presId="urn:microsoft.com/office/officeart/2018/2/layout/IconLabelDescriptionList"/>
    <dgm:cxn modelId="{5D8B92BC-78CA-417D-91E0-BFB3A3B93916}" type="presParOf" srcId="{BBDD0591-0FB1-4F08-B27E-A4E813DD8130}" destId="{EE38904F-C881-4F6C-97A6-90DA813194ED}" srcOrd="3" destOrd="0" presId="urn:microsoft.com/office/officeart/2018/2/layout/IconLabelDescriptionList"/>
    <dgm:cxn modelId="{E1BED8CF-A7EF-4837-9251-D560967742FB}" type="presParOf" srcId="{BBDD0591-0FB1-4F08-B27E-A4E813DD8130}" destId="{53B5B5C5-E404-401A-8C64-CD9F670F3832}" srcOrd="4" destOrd="0" presId="urn:microsoft.com/office/officeart/2018/2/layout/IconLabelDescriptionList"/>
    <dgm:cxn modelId="{D799D860-7854-4B26-B241-8883EA1E2F70}" type="presParOf" srcId="{9A19E045-FE60-4934-ADAC-B3CEF60F487A}" destId="{DACE1A4A-15F8-40BB-85C9-D97259F56DE9}" srcOrd="7" destOrd="0" presId="urn:microsoft.com/office/officeart/2018/2/layout/IconLabelDescriptionList"/>
    <dgm:cxn modelId="{C853D398-A028-4E50-8255-EB5469B4CB96}" type="presParOf" srcId="{9A19E045-FE60-4934-ADAC-B3CEF60F487A}" destId="{647C8031-5FEB-4557-BB4D-B7ECA5A182AD}" srcOrd="8" destOrd="0" presId="urn:microsoft.com/office/officeart/2018/2/layout/IconLabelDescriptionList"/>
    <dgm:cxn modelId="{A1C515A7-8865-4E10-9D63-0F5C02E15EFB}" type="presParOf" srcId="{647C8031-5FEB-4557-BB4D-B7ECA5A182AD}" destId="{86CBC271-92E9-4563-A6DB-9D8DF81BE3A6}" srcOrd="0" destOrd="0" presId="urn:microsoft.com/office/officeart/2018/2/layout/IconLabelDescriptionList"/>
    <dgm:cxn modelId="{F325DE8D-47AA-4E2F-AEC6-AC2D12B4BBB3}" type="presParOf" srcId="{647C8031-5FEB-4557-BB4D-B7ECA5A182AD}" destId="{6E5EB37B-49C0-4FD5-A2ED-7F12CFE957F8}" srcOrd="1" destOrd="0" presId="urn:microsoft.com/office/officeart/2018/2/layout/IconLabelDescriptionList"/>
    <dgm:cxn modelId="{017303C3-C2E9-44FB-AFCA-6B1F4ADA0373}" type="presParOf" srcId="{647C8031-5FEB-4557-BB4D-B7ECA5A182AD}" destId="{2ED271AB-16B3-4F73-912B-F49DC34C9CD5}" srcOrd="2" destOrd="0" presId="urn:microsoft.com/office/officeart/2018/2/layout/IconLabelDescriptionList"/>
    <dgm:cxn modelId="{7DCE4591-1D4C-4827-8637-50C27A722C49}" type="presParOf" srcId="{647C8031-5FEB-4557-BB4D-B7ECA5A182AD}" destId="{4BFE532A-8E60-422C-9A6A-7323E2DFE3E9}" srcOrd="3" destOrd="0" presId="urn:microsoft.com/office/officeart/2018/2/layout/IconLabelDescriptionList"/>
    <dgm:cxn modelId="{B11A2707-1338-4A46-82E2-DCA31849728D}" type="presParOf" srcId="{647C8031-5FEB-4557-BB4D-B7ECA5A182AD}" destId="{608345A5-50A0-49EE-BBCB-4AE3CEB771D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EA7AA8-BA1C-4E1A-A2A2-9958EC496BF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F609354-6860-450B-BAEB-6F2FCEFF8696}">
      <dgm:prSet/>
      <dgm:spPr/>
      <dgm:t>
        <a:bodyPr/>
        <a:lstStyle/>
        <a:p>
          <a:r>
            <a:rPr lang="en-US"/>
            <a:t>AWS provided container management service</a:t>
          </a:r>
        </a:p>
      </dgm:t>
    </dgm:pt>
    <dgm:pt modelId="{2183219B-5128-45A6-9C3C-31008F61FCE3}" type="parTrans" cxnId="{9C6FA540-673D-4169-B4CA-05DA24A68255}">
      <dgm:prSet/>
      <dgm:spPr/>
      <dgm:t>
        <a:bodyPr/>
        <a:lstStyle/>
        <a:p>
          <a:endParaRPr lang="en-US"/>
        </a:p>
      </dgm:t>
    </dgm:pt>
    <dgm:pt modelId="{B32D320D-FDB8-4E75-BFD7-C5FF0C59C7AB}" type="sibTrans" cxnId="{9C6FA540-673D-4169-B4CA-05DA24A68255}">
      <dgm:prSet/>
      <dgm:spPr/>
      <dgm:t>
        <a:bodyPr/>
        <a:lstStyle/>
        <a:p>
          <a:endParaRPr lang="en-US"/>
        </a:p>
      </dgm:t>
    </dgm:pt>
    <dgm:pt modelId="{ADF90FE0-676A-4830-BCE6-B4E9B2C6C3F4}">
      <dgm:prSet/>
      <dgm:spPr/>
      <dgm:t>
        <a:bodyPr/>
        <a:lstStyle/>
        <a:p>
          <a:r>
            <a:rPr lang="en-US"/>
            <a:t>Docker image – read only template for creating docker containers</a:t>
          </a:r>
        </a:p>
      </dgm:t>
    </dgm:pt>
    <dgm:pt modelId="{663C04E4-FEB0-4558-B415-3C3D6F92B179}" type="parTrans" cxnId="{4ECE0916-C2B4-48D2-A983-9149AA5CB998}">
      <dgm:prSet/>
      <dgm:spPr/>
      <dgm:t>
        <a:bodyPr/>
        <a:lstStyle/>
        <a:p>
          <a:endParaRPr lang="en-US"/>
        </a:p>
      </dgm:t>
    </dgm:pt>
    <dgm:pt modelId="{345E6FE6-DD0E-4A81-A63C-B6C8FEFE9EE0}" type="sibTrans" cxnId="{4ECE0916-C2B4-48D2-A983-9149AA5CB998}">
      <dgm:prSet/>
      <dgm:spPr/>
      <dgm:t>
        <a:bodyPr/>
        <a:lstStyle/>
        <a:p>
          <a:endParaRPr lang="en-US"/>
        </a:p>
      </dgm:t>
    </dgm:pt>
    <dgm:pt modelId="{161034BB-CBB7-4579-98AE-EA105C812063}">
      <dgm:prSet/>
      <dgm:spPr/>
      <dgm:t>
        <a:bodyPr/>
        <a:lstStyle/>
        <a:p>
          <a:r>
            <a:rPr lang="en-US"/>
            <a:t>Docker container – virtualization method that runs application and dependencies as an isolated process. They are OS independent.</a:t>
          </a:r>
        </a:p>
      </dgm:t>
    </dgm:pt>
    <dgm:pt modelId="{A01B7DD5-99D4-4AC2-B5EC-7E47BE6F953A}" type="parTrans" cxnId="{1A646257-1535-4F1E-881B-974CDC849CB8}">
      <dgm:prSet/>
      <dgm:spPr/>
      <dgm:t>
        <a:bodyPr/>
        <a:lstStyle/>
        <a:p>
          <a:endParaRPr lang="en-US"/>
        </a:p>
      </dgm:t>
    </dgm:pt>
    <dgm:pt modelId="{04928EF8-081C-44E9-83A4-51A038D9B0E2}" type="sibTrans" cxnId="{1A646257-1535-4F1E-881B-974CDC849CB8}">
      <dgm:prSet/>
      <dgm:spPr/>
      <dgm:t>
        <a:bodyPr/>
        <a:lstStyle/>
        <a:p>
          <a:endParaRPr lang="en-US"/>
        </a:p>
      </dgm:t>
    </dgm:pt>
    <dgm:pt modelId="{74C50D34-ECC2-4F6B-A542-BD03A26C2C2B}">
      <dgm:prSet/>
      <dgm:spPr/>
      <dgm:t>
        <a:bodyPr/>
        <a:lstStyle/>
        <a:p>
          <a:r>
            <a:rPr lang="en-US"/>
            <a:t>Dockerfile – text file that specifies steps for creating Docker image</a:t>
          </a:r>
        </a:p>
      </dgm:t>
    </dgm:pt>
    <dgm:pt modelId="{30B0464F-7ECA-4834-835C-CCB75DEA9C37}" type="parTrans" cxnId="{334C5F8E-73E5-48FF-B383-80CF0D5CB113}">
      <dgm:prSet/>
      <dgm:spPr/>
      <dgm:t>
        <a:bodyPr/>
        <a:lstStyle/>
        <a:p>
          <a:endParaRPr lang="en-US"/>
        </a:p>
      </dgm:t>
    </dgm:pt>
    <dgm:pt modelId="{442D12F9-BF11-40D0-8555-58B86E4087E0}" type="sibTrans" cxnId="{334C5F8E-73E5-48FF-B383-80CF0D5CB113}">
      <dgm:prSet/>
      <dgm:spPr/>
      <dgm:t>
        <a:bodyPr/>
        <a:lstStyle/>
        <a:p>
          <a:endParaRPr lang="en-US"/>
        </a:p>
      </dgm:t>
    </dgm:pt>
    <dgm:pt modelId="{47551A7C-2375-4A57-848D-6B4804D91AF1}">
      <dgm:prSet/>
      <dgm:spPr/>
      <dgm:t>
        <a:bodyPr/>
        <a:lstStyle/>
        <a:p>
          <a:r>
            <a:rPr lang="en-US"/>
            <a:t>Task definition – needed to run containers on ECS. Like Cfn but for running containers. Configure things such as CPU, RAM</a:t>
          </a:r>
        </a:p>
      </dgm:t>
    </dgm:pt>
    <dgm:pt modelId="{58CE2C27-7106-42A5-8A22-9F2B0A0A8550}" type="parTrans" cxnId="{246C3613-D4DE-4A1C-8A5C-4DC02BB47207}">
      <dgm:prSet/>
      <dgm:spPr/>
      <dgm:t>
        <a:bodyPr/>
        <a:lstStyle/>
        <a:p>
          <a:endParaRPr lang="en-US"/>
        </a:p>
      </dgm:t>
    </dgm:pt>
    <dgm:pt modelId="{445BAA00-07A8-4270-B5C9-171A63CBD84C}" type="sibTrans" cxnId="{246C3613-D4DE-4A1C-8A5C-4DC02BB47207}">
      <dgm:prSet/>
      <dgm:spPr/>
      <dgm:t>
        <a:bodyPr/>
        <a:lstStyle/>
        <a:p>
          <a:endParaRPr lang="en-US"/>
        </a:p>
      </dgm:t>
    </dgm:pt>
    <dgm:pt modelId="{6A11C229-9693-4F37-A24D-4C996A808D81}">
      <dgm:prSet/>
      <dgm:spPr/>
      <dgm:t>
        <a:bodyPr/>
        <a:lstStyle/>
        <a:p>
          <a:r>
            <a:rPr lang="en-US"/>
            <a:t>Services – are like ASG</a:t>
          </a:r>
        </a:p>
      </dgm:t>
    </dgm:pt>
    <dgm:pt modelId="{E295E73E-27BE-4165-976C-B716783BD84D}" type="parTrans" cxnId="{D13B11A5-2B2C-4103-A5D3-2146D1B9B015}">
      <dgm:prSet/>
      <dgm:spPr/>
      <dgm:t>
        <a:bodyPr/>
        <a:lstStyle/>
        <a:p>
          <a:endParaRPr lang="en-US"/>
        </a:p>
      </dgm:t>
    </dgm:pt>
    <dgm:pt modelId="{6F839361-C65E-4137-BA2A-7E583983219C}" type="sibTrans" cxnId="{D13B11A5-2B2C-4103-A5D3-2146D1B9B015}">
      <dgm:prSet/>
      <dgm:spPr/>
      <dgm:t>
        <a:bodyPr/>
        <a:lstStyle/>
        <a:p>
          <a:endParaRPr lang="en-US"/>
        </a:p>
      </dgm:t>
    </dgm:pt>
    <dgm:pt modelId="{315B8753-C74E-4655-9E84-6BD339D134D5}">
      <dgm:prSet/>
      <dgm:spPr/>
      <dgm:t>
        <a:bodyPr/>
        <a:lstStyle/>
        <a:p>
          <a:r>
            <a:rPr lang="en-US"/>
            <a:t>Cluster – logical grouping of container instances</a:t>
          </a:r>
        </a:p>
      </dgm:t>
    </dgm:pt>
    <dgm:pt modelId="{1C260C35-9999-4E62-AD13-CEC1615AF868}" type="parTrans" cxnId="{0A060A6D-8B64-4D24-9E39-68CEE5015BAC}">
      <dgm:prSet/>
      <dgm:spPr/>
      <dgm:t>
        <a:bodyPr/>
        <a:lstStyle/>
        <a:p>
          <a:endParaRPr lang="en-US"/>
        </a:p>
      </dgm:t>
    </dgm:pt>
    <dgm:pt modelId="{5F78CD7D-5599-428B-AE65-402F1A686592}" type="sibTrans" cxnId="{0A060A6D-8B64-4D24-9E39-68CEE5015BAC}">
      <dgm:prSet/>
      <dgm:spPr/>
      <dgm:t>
        <a:bodyPr/>
        <a:lstStyle/>
        <a:p>
          <a:endParaRPr lang="en-US"/>
        </a:p>
      </dgm:t>
    </dgm:pt>
    <dgm:pt modelId="{7C0BB6BC-E44E-463A-8FB0-4CF8FF0A7B21}" type="pres">
      <dgm:prSet presAssocID="{B8EA7AA8-BA1C-4E1A-A2A2-9958EC496BFD}" presName="root" presStyleCnt="0">
        <dgm:presLayoutVars>
          <dgm:dir/>
          <dgm:resizeHandles val="exact"/>
        </dgm:presLayoutVars>
      </dgm:prSet>
      <dgm:spPr/>
    </dgm:pt>
    <dgm:pt modelId="{3C56589A-A905-4FC0-823D-B2C8C8B6D458}" type="pres">
      <dgm:prSet presAssocID="{DF609354-6860-450B-BAEB-6F2FCEFF8696}" presName="compNode" presStyleCnt="0"/>
      <dgm:spPr/>
    </dgm:pt>
    <dgm:pt modelId="{AEAC9909-F8E4-4B4C-88C1-C03CC7465E61}" type="pres">
      <dgm:prSet presAssocID="{DF609354-6860-450B-BAEB-6F2FCEFF869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9496725-5F10-47E6-9B3A-294F83E6B22F}" type="pres">
      <dgm:prSet presAssocID="{DF609354-6860-450B-BAEB-6F2FCEFF8696}" presName="spaceRect" presStyleCnt="0"/>
      <dgm:spPr/>
    </dgm:pt>
    <dgm:pt modelId="{EC1CAD86-F051-4FDB-82C6-8B4259244494}" type="pres">
      <dgm:prSet presAssocID="{DF609354-6860-450B-BAEB-6F2FCEFF8696}" presName="textRect" presStyleLbl="revTx" presStyleIdx="0" presStyleCnt="7">
        <dgm:presLayoutVars>
          <dgm:chMax val="1"/>
          <dgm:chPref val="1"/>
        </dgm:presLayoutVars>
      </dgm:prSet>
      <dgm:spPr/>
    </dgm:pt>
    <dgm:pt modelId="{6658C9A2-4387-4286-9625-2E896A29715D}" type="pres">
      <dgm:prSet presAssocID="{B32D320D-FDB8-4E75-BFD7-C5FF0C59C7AB}" presName="sibTrans" presStyleCnt="0"/>
      <dgm:spPr/>
    </dgm:pt>
    <dgm:pt modelId="{CD14AB24-B484-4516-BD75-B6C63E0A2F59}" type="pres">
      <dgm:prSet presAssocID="{ADF90FE0-676A-4830-BCE6-B4E9B2C6C3F4}" presName="compNode" presStyleCnt="0"/>
      <dgm:spPr/>
    </dgm:pt>
    <dgm:pt modelId="{1BDF81F7-1E38-4CC7-A90C-3DF3DDBDD813}" type="pres">
      <dgm:prSet presAssocID="{ADF90FE0-676A-4830-BCE6-B4E9B2C6C3F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97641A-C5D3-4884-AC13-9F9ED5A86F3C}" type="pres">
      <dgm:prSet presAssocID="{ADF90FE0-676A-4830-BCE6-B4E9B2C6C3F4}" presName="spaceRect" presStyleCnt="0"/>
      <dgm:spPr/>
    </dgm:pt>
    <dgm:pt modelId="{16175049-1FD2-46A5-8E74-1E04C9A0D9C8}" type="pres">
      <dgm:prSet presAssocID="{ADF90FE0-676A-4830-BCE6-B4E9B2C6C3F4}" presName="textRect" presStyleLbl="revTx" presStyleIdx="1" presStyleCnt="7">
        <dgm:presLayoutVars>
          <dgm:chMax val="1"/>
          <dgm:chPref val="1"/>
        </dgm:presLayoutVars>
      </dgm:prSet>
      <dgm:spPr/>
    </dgm:pt>
    <dgm:pt modelId="{AED73079-FA92-4629-9AEB-F2797C31E176}" type="pres">
      <dgm:prSet presAssocID="{345E6FE6-DD0E-4A81-A63C-B6C8FEFE9EE0}" presName="sibTrans" presStyleCnt="0"/>
      <dgm:spPr/>
    </dgm:pt>
    <dgm:pt modelId="{598538B1-3C1B-49AD-BA0A-A7BC14FEFBF3}" type="pres">
      <dgm:prSet presAssocID="{161034BB-CBB7-4579-98AE-EA105C812063}" presName="compNode" presStyleCnt="0"/>
      <dgm:spPr/>
    </dgm:pt>
    <dgm:pt modelId="{97DDB8A4-BE99-4A03-A37C-CB748784B3C2}" type="pres">
      <dgm:prSet presAssocID="{161034BB-CBB7-4579-98AE-EA105C81206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0EFAFD-5B14-46A3-ACF7-9E5E3038FBAA}" type="pres">
      <dgm:prSet presAssocID="{161034BB-CBB7-4579-98AE-EA105C812063}" presName="spaceRect" presStyleCnt="0"/>
      <dgm:spPr/>
    </dgm:pt>
    <dgm:pt modelId="{EB8A7E3B-9D11-47AD-91AD-5B8349C1C194}" type="pres">
      <dgm:prSet presAssocID="{161034BB-CBB7-4579-98AE-EA105C812063}" presName="textRect" presStyleLbl="revTx" presStyleIdx="2" presStyleCnt="7">
        <dgm:presLayoutVars>
          <dgm:chMax val="1"/>
          <dgm:chPref val="1"/>
        </dgm:presLayoutVars>
      </dgm:prSet>
      <dgm:spPr/>
    </dgm:pt>
    <dgm:pt modelId="{0E49FA90-22A7-4C08-86F0-90E821E30EE1}" type="pres">
      <dgm:prSet presAssocID="{04928EF8-081C-44E9-83A4-51A038D9B0E2}" presName="sibTrans" presStyleCnt="0"/>
      <dgm:spPr/>
    </dgm:pt>
    <dgm:pt modelId="{E9F3AF4C-CFE0-4FFD-AEA4-4DC2EE695B55}" type="pres">
      <dgm:prSet presAssocID="{74C50D34-ECC2-4F6B-A542-BD03A26C2C2B}" presName="compNode" presStyleCnt="0"/>
      <dgm:spPr/>
    </dgm:pt>
    <dgm:pt modelId="{F8B59C1B-C929-427D-A4A7-EAF0DB640CB5}" type="pres">
      <dgm:prSet presAssocID="{74C50D34-ECC2-4F6B-A542-BD03A26C2C2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72C2AD9-3921-40EA-BA10-38EC59C1D687}" type="pres">
      <dgm:prSet presAssocID="{74C50D34-ECC2-4F6B-A542-BD03A26C2C2B}" presName="spaceRect" presStyleCnt="0"/>
      <dgm:spPr/>
    </dgm:pt>
    <dgm:pt modelId="{E65FD17E-5C91-4E66-9E98-D382C5C76CA9}" type="pres">
      <dgm:prSet presAssocID="{74C50D34-ECC2-4F6B-A542-BD03A26C2C2B}" presName="textRect" presStyleLbl="revTx" presStyleIdx="3" presStyleCnt="7">
        <dgm:presLayoutVars>
          <dgm:chMax val="1"/>
          <dgm:chPref val="1"/>
        </dgm:presLayoutVars>
      </dgm:prSet>
      <dgm:spPr/>
    </dgm:pt>
    <dgm:pt modelId="{78082953-1D2A-4841-9E16-B02B8B51C73C}" type="pres">
      <dgm:prSet presAssocID="{442D12F9-BF11-40D0-8555-58B86E4087E0}" presName="sibTrans" presStyleCnt="0"/>
      <dgm:spPr/>
    </dgm:pt>
    <dgm:pt modelId="{EBF70CFB-0655-45D7-A853-C381126C920C}" type="pres">
      <dgm:prSet presAssocID="{47551A7C-2375-4A57-848D-6B4804D91AF1}" presName="compNode" presStyleCnt="0"/>
      <dgm:spPr/>
    </dgm:pt>
    <dgm:pt modelId="{DEF37B10-3CB8-4DA7-A8AA-1E50D09F0E28}" type="pres">
      <dgm:prSet presAssocID="{47551A7C-2375-4A57-848D-6B4804D91AF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9E2EBA9-1E7C-4C11-9F39-FC91B7B5A644}" type="pres">
      <dgm:prSet presAssocID="{47551A7C-2375-4A57-848D-6B4804D91AF1}" presName="spaceRect" presStyleCnt="0"/>
      <dgm:spPr/>
    </dgm:pt>
    <dgm:pt modelId="{DC334337-4E89-4518-922E-579CED6591C0}" type="pres">
      <dgm:prSet presAssocID="{47551A7C-2375-4A57-848D-6B4804D91AF1}" presName="textRect" presStyleLbl="revTx" presStyleIdx="4" presStyleCnt="7">
        <dgm:presLayoutVars>
          <dgm:chMax val="1"/>
          <dgm:chPref val="1"/>
        </dgm:presLayoutVars>
      </dgm:prSet>
      <dgm:spPr/>
    </dgm:pt>
    <dgm:pt modelId="{38746EFD-6CED-4612-BF64-4538C20B73E1}" type="pres">
      <dgm:prSet presAssocID="{445BAA00-07A8-4270-B5C9-171A63CBD84C}" presName="sibTrans" presStyleCnt="0"/>
      <dgm:spPr/>
    </dgm:pt>
    <dgm:pt modelId="{5498614F-9BE7-4264-BCF5-1CEA4149A986}" type="pres">
      <dgm:prSet presAssocID="{6A11C229-9693-4F37-A24D-4C996A808D81}" presName="compNode" presStyleCnt="0"/>
      <dgm:spPr/>
    </dgm:pt>
    <dgm:pt modelId="{2C37890D-DA46-4785-91E6-180F1A8A540D}" type="pres">
      <dgm:prSet presAssocID="{6A11C229-9693-4F37-A24D-4C996A808D8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53253D8-4A47-4A47-BE82-975F1120F906}" type="pres">
      <dgm:prSet presAssocID="{6A11C229-9693-4F37-A24D-4C996A808D81}" presName="spaceRect" presStyleCnt="0"/>
      <dgm:spPr/>
    </dgm:pt>
    <dgm:pt modelId="{C64E4FF9-F8B9-4736-911B-D8B0AE4F741B}" type="pres">
      <dgm:prSet presAssocID="{6A11C229-9693-4F37-A24D-4C996A808D81}" presName="textRect" presStyleLbl="revTx" presStyleIdx="5" presStyleCnt="7">
        <dgm:presLayoutVars>
          <dgm:chMax val="1"/>
          <dgm:chPref val="1"/>
        </dgm:presLayoutVars>
      </dgm:prSet>
      <dgm:spPr/>
    </dgm:pt>
    <dgm:pt modelId="{72FA7C85-3A80-466A-8B71-B68D92817637}" type="pres">
      <dgm:prSet presAssocID="{6F839361-C65E-4137-BA2A-7E583983219C}" presName="sibTrans" presStyleCnt="0"/>
      <dgm:spPr/>
    </dgm:pt>
    <dgm:pt modelId="{29DE117E-07CC-4547-B955-97DCAD7D5A47}" type="pres">
      <dgm:prSet presAssocID="{315B8753-C74E-4655-9E84-6BD339D134D5}" presName="compNode" presStyleCnt="0"/>
      <dgm:spPr/>
    </dgm:pt>
    <dgm:pt modelId="{DE5EDE2E-BA50-4321-A821-1B2DDE2DC5BC}" type="pres">
      <dgm:prSet presAssocID="{315B8753-C74E-4655-9E84-6BD339D134D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4E02BF7-7C28-44A2-84B8-AB6D6BEC1982}" type="pres">
      <dgm:prSet presAssocID="{315B8753-C74E-4655-9E84-6BD339D134D5}" presName="spaceRect" presStyleCnt="0"/>
      <dgm:spPr/>
    </dgm:pt>
    <dgm:pt modelId="{630DECF2-3E44-4ED9-9E3F-D94DE0D459B9}" type="pres">
      <dgm:prSet presAssocID="{315B8753-C74E-4655-9E84-6BD339D134D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46C3613-D4DE-4A1C-8A5C-4DC02BB47207}" srcId="{B8EA7AA8-BA1C-4E1A-A2A2-9958EC496BFD}" destId="{47551A7C-2375-4A57-848D-6B4804D91AF1}" srcOrd="4" destOrd="0" parTransId="{58CE2C27-7106-42A5-8A22-9F2B0A0A8550}" sibTransId="{445BAA00-07A8-4270-B5C9-171A63CBD84C}"/>
    <dgm:cxn modelId="{4ECE0916-C2B4-48D2-A983-9149AA5CB998}" srcId="{B8EA7AA8-BA1C-4E1A-A2A2-9958EC496BFD}" destId="{ADF90FE0-676A-4830-BCE6-B4E9B2C6C3F4}" srcOrd="1" destOrd="0" parTransId="{663C04E4-FEB0-4558-B415-3C3D6F92B179}" sibTransId="{345E6FE6-DD0E-4A81-A63C-B6C8FEFE9EE0}"/>
    <dgm:cxn modelId="{9C6FA540-673D-4169-B4CA-05DA24A68255}" srcId="{B8EA7AA8-BA1C-4E1A-A2A2-9958EC496BFD}" destId="{DF609354-6860-450B-BAEB-6F2FCEFF8696}" srcOrd="0" destOrd="0" parTransId="{2183219B-5128-45A6-9C3C-31008F61FCE3}" sibTransId="{B32D320D-FDB8-4E75-BFD7-C5FF0C59C7AB}"/>
    <dgm:cxn modelId="{1A646257-1535-4F1E-881B-974CDC849CB8}" srcId="{B8EA7AA8-BA1C-4E1A-A2A2-9958EC496BFD}" destId="{161034BB-CBB7-4579-98AE-EA105C812063}" srcOrd="2" destOrd="0" parTransId="{A01B7DD5-99D4-4AC2-B5EC-7E47BE6F953A}" sibTransId="{04928EF8-081C-44E9-83A4-51A038D9B0E2}"/>
    <dgm:cxn modelId="{66B44C5D-E879-4701-A9E9-1CE0DC77912D}" type="presOf" srcId="{6A11C229-9693-4F37-A24D-4C996A808D81}" destId="{C64E4FF9-F8B9-4736-911B-D8B0AE4F741B}" srcOrd="0" destOrd="0" presId="urn:microsoft.com/office/officeart/2018/2/layout/IconLabelList"/>
    <dgm:cxn modelId="{0A388163-975A-4A29-B422-98F10DEBE2A8}" type="presOf" srcId="{B8EA7AA8-BA1C-4E1A-A2A2-9958EC496BFD}" destId="{7C0BB6BC-E44E-463A-8FB0-4CF8FF0A7B21}" srcOrd="0" destOrd="0" presId="urn:microsoft.com/office/officeart/2018/2/layout/IconLabelList"/>
    <dgm:cxn modelId="{0A060A6D-8B64-4D24-9E39-68CEE5015BAC}" srcId="{B8EA7AA8-BA1C-4E1A-A2A2-9958EC496BFD}" destId="{315B8753-C74E-4655-9E84-6BD339D134D5}" srcOrd="6" destOrd="0" parTransId="{1C260C35-9999-4E62-AD13-CEC1615AF868}" sibTransId="{5F78CD7D-5599-428B-AE65-402F1A686592}"/>
    <dgm:cxn modelId="{63CDEA7E-2937-43A6-8AEF-057498094883}" type="presOf" srcId="{47551A7C-2375-4A57-848D-6B4804D91AF1}" destId="{DC334337-4E89-4518-922E-579CED6591C0}" srcOrd="0" destOrd="0" presId="urn:microsoft.com/office/officeart/2018/2/layout/IconLabelList"/>
    <dgm:cxn modelId="{334C5F8E-73E5-48FF-B383-80CF0D5CB113}" srcId="{B8EA7AA8-BA1C-4E1A-A2A2-9958EC496BFD}" destId="{74C50D34-ECC2-4F6B-A542-BD03A26C2C2B}" srcOrd="3" destOrd="0" parTransId="{30B0464F-7ECA-4834-835C-CCB75DEA9C37}" sibTransId="{442D12F9-BF11-40D0-8555-58B86E4087E0}"/>
    <dgm:cxn modelId="{D13B11A5-2B2C-4103-A5D3-2146D1B9B015}" srcId="{B8EA7AA8-BA1C-4E1A-A2A2-9958EC496BFD}" destId="{6A11C229-9693-4F37-A24D-4C996A808D81}" srcOrd="5" destOrd="0" parTransId="{E295E73E-27BE-4165-976C-B716783BD84D}" sibTransId="{6F839361-C65E-4137-BA2A-7E583983219C}"/>
    <dgm:cxn modelId="{3FF4C9C3-30F6-4128-96EC-20C6EED71C96}" type="presOf" srcId="{74C50D34-ECC2-4F6B-A542-BD03A26C2C2B}" destId="{E65FD17E-5C91-4E66-9E98-D382C5C76CA9}" srcOrd="0" destOrd="0" presId="urn:microsoft.com/office/officeart/2018/2/layout/IconLabelList"/>
    <dgm:cxn modelId="{C13A15C7-ACC4-4D1C-99DD-363111D30F7D}" type="presOf" srcId="{161034BB-CBB7-4579-98AE-EA105C812063}" destId="{EB8A7E3B-9D11-47AD-91AD-5B8349C1C194}" srcOrd="0" destOrd="0" presId="urn:microsoft.com/office/officeart/2018/2/layout/IconLabelList"/>
    <dgm:cxn modelId="{772853CA-1AF5-4C19-8FD8-4D7910065B38}" type="presOf" srcId="{ADF90FE0-676A-4830-BCE6-B4E9B2C6C3F4}" destId="{16175049-1FD2-46A5-8E74-1E04C9A0D9C8}" srcOrd="0" destOrd="0" presId="urn:microsoft.com/office/officeart/2018/2/layout/IconLabelList"/>
    <dgm:cxn modelId="{3BE489E8-FC2B-4C65-947E-B7271FB6C043}" type="presOf" srcId="{DF609354-6860-450B-BAEB-6F2FCEFF8696}" destId="{EC1CAD86-F051-4FDB-82C6-8B4259244494}" srcOrd="0" destOrd="0" presId="urn:microsoft.com/office/officeart/2018/2/layout/IconLabelList"/>
    <dgm:cxn modelId="{705298ED-20B7-4E35-B9DE-E6F56413F3DD}" type="presOf" srcId="{315B8753-C74E-4655-9E84-6BD339D134D5}" destId="{630DECF2-3E44-4ED9-9E3F-D94DE0D459B9}" srcOrd="0" destOrd="0" presId="urn:microsoft.com/office/officeart/2018/2/layout/IconLabelList"/>
    <dgm:cxn modelId="{47C2B3CE-ED7B-49BC-B6F7-D49513C763B3}" type="presParOf" srcId="{7C0BB6BC-E44E-463A-8FB0-4CF8FF0A7B21}" destId="{3C56589A-A905-4FC0-823D-B2C8C8B6D458}" srcOrd="0" destOrd="0" presId="urn:microsoft.com/office/officeart/2018/2/layout/IconLabelList"/>
    <dgm:cxn modelId="{73B9C615-5339-49BA-AE2A-177E1DB42E3F}" type="presParOf" srcId="{3C56589A-A905-4FC0-823D-B2C8C8B6D458}" destId="{AEAC9909-F8E4-4B4C-88C1-C03CC7465E61}" srcOrd="0" destOrd="0" presId="urn:microsoft.com/office/officeart/2018/2/layout/IconLabelList"/>
    <dgm:cxn modelId="{2D21EAB7-9DEC-496C-8996-F2E15D5F1054}" type="presParOf" srcId="{3C56589A-A905-4FC0-823D-B2C8C8B6D458}" destId="{59496725-5F10-47E6-9B3A-294F83E6B22F}" srcOrd="1" destOrd="0" presId="urn:microsoft.com/office/officeart/2018/2/layout/IconLabelList"/>
    <dgm:cxn modelId="{86188E77-C056-4581-BCB7-CD342ACCD266}" type="presParOf" srcId="{3C56589A-A905-4FC0-823D-B2C8C8B6D458}" destId="{EC1CAD86-F051-4FDB-82C6-8B4259244494}" srcOrd="2" destOrd="0" presId="urn:microsoft.com/office/officeart/2018/2/layout/IconLabelList"/>
    <dgm:cxn modelId="{591F54DB-9677-4C5B-9D6C-40739FA130AF}" type="presParOf" srcId="{7C0BB6BC-E44E-463A-8FB0-4CF8FF0A7B21}" destId="{6658C9A2-4387-4286-9625-2E896A29715D}" srcOrd="1" destOrd="0" presId="urn:microsoft.com/office/officeart/2018/2/layout/IconLabelList"/>
    <dgm:cxn modelId="{0CF3D14D-712B-4E87-86DF-EE1D9898020B}" type="presParOf" srcId="{7C0BB6BC-E44E-463A-8FB0-4CF8FF0A7B21}" destId="{CD14AB24-B484-4516-BD75-B6C63E0A2F59}" srcOrd="2" destOrd="0" presId="urn:microsoft.com/office/officeart/2018/2/layout/IconLabelList"/>
    <dgm:cxn modelId="{6E4713CC-98EF-414D-8A9A-EB4D6B811826}" type="presParOf" srcId="{CD14AB24-B484-4516-BD75-B6C63E0A2F59}" destId="{1BDF81F7-1E38-4CC7-A90C-3DF3DDBDD813}" srcOrd="0" destOrd="0" presId="urn:microsoft.com/office/officeart/2018/2/layout/IconLabelList"/>
    <dgm:cxn modelId="{1AE09D75-789A-4405-9A06-0B3D8B33D9CD}" type="presParOf" srcId="{CD14AB24-B484-4516-BD75-B6C63E0A2F59}" destId="{ED97641A-C5D3-4884-AC13-9F9ED5A86F3C}" srcOrd="1" destOrd="0" presId="urn:microsoft.com/office/officeart/2018/2/layout/IconLabelList"/>
    <dgm:cxn modelId="{8B2910E9-935C-45E4-B73A-62ABEA65AB76}" type="presParOf" srcId="{CD14AB24-B484-4516-BD75-B6C63E0A2F59}" destId="{16175049-1FD2-46A5-8E74-1E04C9A0D9C8}" srcOrd="2" destOrd="0" presId="urn:microsoft.com/office/officeart/2018/2/layout/IconLabelList"/>
    <dgm:cxn modelId="{B8CA36B1-0CAD-4418-939F-7A5E0C0DBA49}" type="presParOf" srcId="{7C0BB6BC-E44E-463A-8FB0-4CF8FF0A7B21}" destId="{AED73079-FA92-4629-9AEB-F2797C31E176}" srcOrd="3" destOrd="0" presId="urn:microsoft.com/office/officeart/2018/2/layout/IconLabelList"/>
    <dgm:cxn modelId="{17347F39-3D28-4368-BD34-ADD838BD6883}" type="presParOf" srcId="{7C0BB6BC-E44E-463A-8FB0-4CF8FF0A7B21}" destId="{598538B1-3C1B-49AD-BA0A-A7BC14FEFBF3}" srcOrd="4" destOrd="0" presId="urn:microsoft.com/office/officeart/2018/2/layout/IconLabelList"/>
    <dgm:cxn modelId="{40651DE6-FA42-4A7F-B90D-71EB9F341135}" type="presParOf" srcId="{598538B1-3C1B-49AD-BA0A-A7BC14FEFBF3}" destId="{97DDB8A4-BE99-4A03-A37C-CB748784B3C2}" srcOrd="0" destOrd="0" presId="urn:microsoft.com/office/officeart/2018/2/layout/IconLabelList"/>
    <dgm:cxn modelId="{D68AB6B8-67FC-489A-B10C-157288D59F3F}" type="presParOf" srcId="{598538B1-3C1B-49AD-BA0A-A7BC14FEFBF3}" destId="{4B0EFAFD-5B14-46A3-ACF7-9E5E3038FBAA}" srcOrd="1" destOrd="0" presId="urn:microsoft.com/office/officeart/2018/2/layout/IconLabelList"/>
    <dgm:cxn modelId="{FF507262-C053-480A-B3FA-7346D776CF31}" type="presParOf" srcId="{598538B1-3C1B-49AD-BA0A-A7BC14FEFBF3}" destId="{EB8A7E3B-9D11-47AD-91AD-5B8349C1C194}" srcOrd="2" destOrd="0" presId="urn:microsoft.com/office/officeart/2018/2/layout/IconLabelList"/>
    <dgm:cxn modelId="{6E9F8D31-1EFD-4C07-93F8-AA684A095D07}" type="presParOf" srcId="{7C0BB6BC-E44E-463A-8FB0-4CF8FF0A7B21}" destId="{0E49FA90-22A7-4C08-86F0-90E821E30EE1}" srcOrd="5" destOrd="0" presId="urn:microsoft.com/office/officeart/2018/2/layout/IconLabelList"/>
    <dgm:cxn modelId="{01A01C62-13E7-4827-B151-828C876B6D01}" type="presParOf" srcId="{7C0BB6BC-E44E-463A-8FB0-4CF8FF0A7B21}" destId="{E9F3AF4C-CFE0-4FFD-AEA4-4DC2EE695B55}" srcOrd="6" destOrd="0" presId="urn:microsoft.com/office/officeart/2018/2/layout/IconLabelList"/>
    <dgm:cxn modelId="{6099B506-CF55-4522-B5BF-A83E30AA3A24}" type="presParOf" srcId="{E9F3AF4C-CFE0-4FFD-AEA4-4DC2EE695B55}" destId="{F8B59C1B-C929-427D-A4A7-EAF0DB640CB5}" srcOrd="0" destOrd="0" presId="urn:microsoft.com/office/officeart/2018/2/layout/IconLabelList"/>
    <dgm:cxn modelId="{8CEDDF5C-E436-4B26-9A81-82672098C1B7}" type="presParOf" srcId="{E9F3AF4C-CFE0-4FFD-AEA4-4DC2EE695B55}" destId="{572C2AD9-3921-40EA-BA10-38EC59C1D687}" srcOrd="1" destOrd="0" presId="urn:microsoft.com/office/officeart/2018/2/layout/IconLabelList"/>
    <dgm:cxn modelId="{587F8921-2CFF-45E7-8C60-F84EB3AE3923}" type="presParOf" srcId="{E9F3AF4C-CFE0-4FFD-AEA4-4DC2EE695B55}" destId="{E65FD17E-5C91-4E66-9E98-D382C5C76CA9}" srcOrd="2" destOrd="0" presId="urn:microsoft.com/office/officeart/2018/2/layout/IconLabelList"/>
    <dgm:cxn modelId="{E4326786-193D-434C-9513-55D6F23B7AC6}" type="presParOf" srcId="{7C0BB6BC-E44E-463A-8FB0-4CF8FF0A7B21}" destId="{78082953-1D2A-4841-9E16-B02B8B51C73C}" srcOrd="7" destOrd="0" presId="urn:microsoft.com/office/officeart/2018/2/layout/IconLabelList"/>
    <dgm:cxn modelId="{EAD3EDDF-62EE-444A-A71C-ADFDB4E6093A}" type="presParOf" srcId="{7C0BB6BC-E44E-463A-8FB0-4CF8FF0A7B21}" destId="{EBF70CFB-0655-45D7-A853-C381126C920C}" srcOrd="8" destOrd="0" presId="urn:microsoft.com/office/officeart/2018/2/layout/IconLabelList"/>
    <dgm:cxn modelId="{42143BA6-0C55-4671-A2A2-9528C6792C0E}" type="presParOf" srcId="{EBF70CFB-0655-45D7-A853-C381126C920C}" destId="{DEF37B10-3CB8-4DA7-A8AA-1E50D09F0E28}" srcOrd="0" destOrd="0" presId="urn:microsoft.com/office/officeart/2018/2/layout/IconLabelList"/>
    <dgm:cxn modelId="{2C53BFFD-6839-424D-AD5E-734D2213C1BA}" type="presParOf" srcId="{EBF70CFB-0655-45D7-A853-C381126C920C}" destId="{29E2EBA9-1E7C-4C11-9F39-FC91B7B5A644}" srcOrd="1" destOrd="0" presId="urn:microsoft.com/office/officeart/2018/2/layout/IconLabelList"/>
    <dgm:cxn modelId="{A08B8CD3-90E7-4FDF-BB43-E80D33AAD4D2}" type="presParOf" srcId="{EBF70CFB-0655-45D7-A853-C381126C920C}" destId="{DC334337-4E89-4518-922E-579CED6591C0}" srcOrd="2" destOrd="0" presId="urn:microsoft.com/office/officeart/2018/2/layout/IconLabelList"/>
    <dgm:cxn modelId="{59795B12-A0ED-4671-BEFF-511752EA648C}" type="presParOf" srcId="{7C0BB6BC-E44E-463A-8FB0-4CF8FF0A7B21}" destId="{38746EFD-6CED-4612-BF64-4538C20B73E1}" srcOrd="9" destOrd="0" presId="urn:microsoft.com/office/officeart/2018/2/layout/IconLabelList"/>
    <dgm:cxn modelId="{D3A19600-9844-4357-8316-B4421DD385F5}" type="presParOf" srcId="{7C0BB6BC-E44E-463A-8FB0-4CF8FF0A7B21}" destId="{5498614F-9BE7-4264-BCF5-1CEA4149A986}" srcOrd="10" destOrd="0" presId="urn:microsoft.com/office/officeart/2018/2/layout/IconLabelList"/>
    <dgm:cxn modelId="{58F37EE0-1DB1-4884-8139-5ED443C40ED4}" type="presParOf" srcId="{5498614F-9BE7-4264-BCF5-1CEA4149A986}" destId="{2C37890D-DA46-4785-91E6-180F1A8A540D}" srcOrd="0" destOrd="0" presId="urn:microsoft.com/office/officeart/2018/2/layout/IconLabelList"/>
    <dgm:cxn modelId="{4F681D72-2509-4B98-B1C1-9F178F57394B}" type="presParOf" srcId="{5498614F-9BE7-4264-BCF5-1CEA4149A986}" destId="{653253D8-4A47-4A47-BE82-975F1120F906}" srcOrd="1" destOrd="0" presId="urn:microsoft.com/office/officeart/2018/2/layout/IconLabelList"/>
    <dgm:cxn modelId="{7B6B680C-51C4-4395-B835-6EEFBFC93991}" type="presParOf" srcId="{5498614F-9BE7-4264-BCF5-1CEA4149A986}" destId="{C64E4FF9-F8B9-4736-911B-D8B0AE4F741B}" srcOrd="2" destOrd="0" presId="urn:microsoft.com/office/officeart/2018/2/layout/IconLabelList"/>
    <dgm:cxn modelId="{EBACEB44-594C-4EBA-98BE-5885DBFE3F28}" type="presParOf" srcId="{7C0BB6BC-E44E-463A-8FB0-4CF8FF0A7B21}" destId="{72FA7C85-3A80-466A-8B71-B68D92817637}" srcOrd="11" destOrd="0" presId="urn:microsoft.com/office/officeart/2018/2/layout/IconLabelList"/>
    <dgm:cxn modelId="{1595C505-CFF7-42C6-8AA9-EF32E9D7ACBE}" type="presParOf" srcId="{7C0BB6BC-E44E-463A-8FB0-4CF8FF0A7B21}" destId="{29DE117E-07CC-4547-B955-97DCAD7D5A47}" srcOrd="12" destOrd="0" presId="urn:microsoft.com/office/officeart/2018/2/layout/IconLabelList"/>
    <dgm:cxn modelId="{F80F6BDD-79D7-47CE-9128-493180717632}" type="presParOf" srcId="{29DE117E-07CC-4547-B955-97DCAD7D5A47}" destId="{DE5EDE2E-BA50-4321-A821-1B2DDE2DC5BC}" srcOrd="0" destOrd="0" presId="urn:microsoft.com/office/officeart/2018/2/layout/IconLabelList"/>
    <dgm:cxn modelId="{4DA3F761-939F-44B4-A846-6840EB786180}" type="presParOf" srcId="{29DE117E-07CC-4547-B955-97DCAD7D5A47}" destId="{E4E02BF7-7C28-44A2-84B8-AB6D6BEC1982}" srcOrd="1" destOrd="0" presId="urn:microsoft.com/office/officeart/2018/2/layout/IconLabelList"/>
    <dgm:cxn modelId="{15DBD244-042C-415F-824E-1EBD3372CB59}" type="presParOf" srcId="{29DE117E-07CC-4547-B955-97DCAD7D5A47}" destId="{630DECF2-3E44-4ED9-9E3F-D94DE0D459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E1C5C-9654-4A54-91AF-729D6A9C6A33}">
      <dsp:nvSpPr>
        <dsp:cNvPr id="0" name=""/>
        <dsp:cNvSpPr/>
      </dsp:nvSpPr>
      <dsp:spPr>
        <a:xfrm>
          <a:off x="1963800" y="17209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B86C28-78D7-47F9-92C6-6573699E7395}">
      <dsp:nvSpPr>
        <dsp:cNvPr id="0" name=""/>
        <dsp:cNvSpPr/>
      </dsp:nvSpPr>
      <dsp:spPr>
        <a:xfrm>
          <a:off x="559800" y="185640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1 subnet spans 1 AZ</a:t>
          </a:r>
        </a:p>
      </dsp:txBody>
      <dsp:txXfrm>
        <a:off x="559800" y="1856406"/>
        <a:ext cx="4320000" cy="648000"/>
      </dsp:txXfrm>
    </dsp:sp>
    <dsp:sp modelId="{444D81E8-7B20-4718-B6E5-FA36219274EB}">
      <dsp:nvSpPr>
        <dsp:cNvPr id="0" name=""/>
        <dsp:cNvSpPr/>
      </dsp:nvSpPr>
      <dsp:spPr>
        <a:xfrm>
          <a:off x="559800" y="2584549"/>
          <a:ext cx="4320000" cy="1594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2AA1C-E395-4724-AED2-31C48C136746}">
      <dsp:nvSpPr>
        <dsp:cNvPr id="0" name=""/>
        <dsp:cNvSpPr/>
      </dsp:nvSpPr>
      <dsp:spPr>
        <a:xfrm>
          <a:off x="7039800" y="17209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2848EA-3285-40B1-9833-CB3816B904EF}">
      <dsp:nvSpPr>
        <dsp:cNvPr id="0" name=""/>
        <dsp:cNvSpPr/>
      </dsp:nvSpPr>
      <dsp:spPr>
        <a:xfrm>
          <a:off x="5635800" y="185640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In a VPC you can:</a:t>
          </a:r>
        </a:p>
      </dsp:txBody>
      <dsp:txXfrm>
        <a:off x="5635800" y="1856406"/>
        <a:ext cx="4320000" cy="648000"/>
      </dsp:txXfrm>
    </dsp:sp>
    <dsp:sp modelId="{46606B7A-5009-42A6-9FC6-2F13CD87F95A}">
      <dsp:nvSpPr>
        <dsp:cNvPr id="0" name=""/>
        <dsp:cNvSpPr/>
      </dsp:nvSpPr>
      <dsp:spPr>
        <a:xfrm>
          <a:off x="5635800" y="2584549"/>
          <a:ext cx="4320000" cy="1594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Launch instances in your subnet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Assign custom IP ranges in subnets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Configure route tables between subnets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IG for internet access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peer other VPCs (no transitive peering)</a:t>
          </a:r>
        </a:p>
      </dsp:txBody>
      <dsp:txXfrm>
        <a:off x="5635800" y="2584549"/>
        <a:ext cx="4320000" cy="1594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6FAC2-BBA7-4F38-AADF-80C5E0304F55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12CED-E3DF-42DC-A8C3-D2544E2001AD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007B3-C871-4919-A517-8CB6378B6C14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IGW can only be attached to 1 VPC</a:t>
          </a:r>
        </a:p>
      </dsp:txBody>
      <dsp:txXfrm>
        <a:off x="1172126" y="1727046"/>
        <a:ext cx="2114937" cy="897246"/>
      </dsp:txXfrm>
    </dsp:sp>
    <dsp:sp modelId="{3130474E-97B3-4AAB-AF27-819907993F32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04CF4-47C3-4ABB-A930-8AACB5A729BF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9D6E2-3826-4897-B5DF-B834E5C2EB3B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VPC spans across entire region</a:t>
          </a:r>
        </a:p>
      </dsp:txBody>
      <dsp:txXfrm>
        <a:off x="4745088" y="1727046"/>
        <a:ext cx="2114937" cy="897246"/>
      </dsp:txXfrm>
    </dsp:sp>
    <dsp:sp modelId="{BD426838-702C-446C-991F-A94ED55CA5FD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63208-16F6-4365-8C7E-B93B8B915C25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B5B90-6353-4342-A84C-D3D84D2897EF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 subnet 1 AZ</a:t>
          </a:r>
        </a:p>
      </dsp:txBody>
      <dsp:txXfrm>
        <a:off x="8318049" y="1727046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83D14-3140-4978-B4E7-6DE160DD2C31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DB8054-476B-4D91-91C4-F12327C0391F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IP range</a:t>
          </a:r>
        </a:p>
      </dsp:txBody>
      <dsp:txXfrm>
        <a:off x="127800" y="2355670"/>
        <a:ext cx="1800000" cy="720000"/>
      </dsp:txXfrm>
    </dsp:sp>
    <dsp:sp modelId="{491BAF1A-6E25-4172-9295-D2A8955A6360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1BEC2D-8EC8-4DF5-B7F2-39E3DB39F6CB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subnet IP ranges</a:t>
          </a:r>
        </a:p>
      </dsp:txBody>
      <dsp:txXfrm>
        <a:off x="2242800" y="2355670"/>
        <a:ext cx="1800000" cy="720000"/>
      </dsp:txXfrm>
    </dsp:sp>
    <dsp:sp modelId="{285F90E7-C54A-4895-B93F-5AD57B98E7D7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8AA8E5-4A0D-4762-AA7C-ADD7849B1F43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additional route tables for access to IGW for access to internet for public subnet (only for public subnets)</a:t>
          </a:r>
        </a:p>
      </dsp:txBody>
      <dsp:txXfrm>
        <a:off x="4357800" y="2355670"/>
        <a:ext cx="1800000" cy="720000"/>
      </dsp:txXfrm>
    </dsp:sp>
    <dsp:sp modelId="{402E2DF5-E5BE-4FE6-8EF8-D312AF721772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1DCC83-031B-4AA7-9480-A8DBC701EE15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Route table to NAT GW for private subnet route out, preferable to have in each AZ</a:t>
          </a:r>
        </a:p>
      </dsp:txBody>
      <dsp:txXfrm>
        <a:off x="6472800" y="2355670"/>
        <a:ext cx="1800000" cy="720000"/>
      </dsp:txXfrm>
    </dsp:sp>
    <dsp:sp modelId="{C6E0BC20-5C08-468A-BC51-20566E22A9B5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419A05-4F10-47F3-8349-BDF744F177C5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Legacy – NAT instance (self managed)</a:t>
          </a:r>
        </a:p>
      </dsp:txBody>
      <dsp:txXfrm>
        <a:off x="8587800" y="235567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A79D4-AFEE-7241-986C-E61065D784C4}">
      <dsp:nvSpPr>
        <dsp:cNvPr id="0" name=""/>
        <dsp:cNvSpPr/>
      </dsp:nvSpPr>
      <dsp:spPr>
        <a:xfrm>
          <a:off x="0" y="17990"/>
          <a:ext cx="6492875" cy="5958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Default VPC come with NACL, it allows all inbound outbound traffic</a:t>
          </a:r>
        </a:p>
      </dsp:txBody>
      <dsp:txXfrm>
        <a:off x="29088" y="47078"/>
        <a:ext cx="6434699" cy="537701"/>
      </dsp:txXfrm>
    </dsp:sp>
    <dsp:sp modelId="{C6DFB921-63B4-3A4C-BD1F-D176755925FE}">
      <dsp:nvSpPr>
        <dsp:cNvPr id="0" name=""/>
        <dsp:cNvSpPr/>
      </dsp:nvSpPr>
      <dsp:spPr>
        <a:xfrm>
          <a:off x="0" y="657067"/>
          <a:ext cx="6492875" cy="595877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 NACLs deny inbound and outbound traffic</a:t>
          </a:r>
        </a:p>
      </dsp:txBody>
      <dsp:txXfrm>
        <a:off x="29088" y="686155"/>
        <a:ext cx="6434699" cy="537701"/>
      </dsp:txXfrm>
    </dsp:sp>
    <dsp:sp modelId="{B8ADFFA1-CC18-4440-8833-7104A2028B2E}">
      <dsp:nvSpPr>
        <dsp:cNvPr id="0" name=""/>
        <dsp:cNvSpPr/>
      </dsp:nvSpPr>
      <dsp:spPr>
        <a:xfrm>
          <a:off x="0" y="1296145"/>
          <a:ext cx="6492875" cy="595877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Subnets are automatically associated with default subnet, if not associated with custom</a:t>
          </a:r>
        </a:p>
      </dsp:txBody>
      <dsp:txXfrm>
        <a:off x="29088" y="1325233"/>
        <a:ext cx="6434699" cy="537701"/>
      </dsp:txXfrm>
    </dsp:sp>
    <dsp:sp modelId="{84F53CAE-7445-0C47-B7C2-D26F33FC2B9F}">
      <dsp:nvSpPr>
        <dsp:cNvPr id="0" name=""/>
        <dsp:cNvSpPr/>
      </dsp:nvSpPr>
      <dsp:spPr>
        <a:xfrm>
          <a:off x="0" y="1935222"/>
          <a:ext cx="6492875" cy="595877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NACLs are stateless</a:t>
          </a:r>
        </a:p>
      </dsp:txBody>
      <dsp:txXfrm>
        <a:off x="29088" y="1964310"/>
        <a:ext cx="6434699" cy="537701"/>
      </dsp:txXfrm>
    </dsp:sp>
    <dsp:sp modelId="{9BCC3A62-4033-1F40-BF7E-A9298174C159}">
      <dsp:nvSpPr>
        <dsp:cNvPr id="0" name=""/>
        <dsp:cNvSpPr/>
      </dsp:nvSpPr>
      <dsp:spPr>
        <a:xfrm>
          <a:off x="0" y="2574299"/>
          <a:ext cx="6492875" cy="595877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NACL to subnet has one to many association ratio. Previous association gets removed if associated to NACL</a:t>
          </a:r>
        </a:p>
      </dsp:txBody>
      <dsp:txXfrm>
        <a:off x="29088" y="2603387"/>
        <a:ext cx="6434699" cy="537701"/>
      </dsp:txXfrm>
    </dsp:sp>
    <dsp:sp modelId="{F29B6A78-BEC1-ED41-95E4-8D48865E5547}">
      <dsp:nvSpPr>
        <dsp:cNvPr id="0" name=""/>
        <dsp:cNvSpPr/>
      </dsp:nvSpPr>
      <dsp:spPr>
        <a:xfrm>
          <a:off x="0" y="3213377"/>
          <a:ext cx="6492875" cy="595877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NACL spans AZs while subnets cannot</a:t>
          </a:r>
        </a:p>
      </dsp:txBody>
      <dsp:txXfrm>
        <a:off x="29088" y="3242465"/>
        <a:ext cx="6434699" cy="537701"/>
      </dsp:txXfrm>
    </dsp:sp>
    <dsp:sp modelId="{9BC9D552-F35B-9348-8062-F3E7E809DA79}">
      <dsp:nvSpPr>
        <dsp:cNvPr id="0" name=""/>
        <dsp:cNvSpPr/>
      </dsp:nvSpPr>
      <dsp:spPr>
        <a:xfrm>
          <a:off x="0" y="3852454"/>
          <a:ext cx="6492875" cy="595877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Increments of 100</a:t>
          </a:r>
        </a:p>
      </dsp:txBody>
      <dsp:txXfrm>
        <a:off x="29088" y="3881542"/>
        <a:ext cx="6434699" cy="537701"/>
      </dsp:txXfrm>
    </dsp:sp>
    <dsp:sp modelId="{282AFC37-9E8A-F24B-9889-78B7BBEF28CD}">
      <dsp:nvSpPr>
        <dsp:cNvPr id="0" name=""/>
        <dsp:cNvSpPr/>
      </dsp:nvSpPr>
      <dsp:spPr>
        <a:xfrm>
          <a:off x="0" y="4491532"/>
          <a:ext cx="6492875" cy="5958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By default a private NACL denies all</a:t>
          </a:r>
        </a:p>
      </dsp:txBody>
      <dsp:txXfrm>
        <a:off x="29088" y="4520620"/>
        <a:ext cx="6434699" cy="5377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01D9-7A92-4F5B-8F71-3CA5FBC76697}">
      <dsp:nvSpPr>
        <dsp:cNvPr id="0" name=""/>
        <dsp:cNvSpPr/>
      </dsp:nvSpPr>
      <dsp:spPr>
        <a:xfrm>
          <a:off x="3557" y="1114392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B76085-2815-4BCE-BA89-D468B5F973CB}">
      <dsp:nvSpPr>
        <dsp:cNvPr id="0" name=""/>
        <dsp:cNvSpPr/>
      </dsp:nvSpPr>
      <dsp:spPr>
        <a:xfrm>
          <a:off x="3557" y="1850920"/>
          <a:ext cx="1843593" cy="587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VPC network traffic captured in a CW log group</a:t>
          </a:r>
        </a:p>
      </dsp:txBody>
      <dsp:txXfrm>
        <a:off x="3557" y="1850920"/>
        <a:ext cx="1843593" cy="587645"/>
      </dsp:txXfrm>
    </dsp:sp>
    <dsp:sp modelId="{7CED929C-7252-49C6-BE0B-50B5A878BF87}">
      <dsp:nvSpPr>
        <dsp:cNvPr id="0" name=""/>
        <dsp:cNvSpPr/>
      </dsp:nvSpPr>
      <dsp:spPr>
        <a:xfrm>
          <a:off x="3557" y="2481017"/>
          <a:ext cx="1843593" cy="75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A5236-C8CC-489E-B200-FBA77E99CB9F}">
      <dsp:nvSpPr>
        <dsp:cNvPr id="0" name=""/>
        <dsp:cNvSpPr/>
      </dsp:nvSpPr>
      <dsp:spPr>
        <a:xfrm>
          <a:off x="2169780" y="1114392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230B7-D9FD-451C-AC51-E26607F4F88F}">
      <dsp:nvSpPr>
        <dsp:cNvPr id="0" name=""/>
        <dsp:cNvSpPr/>
      </dsp:nvSpPr>
      <dsp:spPr>
        <a:xfrm>
          <a:off x="2169780" y="1850920"/>
          <a:ext cx="1843593" cy="587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All, Accept or Reject traffic</a:t>
          </a:r>
        </a:p>
      </dsp:txBody>
      <dsp:txXfrm>
        <a:off x="2169780" y="1850920"/>
        <a:ext cx="1843593" cy="587645"/>
      </dsp:txXfrm>
    </dsp:sp>
    <dsp:sp modelId="{7AFBA8A9-68F7-4F13-8301-52FDF9568180}">
      <dsp:nvSpPr>
        <dsp:cNvPr id="0" name=""/>
        <dsp:cNvSpPr/>
      </dsp:nvSpPr>
      <dsp:spPr>
        <a:xfrm>
          <a:off x="2169780" y="2481017"/>
          <a:ext cx="1843593" cy="75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58185-04F8-4E10-9315-7EEAB32FA059}">
      <dsp:nvSpPr>
        <dsp:cNvPr id="0" name=""/>
        <dsp:cNvSpPr/>
      </dsp:nvSpPr>
      <dsp:spPr>
        <a:xfrm>
          <a:off x="4336003" y="1114392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17A3D-B025-4388-9D82-142E58719DED}">
      <dsp:nvSpPr>
        <dsp:cNvPr id="0" name=""/>
        <dsp:cNvSpPr/>
      </dsp:nvSpPr>
      <dsp:spPr>
        <a:xfrm>
          <a:off x="4336003" y="1850920"/>
          <a:ext cx="1843593" cy="587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Cannot change IAM role once created</a:t>
          </a:r>
        </a:p>
      </dsp:txBody>
      <dsp:txXfrm>
        <a:off x="4336003" y="1850920"/>
        <a:ext cx="1843593" cy="587645"/>
      </dsp:txXfrm>
    </dsp:sp>
    <dsp:sp modelId="{40C0F108-9712-4F17-A45C-97F117FE411C}">
      <dsp:nvSpPr>
        <dsp:cNvPr id="0" name=""/>
        <dsp:cNvSpPr/>
      </dsp:nvSpPr>
      <dsp:spPr>
        <a:xfrm>
          <a:off x="4336003" y="2481017"/>
          <a:ext cx="1843593" cy="75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9BDF5-B328-4FBA-92ED-4F34663C56C6}">
      <dsp:nvSpPr>
        <dsp:cNvPr id="0" name=""/>
        <dsp:cNvSpPr/>
      </dsp:nvSpPr>
      <dsp:spPr>
        <a:xfrm>
          <a:off x="6502225" y="1114392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A85C79-BE7F-408F-A39B-D987AAB81BF5}">
      <dsp:nvSpPr>
        <dsp:cNvPr id="0" name=""/>
        <dsp:cNvSpPr/>
      </dsp:nvSpPr>
      <dsp:spPr>
        <a:xfrm>
          <a:off x="6502225" y="1850920"/>
          <a:ext cx="1843593" cy="587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Can’t tag it</a:t>
          </a:r>
        </a:p>
      </dsp:txBody>
      <dsp:txXfrm>
        <a:off x="6502225" y="1850920"/>
        <a:ext cx="1843593" cy="587645"/>
      </dsp:txXfrm>
    </dsp:sp>
    <dsp:sp modelId="{53B5B5C5-E404-401A-8C64-CD9F670F3832}">
      <dsp:nvSpPr>
        <dsp:cNvPr id="0" name=""/>
        <dsp:cNvSpPr/>
      </dsp:nvSpPr>
      <dsp:spPr>
        <a:xfrm>
          <a:off x="6502225" y="2481017"/>
          <a:ext cx="1843593" cy="75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BC271-92E9-4563-A6DB-9D8DF81BE3A6}">
      <dsp:nvSpPr>
        <dsp:cNvPr id="0" name=""/>
        <dsp:cNvSpPr/>
      </dsp:nvSpPr>
      <dsp:spPr>
        <a:xfrm>
          <a:off x="8668448" y="1114392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D271AB-16B3-4F73-912B-F49DC34C9CD5}">
      <dsp:nvSpPr>
        <dsp:cNvPr id="0" name=""/>
        <dsp:cNvSpPr/>
      </dsp:nvSpPr>
      <dsp:spPr>
        <a:xfrm>
          <a:off x="8668448" y="1850920"/>
          <a:ext cx="1843593" cy="587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Not all Ip traffic is monitored:</a:t>
          </a:r>
        </a:p>
      </dsp:txBody>
      <dsp:txXfrm>
        <a:off x="8668448" y="1850920"/>
        <a:ext cx="1843593" cy="587645"/>
      </dsp:txXfrm>
    </dsp:sp>
    <dsp:sp modelId="{608345A5-50A0-49EE-BBCB-4AE3CEB771DC}">
      <dsp:nvSpPr>
        <dsp:cNvPr id="0" name=""/>
        <dsp:cNvSpPr/>
      </dsp:nvSpPr>
      <dsp:spPr>
        <a:xfrm>
          <a:off x="8668448" y="2481017"/>
          <a:ext cx="1843593" cy="75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169.254.169.254 meta data traffic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DHCP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Windows license</a:t>
          </a:r>
        </a:p>
      </dsp:txBody>
      <dsp:txXfrm>
        <a:off x="8668448" y="2481017"/>
        <a:ext cx="1843593" cy="7559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C9909-F8E4-4B4C-88C1-C03CC7465E61}">
      <dsp:nvSpPr>
        <dsp:cNvPr id="0" name=""/>
        <dsp:cNvSpPr/>
      </dsp:nvSpPr>
      <dsp:spPr>
        <a:xfrm>
          <a:off x="810534" y="490760"/>
          <a:ext cx="632812" cy="63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1CAD86-F051-4FDB-82C6-8B4259244494}">
      <dsp:nvSpPr>
        <dsp:cNvPr id="0" name=""/>
        <dsp:cNvSpPr/>
      </dsp:nvSpPr>
      <dsp:spPr>
        <a:xfrm>
          <a:off x="423815" y="1384653"/>
          <a:ext cx="1406250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AWS provided container management service</a:t>
          </a:r>
        </a:p>
      </dsp:txBody>
      <dsp:txXfrm>
        <a:off x="423815" y="1384653"/>
        <a:ext cx="1406250" cy="615234"/>
      </dsp:txXfrm>
    </dsp:sp>
    <dsp:sp modelId="{1BDF81F7-1E38-4CC7-A90C-3DF3DDBDD813}">
      <dsp:nvSpPr>
        <dsp:cNvPr id="0" name=""/>
        <dsp:cNvSpPr/>
      </dsp:nvSpPr>
      <dsp:spPr>
        <a:xfrm>
          <a:off x="2462878" y="490760"/>
          <a:ext cx="632812" cy="63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175049-1FD2-46A5-8E74-1E04C9A0D9C8}">
      <dsp:nvSpPr>
        <dsp:cNvPr id="0" name=""/>
        <dsp:cNvSpPr/>
      </dsp:nvSpPr>
      <dsp:spPr>
        <a:xfrm>
          <a:off x="2076159" y="1384653"/>
          <a:ext cx="1406250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image – read only template for creating docker containers</a:t>
          </a:r>
        </a:p>
      </dsp:txBody>
      <dsp:txXfrm>
        <a:off x="2076159" y="1384653"/>
        <a:ext cx="1406250" cy="615234"/>
      </dsp:txXfrm>
    </dsp:sp>
    <dsp:sp modelId="{97DDB8A4-BE99-4A03-A37C-CB748784B3C2}">
      <dsp:nvSpPr>
        <dsp:cNvPr id="0" name=""/>
        <dsp:cNvSpPr/>
      </dsp:nvSpPr>
      <dsp:spPr>
        <a:xfrm>
          <a:off x="4115221" y="490760"/>
          <a:ext cx="632812" cy="63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8A7E3B-9D11-47AD-91AD-5B8349C1C194}">
      <dsp:nvSpPr>
        <dsp:cNvPr id="0" name=""/>
        <dsp:cNvSpPr/>
      </dsp:nvSpPr>
      <dsp:spPr>
        <a:xfrm>
          <a:off x="3728503" y="1384653"/>
          <a:ext cx="1406250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container – virtualization method that runs application and dependencies as an isolated process. They are OS independent.</a:t>
          </a:r>
        </a:p>
      </dsp:txBody>
      <dsp:txXfrm>
        <a:off x="3728503" y="1384653"/>
        <a:ext cx="1406250" cy="615234"/>
      </dsp:txXfrm>
    </dsp:sp>
    <dsp:sp modelId="{F8B59C1B-C929-427D-A4A7-EAF0DB640CB5}">
      <dsp:nvSpPr>
        <dsp:cNvPr id="0" name=""/>
        <dsp:cNvSpPr/>
      </dsp:nvSpPr>
      <dsp:spPr>
        <a:xfrm>
          <a:off x="5767565" y="490760"/>
          <a:ext cx="632812" cy="632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5FD17E-5C91-4E66-9E98-D382C5C76CA9}">
      <dsp:nvSpPr>
        <dsp:cNvPr id="0" name=""/>
        <dsp:cNvSpPr/>
      </dsp:nvSpPr>
      <dsp:spPr>
        <a:xfrm>
          <a:off x="5380846" y="1384653"/>
          <a:ext cx="1406250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Dockerfile – text file that specifies steps for creating Docker image</a:t>
          </a:r>
        </a:p>
      </dsp:txBody>
      <dsp:txXfrm>
        <a:off x="5380846" y="1384653"/>
        <a:ext cx="1406250" cy="615234"/>
      </dsp:txXfrm>
    </dsp:sp>
    <dsp:sp modelId="{DEF37B10-3CB8-4DA7-A8AA-1E50D09F0E28}">
      <dsp:nvSpPr>
        <dsp:cNvPr id="0" name=""/>
        <dsp:cNvSpPr/>
      </dsp:nvSpPr>
      <dsp:spPr>
        <a:xfrm>
          <a:off x="7419909" y="490760"/>
          <a:ext cx="632812" cy="6328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334337-4E89-4518-922E-579CED6591C0}">
      <dsp:nvSpPr>
        <dsp:cNvPr id="0" name=""/>
        <dsp:cNvSpPr/>
      </dsp:nvSpPr>
      <dsp:spPr>
        <a:xfrm>
          <a:off x="7033190" y="1384653"/>
          <a:ext cx="1406250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Task definition – needed to run containers on ECS. Like Cfn but for running containers. Configure things such as CPU, RAM</a:t>
          </a:r>
        </a:p>
      </dsp:txBody>
      <dsp:txXfrm>
        <a:off x="7033190" y="1384653"/>
        <a:ext cx="1406250" cy="615234"/>
      </dsp:txXfrm>
    </dsp:sp>
    <dsp:sp modelId="{2C37890D-DA46-4785-91E6-180F1A8A540D}">
      <dsp:nvSpPr>
        <dsp:cNvPr id="0" name=""/>
        <dsp:cNvSpPr/>
      </dsp:nvSpPr>
      <dsp:spPr>
        <a:xfrm>
          <a:off x="9072253" y="490760"/>
          <a:ext cx="632812" cy="6328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4E4FF9-F8B9-4736-911B-D8B0AE4F741B}">
      <dsp:nvSpPr>
        <dsp:cNvPr id="0" name=""/>
        <dsp:cNvSpPr/>
      </dsp:nvSpPr>
      <dsp:spPr>
        <a:xfrm>
          <a:off x="8685534" y="1384653"/>
          <a:ext cx="1406250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Services – are like ASG</a:t>
          </a:r>
        </a:p>
      </dsp:txBody>
      <dsp:txXfrm>
        <a:off x="8685534" y="1384653"/>
        <a:ext cx="1406250" cy="615234"/>
      </dsp:txXfrm>
    </dsp:sp>
    <dsp:sp modelId="{DE5EDE2E-BA50-4321-A821-1B2DDE2DC5BC}">
      <dsp:nvSpPr>
        <dsp:cNvPr id="0" name=""/>
        <dsp:cNvSpPr/>
      </dsp:nvSpPr>
      <dsp:spPr>
        <a:xfrm>
          <a:off x="4941393" y="2351450"/>
          <a:ext cx="632812" cy="63281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0DECF2-3E44-4ED9-9E3F-D94DE0D459B9}">
      <dsp:nvSpPr>
        <dsp:cNvPr id="0" name=""/>
        <dsp:cNvSpPr/>
      </dsp:nvSpPr>
      <dsp:spPr>
        <a:xfrm>
          <a:off x="4554675" y="3245343"/>
          <a:ext cx="1406250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Cluster – logical grouping of container instances</a:t>
          </a:r>
        </a:p>
      </dsp:txBody>
      <dsp:txXfrm>
        <a:off x="4554675" y="3245343"/>
        <a:ext cx="1406250" cy="61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60B0-2D55-FA48-B2C2-5132EDF9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7405-543C-D445-A7D0-4FA110C19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3755-1A32-A942-AD4D-D4187F2E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0B00-A2A0-EA49-9B52-7607A72F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91FE-5258-8E4C-8841-55354C11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1089-27E1-F24E-9EF4-5477F5D9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27329-0766-A140-ACE9-4ACD314AB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0F36-509C-0245-8E70-A646451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9C9F-B65E-8B4B-90FB-263F55BC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B69A-EB7F-B04B-B504-D54F3C5E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1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6930A-F5AE-7C46-A1F2-C3566A879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4CF96-3992-4B49-ADAC-BBBFB1052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25193-E133-F943-A26E-9B45212F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DFE1-1C79-AD40-9245-59727F41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F840-830B-454F-AA1C-B7BF4AE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EA87-A76E-E948-B877-0FE6B317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46D3-3722-B148-ABF4-5EB83E81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4CCF-D382-6E48-9DD3-BE543251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4435-7110-C143-8593-420410EF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3F85-CBEB-1949-9EE5-8727A97C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EE01-5E01-B149-A3D5-A65FC20E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6C8A7-9535-9948-91BA-89CEF71C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C867-6898-3944-822B-37FC3D54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1CA6-6AC2-E54D-8F0F-E4694998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696E-8D89-C845-976C-F6E65174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EA39-32F3-6F44-A50E-E5800C20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5511-E00C-B54B-B229-9A3AB2FC9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C05F-D93B-5440-81C3-042A3FA5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90E18-1D30-AE47-AC9D-A5144B37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D39E4-BB21-734E-8AD8-3424D575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928BF-B3E4-0C44-BE20-4E53FE1E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3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07C-E0D6-F44F-8429-C8C8FC9C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9FC73-8743-4749-B64C-0B87DDB4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42C38-A351-3C4D-AE49-4215A69FB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DCE72-238C-5442-978B-F58404884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43FE7-BA4D-C14E-9D09-E5711E3F0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1185F-1158-3C46-9654-D2451210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5B7CD-A9AC-684A-9F3A-1FEFAEAA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425F8-C020-634D-9958-440353FE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B43A-B0E3-0843-9B2B-356FD795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1E52C-F0DC-7E43-8E43-D0C5CEF4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9FD49-3E50-E043-B00C-28F2F7D4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92230-00DB-2241-AFBE-557A99D4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0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9F2E3-F33A-E943-A917-2C5FA5A4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B8853-FEDF-CF4D-80C8-4CCD9413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A453-E607-6C49-83F3-EF1EDFF4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12FA-5604-A54E-BCDD-8F1CBF57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EC39-C248-0A4A-AD5A-21CF5C9D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3F062-97E2-654A-A351-9AC28829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96824-820A-7448-84A3-EA788299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0B45C-0C84-DA4E-BA53-0AB0257F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D4042-8CD5-F846-8000-4BF2F408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3B0E-D4B0-E54E-8CCA-D1EA74C3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B00AB-11A7-6941-8875-2A2E6D6F2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2E3CF-A284-7142-95BA-61E748D3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79151-C1EF-0645-A6B1-E270FD20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03F4D-62A5-3D4F-B551-0FFCD0CF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6709-9753-0D4D-BDA1-C3B22636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AECE9-3219-CF41-8BBD-B1BF5637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DCBF8-1FA5-FA4B-AA2F-32C2A379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4402-3068-4D41-BF3C-A49D673F8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C141-D935-7946-A202-A744112A5FA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4E24-88B4-1449-998C-83A797CB1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F315-4F46-0B4F-BB61-76DF0C13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9DD7-EB94-BC48-9ED2-786C4943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95F28-73C0-0943-BEAA-BDF93571F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AWS VPC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B48D-B1E8-0F4B-AEFD-3D7BD5E71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6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12EE-7E57-E948-99C2-342442A6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C9AF3-A02D-41A3-B157-D70A8B81E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2306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90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1982F-1772-024A-9BDA-84CA3EC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AE10-B737-254E-A31A-F8B63577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VPC endpoints – GW type, interface type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 charge to create VPC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Connectivity – internet, DC (VPG),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VPC -&gt; internet using IGW, horizontally scaled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 public subnets and public IPs for internet access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Private IPs – NAT GW (Recommended) or NAT instance (not recommended)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Traffic stays within AWS network (even public IP to public IP within VPC)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Default CIDR - 172.31.0.0/16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Size limit - /16 (max) /28 (Min) ipv6 - /56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Subnet limit – 200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Amazon reserves 5 IPs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1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FC3B-78D0-C240-BB26-45810792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FFFEB-6DB2-D34E-8E86-5C56EBAE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You can expand existing VPC</a:t>
            </a:r>
          </a:p>
          <a:p>
            <a:r>
              <a:rPr lang="en-US" sz="2400">
                <a:solidFill>
                  <a:srgbClr val="000000"/>
                </a:solidFill>
              </a:rPr>
              <a:t>Amazon reserves 5 Ips</a:t>
            </a:r>
          </a:p>
          <a:p>
            <a:r>
              <a:rPr lang="en-US" sz="2400">
                <a:solidFill>
                  <a:srgbClr val="000000"/>
                </a:solidFill>
              </a:rPr>
              <a:t>Private IP can’t be changed, secondary IP can be added</a:t>
            </a:r>
          </a:p>
          <a:p>
            <a:r>
              <a:rPr lang="en-US" sz="2400">
                <a:solidFill>
                  <a:srgbClr val="000000"/>
                </a:solidFill>
              </a:rPr>
              <a:t>EIPs no IPv6 support, not in private subnet</a:t>
            </a:r>
          </a:p>
          <a:p>
            <a:r>
              <a:rPr lang="en-US" sz="2400">
                <a:solidFill>
                  <a:srgbClr val="000000"/>
                </a:solidFill>
              </a:rPr>
              <a:t>NACL is stateless, SG is stateful (allows return)</a:t>
            </a:r>
          </a:p>
          <a:p>
            <a:r>
              <a:rPr lang="en-US" sz="2400">
                <a:solidFill>
                  <a:srgbClr val="000000"/>
                </a:solidFill>
              </a:rPr>
              <a:t>Monitor traffic using flow logs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7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B80B36-7209-1D40-8676-5B8B8224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A647-EB3C-5144-B135-D82D6055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Minimum subnet size /28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Can specify private IP for instance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Can BYOIP /24 range 5 IP ranges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NI – point of interconnection between computer and public/private network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ENI has attributes such as private IP, public IP </a:t>
            </a:r>
            <a:r>
              <a:rPr lang="en-US" sz="2400" dirty="0" err="1">
                <a:solidFill>
                  <a:srgbClr val="000000"/>
                </a:solidFill>
              </a:rPr>
              <a:t>etc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EMI can be attached or detached from EC2 while running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ENI can be attached to instances within own VPC and AZ</a:t>
            </a:r>
          </a:p>
          <a:p>
            <a:r>
              <a:rPr lang="en-US" sz="2400" dirty="0">
                <a:solidFill>
                  <a:srgbClr val="000000"/>
                </a:solidFill>
              </a:rPr>
              <a:t>You cannot detach </a:t>
            </a:r>
            <a:r>
              <a:rPr lang="en-US" sz="2400" dirty="0" err="1">
                <a:solidFill>
                  <a:srgbClr val="000000"/>
                </a:solidFill>
              </a:rPr>
              <a:t>etho</a:t>
            </a:r>
            <a:r>
              <a:rPr lang="en-US" sz="2400" dirty="0">
                <a:solidFill>
                  <a:srgbClr val="000000"/>
                </a:solidFill>
              </a:rPr>
              <a:t> on ec2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4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9A79-FCE3-5840-989A-FD8EE6FC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Privatelink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31C881-10F9-A746-A340-2DDEF40E6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558" y="2141537"/>
            <a:ext cx="750797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8E95B-A0E8-F149-93D0-F135DCCD3A50}"/>
              </a:ext>
            </a:extLst>
          </p:cNvPr>
          <p:cNvSpPr txBox="1"/>
          <p:nvPr/>
        </p:nvSpPr>
        <p:spPr>
          <a:xfrm>
            <a:off x="345989" y="1956871"/>
            <a:ext cx="4955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users – create interface type VPC endpoint </a:t>
            </a:r>
          </a:p>
          <a:p>
            <a:r>
              <a:rPr lang="en-US" dirty="0"/>
              <a:t>which will create ENI</a:t>
            </a:r>
          </a:p>
          <a:p>
            <a:endParaRPr lang="en-US" dirty="0"/>
          </a:p>
          <a:p>
            <a:r>
              <a:rPr lang="en-US" dirty="0"/>
              <a:t>Service owners – create endpoint service NLB</a:t>
            </a:r>
          </a:p>
        </p:txBody>
      </p:sp>
    </p:spTree>
    <p:extLst>
      <p:ext uri="{BB962C8B-B14F-4D97-AF65-F5344CB8AC3E}">
        <p14:creationId xmlns:p14="http://schemas.microsoft.com/office/powerpoint/2010/main" val="355582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9F993-34EF-1840-B71B-18E30F6F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42D1-9005-904A-818F-8F8523CC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DescribeInstances</a:t>
            </a:r>
            <a:r>
              <a:rPr lang="en-US" sz="2400" dirty="0">
                <a:solidFill>
                  <a:srgbClr val="000000"/>
                </a:solidFill>
              </a:rPr>
              <a:t>()  brings all EC2s. EC2 classic and EC2VPC (abides by subnets concept)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One subnet – one AZ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Instances residing in different subnets charged 0.01$/ GB for data transfer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EC2 classic is the original release.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9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6E24-A4F4-DD44-B46C-8E79A53A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More stuff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58EF43-277D-0C41-97F3-68B209CC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Cloudwatch vs Cloudtrail vs VPC Flow logs</a:t>
            </a:r>
          </a:p>
          <a:p>
            <a:r>
              <a:rPr lang="en-US" sz="2400"/>
              <a:t>Cloudwatch: Metrics for cloud resources for e.g. CPU of EC2, RDS</a:t>
            </a:r>
          </a:p>
          <a:p>
            <a:r>
              <a:rPr lang="en-US" sz="2400"/>
              <a:t>Cloudtrail: API calls captured, stored in defined S3 bucket and also deliver cloudwatch event</a:t>
            </a:r>
          </a:p>
          <a:p>
            <a:r>
              <a:rPr lang="en-US" sz="2400"/>
              <a:t>VPC Flow logs: IP traffic going to and from network interfaces in your VPC. Flow log data can be published to Amazon CloudWatch Logs and Amazon S3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109344E4-71B9-41B1-B9AD-69A43E827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4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7B52E-9AF4-BF49-9E02-D4060F26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VPC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EF5979-14F4-2145-977F-72E14CC0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Virtual Logical Data Center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You have control over IP ranges, subnet creation, configuring route tables and network GWs</a:t>
            </a:r>
          </a:p>
        </p:txBody>
      </p:sp>
    </p:spTree>
    <p:extLst>
      <p:ext uri="{BB962C8B-B14F-4D97-AF65-F5344CB8AC3E}">
        <p14:creationId xmlns:p14="http://schemas.microsoft.com/office/powerpoint/2010/main" val="258495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CEAA-0BD3-B343-8424-86747579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24C68-0F20-A14C-9BFF-8E51ECC4D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020" y="1825625"/>
            <a:ext cx="94639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5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2CCE-4B48-8C4C-A9CF-A8D1EF2C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ADD26B7-CC6D-4B4F-9180-039687393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6678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47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498A-3C1A-2B43-B708-47FB8990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42ADB7-1738-4789-8AEA-3616BBA64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535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50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61D9-1970-6E4D-8A20-89A455C4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Creating VPCs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03B960-A790-47BF-9122-3EBBDB851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4558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45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A3A4F2-08BA-714D-9840-6DEE5DA5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NACL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EB5C7B-BE8B-43F7-AC19-E3CCCF008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03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37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EE585-FE27-D044-BA1E-108EC2B5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VPC and ELB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152D-854E-9F42-9C84-940FB839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For ELB, at-least 2 subnets need to be selected and both need to be public subnets</a:t>
            </a:r>
          </a:p>
        </p:txBody>
      </p:sp>
    </p:spTree>
    <p:extLst>
      <p:ext uri="{BB962C8B-B14F-4D97-AF65-F5344CB8AC3E}">
        <p14:creationId xmlns:p14="http://schemas.microsoft.com/office/powerpoint/2010/main" val="103407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16A3-D2DC-F447-9289-3237D014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Flow Logs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5E1191-CF5A-4548-8F5B-7873FEE6F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3578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74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661</Words>
  <Application>Microsoft Macintosh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AWS VPC</vt:lpstr>
      <vt:lpstr>VPC</vt:lpstr>
      <vt:lpstr>PowerPoint Presentation</vt:lpstr>
      <vt:lpstr>PowerPoint Presentation</vt:lpstr>
      <vt:lpstr>PowerPoint Presentation</vt:lpstr>
      <vt:lpstr>Creating VPCs</vt:lpstr>
      <vt:lpstr>NACL</vt:lpstr>
      <vt:lpstr>VPC and ELB</vt:lpstr>
      <vt:lpstr>Flow Logs </vt:lpstr>
      <vt:lpstr>ECS</vt:lpstr>
      <vt:lpstr>More stuff</vt:lpstr>
      <vt:lpstr>More stuff</vt:lpstr>
      <vt:lpstr>More Stuff</vt:lpstr>
      <vt:lpstr>Privatelink</vt:lpstr>
      <vt:lpstr>More stuff</vt:lpstr>
      <vt:lpstr>More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VPC</dc:title>
  <dc:creator>siddharth.j.telang@gmail.com</dc:creator>
  <cp:lastModifiedBy>Sid Telang</cp:lastModifiedBy>
  <cp:revision>5</cp:revision>
  <dcterms:created xsi:type="dcterms:W3CDTF">2019-01-12T19:53:15Z</dcterms:created>
  <dcterms:modified xsi:type="dcterms:W3CDTF">2019-02-04T01:11:53Z</dcterms:modified>
</cp:coreProperties>
</file>