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 showGuides="1">
      <p:cViewPr>
        <p:scale>
          <a:sx n="95" d="100"/>
          <a:sy n="95" d="100"/>
        </p:scale>
        <p:origin x="-24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sili.info/" TargetMode="External"/><Relationship Id="rId2" Type="http://schemas.openxmlformats.org/officeDocument/2006/relationships/hyperlink" Target="mailto:dimitris@danda.gr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atsilifonis.com/" TargetMode="External"/><Relationship Id="rId4" Type="http://schemas.openxmlformats.org/officeDocument/2006/relationships/hyperlink" Target="mailto:alexandros@danda.g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D2B4-35E7-491B-B444-6BAD9FD60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0"/>
            <a:ext cx="8676222" cy="1163443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D</a:t>
            </a:r>
            <a:r>
              <a:rPr lang="en-US" sz="4900" dirty="0"/>
              <a:t>AND</a:t>
            </a:r>
            <a:r>
              <a:rPr lang="en-US" sz="6700" dirty="0"/>
              <a:t>A</a:t>
            </a:r>
            <a:br>
              <a:rPr lang="en-US" dirty="0"/>
            </a:br>
            <a:r>
              <a:rPr lang="en-US" sz="2200" dirty="0"/>
              <a:t>creative content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17E5CD-3E0F-4BA8-A6F0-4A795174D666}"/>
              </a:ext>
            </a:extLst>
          </p:cNvPr>
          <p:cNvSpPr txBox="1"/>
          <p:nvPr/>
        </p:nvSpPr>
        <p:spPr>
          <a:xfrm>
            <a:off x="1973767" y="3429000"/>
            <a:ext cx="395124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D</a:t>
            </a:r>
            <a:r>
              <a:rPr lang="en-US" dirty="0"/>
              <a:t>IMITRIS </a:t>
            </a:r>
            <a:r>
              <a:rPr lang="en-US" sz="2400" dirty="0"/>
              <a:t>T</a:t>
            </a:r>
            <a:r>
              <a:rPr lang="en-US" dirty="0"/>
              <a:t>SILIFONIS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2"/>
              </a:rPr>
              <a:t>dimitris@danda.gr</a:t>
            </a:r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>
                <a:hlinkClick r:id="rId3"/>
              </a:rPr>
              <a:t>www.tsili.info</a:t>
            </a:r>
            <a:endParaRPr lang="en-US" dirty="0"/>
          </a:p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E20C5-DE05-471E-9374-88D88796E555}"/>
              </a:ext>
            </a:extLst>
          </p:cNvPr>
          <p:cNvSpPr txBox="1"/>
          <p:nvPr/>
        </p:nvSpPr>
        <p:spPr>
          <a:xfrm>
            <a:off x="6266985" y="3429000"/>
            <a:ext cx="425976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  <a:r>
              <a:rPr lang="en-US" dirty="0"/>
              <a:t>LEXANDROS </a:t>
            </a:r>
            <a:r>
              <a:rPr lang="en-US" sz="2400" dirty="0"/>
              <a:t>T</a:t>
            </a:r>
            <a:r>
              <a:rPr lang="en-US" dirty="0"/>
              <a:t>SILIFONIS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alexandros@danda.gr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www.atsilifonis.com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C7D226-F54E-4BAF-9758-C186701B5E71}"/>
              </a:ext>
            </a:extLst>
          </p:cNvPr>
          <p:cNvCxnSpPr>
            <a:cxnSpLocks/>
          </p:cNvCxnSpPr>
          <p:nvPr/>
        </p:nvCxnSpPr>
        <p:spPr>
          <a:xfrm flipV="1">
            <a:off x="6096000" y="3125312"/>
            <a:ext cx="0" cy="2150347"/>
          </a:xfrm>
          <a:prstGeom prst="straightConnector1">
            <a:avLst/>
          </a:prstGeom>
          <a:ln>
            <a:solidFill>
              <a:schemeClr val="tx1">
                <a:lumMod val="8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28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Mesh</vt:lpstr>
      <vt:lpstr>DANDA creative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DANDA creative content</dc:title>
  <dc:creator>Andreas Tsilifonis</dc:creator>
  <cp:lastModifiedBy>Andreas Tsilifonis</cp:lastModifiedBy>
  <cp:revision>5</cp:revision>
  <dcterms:created xsi:type="dcterms:W3CDTF">2020-04-29T14:36:14Z</dcterms:created>
  <dcterms:modified xsi:type="dcterms:W3CDTF">2020-04-29T14:56:03Z</dcterms:modified>
</cp:coreProperties>
</file>