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8" r:id="rId2"/>
    <p:sldId id="339" r:id="rId3"/>
    <p:sldId id="368" r:id="rId4"/>
    <p:sldId id="260" r:id="rId5"/>
    <p:sldId id="261" r:id="rId6"/>
    <p:sldId id="305" r:id="rId7"/>
    <p:sldId id="280" r:id="rId8"/>
    <p:sldId id="281" r:id="rId9"/>
    <p:sldId id="333" r:id="rId10"/>
    <p:sldId id="343" r:id="rId11"/>
    <p:sldId id="283" r:id="rId12"/>
    <p:sldId id="284" r:id="rId13"/>
    <p:sldId id="286" r:id="rId14"/>
    <p:sldId id="287" r:id="rId15"/>
    <p:sldId id="290" r:id="rId16"/>
    <p:sldId id="291" r:id="rId17"/>
    <p:sldId id="292" r:id="rId18"/>
    <p:sldId id="299" r:id="rId19"/>
    <p:sldId id="335" r:id="rId20"/>
    <p:sldId id="306" r:id="rId21"/>
    <p:sldId id="336" r:id="rId22"/>
    <p:sldId id="370" r:id="rId23"/>
    <p:sldId id="3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A1A1"/>
    <a:srgbClr val="CDCDCE"/>
    <a:srgbClr val="E5E0E4"/>
    <a:srgbClr val="C3C8CC"/>
    <a:srgbClr val="C0C5CE"/>
    <a:srgbClr val="A7ADBA"/>
    <a:srgbClr val="64C4D0"/>
    <a:srgbClr val="55585F"/>
    <a:srgbClr val="05313C"/>
    <a:srgbClr val="ED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66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92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17:44:37.31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57 119 2178,'0'0'2696,"-25"0"2071,-7 0-3384,46-6-1837,-8 4 464,-1 0 0,0 0 0,0-1 1,9-5-1,19-9 99,-26 15-102,4-1 15,0-1 1,-1 0-1,20-10 0,-26 12-26,0 0 0,0 1 0,0-1 0,0 1 0,0 0 0,0 0 0,0 0 0,0 0 0,1 1 0,-1 0 0,0-1 0,0 2 0,9 0 0,1 2-21,0 1 1,23 9-1,-17-6 22,-7-6 15,-4-1-168,-4-4-218,-5 3 365,0 1 0,0-1-1,0 1 1,1-1 0,-1 1-1,0-1 1,1 1 0,-1 0-1,0-1 1,1 1 0,-1-1 0,0 1-1,1 0 1,-1 0 0,1-1-1,-1 1 1,1 0 0,-1 0-1,1-1 1,-1 1 0,0 0 0,1 0-1,-1 0 1,1 0 0,0 0-1,0 0 1,1 0 12,-1 0 0,1 0-1,0 1 1,0-1 0,0 0 0,0 0-1,-1-1 1,1 1 0,0 0 0,0-1 0,0 1-1,-1-1 1,1 1 0,0-1 0,-1 0-1,1 0 1,0 0 0,-1 0 0,1 0-1,-1 0 1,0 0 0,1 0 0,-1-1-1,0 1 1,0-1 0,2-2 0,1-1 12,0 0 0,0 0 0,1 0 0,-1 1 0,9-7 1,-12 11-28,0 0 1,0-1-1,-1 1 0,1 0 1,0 0-1,0-1 1,0 1-1,-1 0 1,1 0-1,0 0 1,0 0-1,0 0 1,0 0-1,-1 0 1,1 0-1,0 1 1,0-1-1,0 0 1,-1 0-1,1 1 1,0-1-1,0 0 1,-1 1-1,1-1 1,1 1-1,17 15-222,-15-12 260,18 12-12,35 21-1,-56-36-30,-1-1-1,1 1 1,-1-1-1,1 0 1,-1 1-1,1-1 1,-1 0-1,1 0 1,-1 0-1,1 1 1,0-1-1,-1 0 1,1 0-1,-1 0 1,1 0 0,0 0-1,-1 0 1,1 0-1,-1 0 1,1 0-1,0 0 1,-1 0-1,1 0 1,-1-1-1,1 1 1,-1 0-1,1 0 1,0-1-1,-1 1 1,1 0-1,-1-1 1,1 1 0,-1 0-1,0-1 1,1 1-1,-1-1 1,1 1-1,-1-1 1,0 1-1,1-1 1,-1 1-1,0-1 1,0 1-1,1-1 1,-1 1-1,0-1 1,0 0-1,0 1 1,0-1 0,0 1-1,1-1 1,-1 0-1,0 1 1,-1-3 752,6 9-623,1 1-296,26 23 86,-30-28 95,1 0 0,-1 0-1,0-1 1,1 1-1,-1-1 1,1 0 0,0 1-1,-1-1 1,1-1-1,0 1 1,0 0 0,5 0-1,-5-22-49,-3 20 58,0 1-1,0-1 1,0 1-1,0-1 1,0 1-1,0-1 1,0 1 0,0-1-1,0 1 1,1-1-1,-1 1 1,0-1 0,0 1-1,0 0 1,1-1-1,-1 1 1,0-1-1,0 1 1,1-1 0,-1 1-1,0 0 1,1-1-1,-1 1 1,1 0 0,-1-1-1,0 1 1,1 0-1,-1 0 1,1-1-1,10 10-384,4 6 425,-15-15-54,1 1 0,0-1 0,0 1 0,0-1 0,-1 1 0,1-1 0,0 1 0,0-1 0,0 0 0,0 0 0,0 1 0,-1-1 0,1 0-1,0 0 1,0 0 0,0 0 0,0 0 0,0 0 0,0 0 0,0 0 0,0-1 0,0 1 0,-1 0 0,1 0 0,0-1 0,0 1 0,0 0-1,0-1 1,-1 1 0,1-1 0,0 1 0,0-1 0,-1 0 0,1 1 0,0-1 0,-1 0 0,1 1 0,-1-1 0,1 0 0,-1 0 0,1-1 0,2-4-69,-1 0 0,0-1 1,0 1-1,-1-1 0,1-6 1,2-6 363,-2 12-220,3-8 44,-4 14-67,6 3-572,4 11 163,-10-11 375,0 0 0,0 0 1,0-1-1,0 1 0,0 0 0,0-1 1,1 1-1,-1-1 0,0 0 0,1 1 1,-1-1-1,1 0 0,0 0 1,-1 0-1,1 0 0,0 0 0,0 0 1,0-1-1,0 1 0,-1-1 0,1 1 1,0-1-1,3 1 0,-4-3-51,0 0-1,0 1 0,1-1 1,-1 0-1,-1 0 1,1 0-1,0 0 0,0 0 1,-1 0-1,2-3 1,0-3 163,-1 8-116,-1 0-1,0 0 0,0 0 1,0 0-1,1-1 1,-1 1-1,0 0 0,0 0 1,0 0-1,1 0 1,-1 0-1,0 0 0,0 0 1,1 0-1,-1 0 0,0 0 1,0-1-1,1 1 1,-1 1-1,0-1 0,0 0 1,1 0-1,-1 0 1,0 0-1,0 0 0,1 0 1,-1 0-1,0 0 1,0 0-1,1 0 0,-1 0 1,0 1-1,0-1 1,0 0-1,1 0 0,-1 0 1,0 0-1,0 1 1,0-1-1,1 0 0,-1 0 1,0 1-1,0-1 1,0 0-1,9 10-154,-9-10 156,8 10 34,1 0 0,1-1 1,0 0-1,0 0 1,1-1-1,11 7 0,-10-13-45,-12-2-38,1-3 26,-1-1-1,1 1 0,0 0 1,0 0-1,0 0 0,1-1 0,-1 1 1,4-5-1,4-10-31,-9 18 37,1 0-1,-1-1 1,0 1-1,0 0 1,1-1 0,-1 1-1,0 0 1,0 0-1,1-1 1,-1 1-1,0 0 1,1 0-1,-1 0 1,0-1 0,1 1-1,-1 0 1,1 0-1,-1 0 1,0 0-1,1 0 1,-1 0-1,0 0 1,1 0 0,-1 0-1,1 0 1,-1 0-1,0 0 1,1 0-1,-1 0 1,1 0-1,-1 0 1,0 0 0,1 0-1,-1 0 1,0 1-1,1-1 1,-1 0-1,1 0 1,-1 1-1,15 8-476,-12-6 484,0-1 0,0 0 1,0 0-1,1 0 0,-1 0 1,1 0-1,0 0 0,-1-1 1,1 0-1,0 0 0,0 0 1,0 0-1,0-1 0,0 0 1,5 1-1,-7-3 14,-1 0-1,1 1 1,-1-1 0,0 0-1,1 0 1,-1 1 0,0-1-1,0 0 1,0 0 0,0-1-1,-1 1 1,1 0 0,0-3-1,4-9 100,-2 13-76,-2 1 27,10 10 123,-7-8-152,-1 0-44,0 0-1,1 1 1,-1-2 0,1 1 0,0 0 0,-1 0 0,1-1 0,0 0 0,0 0-1,0 0 1,0 0 0,0-1 0,0 0 0,0 1 0,0-1 0,0-1-1,0 1 1,0-1 0,0 1 0,5-3 0,-3 1 14,0 1 1,-1 0 0,1 0 0,0 0-1,0 1 1,0 0 0,-1 0-1,1 0 1,0 1 0,0 0 0,0 0-1,-1 0 1,1 1 0,0-1-1,9 6 1,32 7 79,-13-12-353,-33-1 255,1-1 0,0 0 0,0 0 0,0-1 0,0 1-1,0 0 1,0-1 0,0 1 0,-1-1 0,1 1 0,0-1-1,0 0 1,-1 0 0,4-2 0,12-22 397,-15 24-376,0 1 0,0-1 0,0 1 0,0 0 0,0 0 0,0 0 0,0 0 0,0 0 0,0 0 0,2 1 0,1-1 258,-3 0-256,-1 0 1,0-1-1,1 1 1,-1 0 0,0-1-1,0 1 1,0-1-1,1 0 1,-1 1-1,0-1 1,0 0-1,0 0 1,0 0 0,1-1-1,-1 1 4,1 0-1,-1-1 1,0 1-1,0 0 0,0 1 1,1-1-1,-1 0 1,0 0-1,1 1 1,-1-1-1,1 0 1,-1 1-1,1 0 1,-1-1-1,3 1 1,1 0-47,0 1 1,0 0-1,0 1 1,-1-1 0,1 1-1,0 0 1,-1 0 0,0 1-1,1-1 1,-1 1-1,6 4 1,-10-6 12,1-1 0,0 0 0,0 0-1,0 0 1,0 0 0,-1 0 0,1 0 0,0 0-1,0 0 1,0 0 0,-1 0 0,1 0-1,0 0 1,0-1 0,0 1 0,-1 0 0,1-1-1,0 1 1,0 0 0,-1-1 0,1 1 0,0-1-1,-1 1 1,1-1 0,-1 0 0,1 1 0,0-1-1,-1 1 1,1-1 0,-1 0 0,0 1 0,1-1-1,0-1 1,3-3 28,-1 2 50,-1 2-53,0-1-1,0 1 0,0 0 0,0 0 0,0-1 0,0 1 0,0 1 1,4-2-1,-5 2-2,0 0 1,0 0-1,0 0 1,0 0 0,-1 0-1,1 1 1,0-1 0,0 0-1,0 1 1,-1-1-1,1 1 1,0-1 0,-1 1-1,1-1 1,0 1-1,-1-1 1,1 1 0,-1 0-1,1-1 1,-1 1-1,1 0 1,-1-1 0,1 1-1,-1 0 1,0 0-1,1-1 1,-1 3 0,4 4 77,0 0 1,0 0-1,0-1 1,0 1-1,7 6 1,-9-11-86,0 0 0,1 1 0,-1-2 0,0 1 0,1 0 0,-1 0 0,1-1 0,0 1 0,0-1 0,-1 0 0,1 0 0,0 0 0,0 0 0,0 0 0,0-1 0,6 1 0,-8-2-2,1 0 1,-1 0 0,1-1 0,-1 1 0,1 0 0,-1-1 0,0 1 0,0-1 0,0 1 0,0-1 0,0 0 0,0 1 0,0-1-1,0 0 1,-1 0 0,1-2 0,5-7 130,-4 7-90,-1 2-24,0 1 0,0-1 0,0 1 1,0 0-1,0-1 0,0 1 0,1 0 0,-1 0 0,0 0 0,3-2 1,-3 3-15,-1 0 0,0 0 0,1 0 1,-1 0-1,0-1 0,1 1 1,-1 0-1,0 0 0,0 0 1,1 0-1,-1 0 0,0 0 1,1 1-1,-1-1 0,0 0 0,1 0 1,-1 0-1,0 0 0,0 0 1,1 0-1,-1 0 0,0 1 1,0-1-1,1 0 0,-1 0 1,0 0-1,0 1 0,1-1 0,-1 0 1,0 0-1,0 1 0,1-1 1,8 13 179,-2-2 99,-6-11-277,-1 1 0,1-1 0,0 1 0,-1-1 0,1 1 0,0-1 0,0 0 0,0 1 0,-1-1 0,1 0 0,0 0 0,0 1 0,0-1 0,0 0 0,0 0 0,-1 0 0,1 0 0,0 0 0,0 0 0,0 0 0,0-1 0,0 1 0,-1 0 0,1 0 0,0-1-1,0 1 1,0 0 0,-1-1 0,1 1 0,0-1 0,0 1 0,-1-1 0,1 1 0,0-1 0,0-1 0,25-29-282,-14 15 426,-4 7-103,-7 6-40,1 1 0,0-1 0,1 0 0,-1 1 1,0 0-1,1-1 0,0 1 0,-1 0 0,1 0 0,0 1 0,0-1 0,0 0 1,3 0-1,-1 4 51,1 1 0,-2 0 1,1 0-1,0 0 1,5 5-1,-6-5-58,-1-1 1,1 0-1,-1 0 0,1 0 1,0-1-1,-1 1 1,1-1-1,0 0 0,0 0 1,0 0-1,0-1 1,0 1-1,0-1 0,1 0 1,-1 0-1,5-1 1,3 1-217,-8 3 264,0 0-1,-1 1 1,1-1 0,-1 1-1,4 6 1,-4-6 141,-1-3-161,0 0 0,0 1 1,0-1-1,0 0 0,1 0 0,-1-1 0,0 1 1,0 0-1,1-1 0,-1 1 0,0-1 0,1 0 0,-1 0 1,0 0-1,1 0 0,-1 0 0,0 0 0,3-1 0,-2 0 14,1 1-1,-1 0 1,0 0-1,1 0 1,-1 0-1,0 1 1,0-1-1,4 2 1,-1 1 116,-5-2-112,1 0-1,-1-1 1,0 1 0,1-1 0,-1 1-1,1-1 1,-1 0 0,1 1-1,-1-1 1,1 0 0,-1 0 0,1 0-1,2 0 1,81 10 613,-85-10-582,22 8 641,-21-7-666,0 0 0,1 1 0,-1-1 0,1 0 0,-1 0 0,1 0 0,0 0 0,-1 0 0,1 0 0,0 0 0,0 0-1,0-1 1,0 1 0,-1-1 0,1 0 0,0 1 0,0-1 0,0 0 0,0 0 0,0 0 0,0 0 0,2-1 0,-3 1-19,-1 0 0,1-1 0,-1 1 0,1 0 0,-1 0 0,0-1 0,1 1 0,-1 0 0,1-1 0,-1 1 0,0-1 0,1 1 0,-1-1-1,0 1 1,0 0 0,1-1 0,-1 1 0,0-1 0,0 1 0,0-1 0,0 1 0,1-1 0,-1 1 0,0-1 0,4-6 1072,-4 6-1106,1 1-1,0 0 0,0 0 1,-1-1-1,1 1 1,0 0-1,0-1 0,-1 1 1,1-1-1,-1 1 1,1-1-1,0 1 0,-1-1 1,1 1-1,-1-1 1,1 1-1,-1-1 0,1 0 1,-1 1-1,0-1 1,1 0-1,-1-1 0,1 2 34,-1-1-1,0 0 0,0 1 0,1-1 0,-1 1 1,0-1-1,1 1 0,-1-1 0,0 1 0,1-1 0,-1 1 1,1-1-1,-1 1 0,1-1 0,-1 1 0,1 0 0,-1-1 1,1 1-1,0 0 0,-1 0 0,1-1 0,0 1-44,10 12-273,-6-4 544,-4-7-237,0 1 0,0-1 0,0 0 0,0 1-1,-1-1 1,1 0 0,-1 1 0,1-1 0,-1 1 0,1-1-1,-1 1 1,0-1 0,1 1 0,-1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17:45:14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9 430 993,'0'0'6080,"-1"-8"-5845,-2-17 250,0 0-1,2 0 1,0 1 0,2-1-1,1 0 1,1 0-1,1 1 1,10-32 0,-4 27-46,-1-1 0,-1 0 0,4-36 0,-12 66-427,0 0 0,0-1 0,0 1 0,0-1 0,0 1 0,0-1 0,0 1 0,0-1 0,0 1 0,0 0 0,0-1 0,1 1 0,-1-1-1,0 1 1,0-1 0,0 1 0,1 0 0,-1-1 0,0 1 0,0 0 0,1-1 0,-1 1 0,0 0 0,1-1 0,-1 1 0,0 0 0,1-1 0,-1 1 0,0 0 0,1 0 0,-1 0 0,1-1 0,0 1 0,0 0-29,0 1 1,0-1-1,0 1 0,0-1 1,0 1-1,0-1 1,0 1-1,-1 0 1,1 0-1,0-1 0,0 1 1,-1 0-1,2 1 1,24 39-581,-23-36 677,12 25-239,19 55 1,8 16 11,-41-100 137,10 17-60,-10-18 56,-1 1 0,0-1 0,1 1 0,-1-1 0,0 1 0,1-1 0,-1 0 1,1 1-1,-1-1 0,1 1 0,-1-1 0,1 0 0,-1 0 0,1 1 1,-1-1-1,1 0 0,-1 0 0,1 0 0,-1 1 0,1-1 0,-1 0 0,1 0 1,0 0-1,-1 0 0,1 0 0,-1 0 0,1 0 0,-1 0 0,1-1 0,-1 1 1,1 0-1,0 0 0,-1 0 0,1-1 0,0 0 7,0 0 0,-1 0 0,1 0 0,0-1 0,-1 1 1,1 0-1,-1-1 0,1 1 0,-1 0 0,0-1 0,0 1 0,0 0 0,1-1 0,-1 1 0,0 0 0,-1-2 0,2-5 24,8-62 420,-2 21-47,2-62 0,-9 110-396,1 2-175,3 2 102,0-1 1,0 1-1,-1 0 0,1 1 0,-1-1 1,0 0-1,0 1 0,0 0 1,3 5-1,-4-5 82,0-1-1,0 1 1,0-1-1,1 0 1,-1 0 0,1 0-1,0 0 1,0-1 0,0 1-1,0-1 1,0 0 0,1 0-1,-1 0 1,5 2 0,-6-4-9,-1 1 1,0-1 0,1 0 0,-1 0 0,1 0 0,-1 0-1,0-1 1,1 1 0,-1 0 0,0-1 0,1 1 0,-1-1-1,0 1 1,0-1 0,1 1 0,-1-1 0,0 0 0,0 0-1,0 1 1,0-1 0,0 0 0,0 0 0,1-2 0,22-32 159,-21 30-114,-1 1 0,1-1 0,0 1-1,0 0 1,1 0 0,5-6 0,-8 10-58,0-1-1,0 1 1,0 0-1,-1-1 1,1 1-1,0 0 1,0 0-1,0 0 0,0 0 1,0 0-1,0 0 1,-1 0-1,1 0 1,0 0-1,0 1 1,0-1-1,0 0 1,-1 1-1,1-1 1,0 0-1,0 1 1,0-1-1,-1 1 1,1-1-1,0 1 0,-1-1 1,1 1-1,0-1 1,-1 1-1,1 0 1,-1 0-1,1-1 1,-1 1-1,1 0 1,-1 0-1,0-1 1,1 1-1,-1 1 1,2 2-13,11 11-29,-2 1-1,0 1 1,-1 0-1,-1 1 1,10 25-1,-18-42 22,-1-1 0,0 1-1,0 0 1,0 0-1,1-1 1,-1 1-1,0 0 1,1 0-1,-1-1 1,1 1 0,-1 0-1,1-1 1,-1 1-1,1-1 1,-1 1-1,1-1 1,0 1-1,-1-1 1,1 1 0,0-1-1,-1 1 1,2 0-1,-1-2 12,0 1 1,-1 0-1,1 0 0,0 0 0,0 0 0,-1-1 1,1 1-1,0 0 0,-1-1 0,1 1 0,0 0 0,-1-1 1,1 1-1,-1-1 0,1 1 0,-1-1 0,1 1 1,-1-1-1,2-1 0,3-6-52,0 0 1,0 0-1,4-11 1,-1 3 190,-6 13-100,-2 2-10,1 0-1,-1 0 1,1 0 0,-1 0-1,1 0 1,-1 0 0,1 1-1,0-1 1,0 0 0,0 0 0,-1 1-1,1-1 1,0 0 0,0 1-1,0-1 1,0 1 0,0-1-1,0 1 1,0-1 0,0 1 0,2-1-1,-2 2-28,1 0 0,-1 0 0,0 0 0,0 0 0,0 0 0,-1 1 0,1-1 0,0 0 0,0 0-1,-1 1 1,1-1 0,-1 0 0,1 1 0,-1-1 0,1 1 0,-1-1 0,0 3 0,2 0 26,4 24 86,-2 0-1,0 1 0,-2-1 1,0 1-1,-5 38 0,2 4 170,1-70 291,3 14-1323,-3-27-7191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17:45:1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0 713 577,'0'0'4478,"3"-26"-3250,7-86-288,2 9 327,3-48 770,-9 106-1284,-5 43-663,0-1-1,-1 0 1,1 0-1,0 1 1,1-1 0,-1 0-1,0 1 1,1-1-1,-1 1 1,1-1 0,0 1-1,0 0 1,3-3 603,10 33-923,19 33 289,-34-60-58,1 0 0,-1-1 0,1 1 0,-1-1 0,0 1 0,1-1 0,-1 1 0,1-1-1,0 0 1,-1 1 0,1-1 0,-1 1 0,1-1 0,0 0 0,-1 0 0,1 1 0,0-1 0,-1 0 0,1 0 0,0 0 0,-1 0 0,1 0 0,0 1 0,-1-1 0,1-1 0,0 1 0,-1 0 0,1 0 0,0 0-1,0 0 1,-1 0 0,1-1 0,-1 1 0,1 0 0,0 0 0,-1-1 0,1 1 0,-1-1 0,2 0 0,17-21 46,54-94 894,-64 98-594,-1 1 0,0-1 0,-1-1-1,-1 1 1,4-21 0,-7 127-822,-1-48 502,-1 10 5,10 59 0,-11-107-37,0-1 1,0 1 0,1-1 0,-1 1 0,0-1 0,1 0 0,-1 1 0,1-1-1,-1 0 1,1 1 0,0-1 0,-1 0 0,1 0 0,1 2 0,-2-4 2,1 1 1,-1 0 0,0 0-1,1 0 1,-1 0 0,0 0-1,1 0 1,-1-1 0,1 1-1,-1 0 1,0 0 0,0 0-1,1-1 1,-1 1 0,0 0-1,1-1 1,-1 1-1,0 0 1,0-1 0,1 1-1,-1 0 1,0-1 0,0 1-1,0 0 1,0-1 0,0 1-1,1 0 1,-1-1 0,0 1-1,0-1 1,12-45 80,-11 42-44,29-106 250,-18 69-214,13-70 0,-24 104-53,3-19 97,-4 25-109,0 0 0,0 0-1,0 0 1,1 0 0,-1 0-1,0 0 1,1 0 0,-1 0-1,1 0 1,-1 0 0,1 0-1,-1 0 1,1 0 0,0 0-1,-1 1 1,1-1 0,1-1-1,1 2-32,-2 0-15,-2 3-48,1 0 0,-1 1 0,1-1 0,-1 1 1,1-1-1,1 0 0,-1 1 0,1 4 0,0 5 55,3 211 142,-3-207-125,1-1 0,0 0 0,2 0-1,7 26 1,-11-42 13,0-1 1,1 1-1,-1 0 0,0 0 0,0 0 0,0 0 0,0 0 0,0-1 0,0 1 0,0 0 1,1 0-1,-1 0 0,0 0 0,0 0 0,0 0 0,0 0 0,0-1 0,1 1 1,-1 0-1,0 0 0,0 0 0,0 0 0,1 0 0,-1 0 0,0 0 0,0 0 1,0 0-1,0 0 0,1 0 0,-1 0 0,0 0 0,0 0 0,0 0 0,1 0 1,-1 0-1,0 0 0,0 0 0,0 1 0,0-1 0,1 0 0,-1 0 0,0 0 0,0 0 1,0 0-1,0 0 0,0 0 0,0 1 0,1-1 0,-1 0 0,0 0 0,0 0 1,0 0-1,0 1 0,0-1 0,0 0 0,0 0 0,0 0 0,0 0 0,0 1 1,0-1-1,0 0 0,0 0 0,5-13-56,-3 4 77,1 0 0,1 0 0,0 1 0,0-1 0,0 1 0,1 0 0,0 0 0,1 0 0,0 1 0,0 0 0,0 0 0,9-6 0,-12 11-25,-1 0 0,1-1 0,0 1 1,-1-1-1,1 1 0,-1-1 0,0 0 0,3-4 0,5 20-984,-5 4 975,-2 1 0,0-1 0,-1 1-1,-1 0 1,-1-1 0,-2 24 0,1 5 6,1 286 920,0-332-780,0 4 1967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17:44:40.12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57 2498,'0'-1'5835,"1"2"-5825,0 0-1,0-1 1,-1 1-1,1 0 1,0-1-1,0 1 1,0-1-1,0 1 1,0-1-1,0 0 1,0 1 0,0-1-1,0 0 1,1 0-1,-1 1 1,0-1-1,0 0 1,0 0-1,0 0 1,0-1-1,2 1 1,27-3 191,-24 1-178,1-1 0,-1 0 0,-1 0 0,10-7-1,16-9 137,-28 19-146,1-1 0,-1 1 1,1 0-1,-1 0 1,1 0-1,-1 1 1,0-1-1,1 1 1,-1-1-1,1 1 1,-1 0-1,0 0 0,0 1 1,0-1-1,0 1 1,5 2-1,6 3 127,-7-4-112,1 0 0,-1 0 0,1-1 0,0 0 0,0-1 0,0 1 0,13-1 0,-20-1-31,0 0 0,0 0 0,0-1 0,0 1-1,0 0 1,-1-1 0,1 1 0,0 0 0,0-1 0,0 1 0,-1-1-1,1 0 1,0 1 0,0-1 0,-1 0 0,1 1 0,0-1 0,-1 0 0,1-1-1,12-20-112,0 0 295,-12 22-169,-1 0-1,1 0 1,-1-1 0,1 1-1,-1 0 1,1 0-1,-1 0 1,0 0 0,1 0-1,-1 0 1,1 0-1,-1 0 1,1 0 0,-1 0-1,1 0 1,-1 0 0,1 1-1,-1-1 1,1 0-1,-1 0 1,1 0 0,-1 1-1,0-1 1,1 0-1,-1 0 1,1 1 0,-1-1-1,0 0 1,1 1-1,-1-1 1,0 0 0,1 1-1,-1 0 1,16 19-215,-10-12 254,1 2-40,21 20 156,-26-28-161,0 0 1,0-1-1,1 0 0,-1 1 1,0-1-1,1 0 1,-1 0-1,1 0 1,-1 0-1,1-1 0,-1 1 1,1-1-1,0 0 1,2 1-1,-3-1-34,-1 0 0,1 0 0,-1-1 0,1 1 0,-1 0 0,1 0 0,-1-1 0,1 1 0,-1-1 0,1 1 0,-1-1 0,2-1 0,4-2-124,-6 4 152,0 0-1,0 0 1,0 0 0,0 0 0,0 0 0,0 0 0,0 0 0,0 0 0,0 0 0,0 0-1,-1 1 1,1-1 0,0 0 0,0 1 0,0-1 0,0 0 0,0 1 0,0-1 0,-1 1 0,1-1-1,0 1 1,0 0 0,-1-1 0,1 1 0,1 1 0,7 6-23,-2-5 81,-1 0 1,1-1 0,13 4 0,-17-5-86,-1 0 0,1-1 1,0 0-1,-1 0 0,1 0 1,-1 0-1,1 0 0,0 0 1,-1-1-1,1 1 0,-1-1 1,1 1-1,-1-1 0,4-2 1,-4 2 29,0 0 1,0 0 0,0 1-1,1-1 1,-1 0 0,0 1-1,0 0 1,0-1-1,1 1 1,-1 0 0,0 0-1,0 0 1,1 0 0,-1 1-1,3 0 1,35 14-64,-35-12 67,1-1 0,-1 1 0,1-1 0,-1 0 1,1-1-1,0 1 0,8 0 0,-14-3-20,1 1 0,-1 0 0,1 0-1,-1 0 1,1 0 0,-1-1 0,0 1 0,1 0 0,-1-1 0,1 1-1,-1 0 1,0-1 0,1 1 0,-1 0 0,0-1 0,1 1-1,-1-1 1,0 1 0,1-1 0,-1 1 0,0-1 0,0 1 0,0-1-1,0 1 1,1-1 0,-1 1 0,0-1 0,0 1 0,0-1-1,0 1 1,0-1 0,3-8-8,-2 9 26,-1 0-1,0 0 1,1 0 0,-1 0 0,1 0 0,-1 0-1,1 0 1,-1 0 0,0 0 0,1 0 0,-1 0 0,1 0-1,-1 1 1,0-1 0,1 0 0,-1 0 0,1 0-1,-1 1 1,0-1 0,1 0 0,-1 0 0,0 1-1,1-1 1,-1 0 0,0 1 0,1 0 0,1 1-15,1 0-1,0 0 1,0 0 0,0 0 0,0 0 0,0-1 0,0 1 0,0-1 0,0 0 0,1 1 0,-1-2-1,0 1 1,1 0 0,4 0 0,-7-2 2,0 1-1,0 0 1,0-1-1,0 1 1,-1 0-1,1-1 1,0 1-1,0-1 1,-1 0-1,1 1 1,0-1-1,-1 1 1,1-1-1,-1 0 1,1 0-1,0 1 1,-1-1-1,0 0 1,1-1-1,9-19-204,-8 16 176,4-11 1,-4 11 87,0-1 0,0 0 0,0 1 1,1 0-1,-1 0 0,2-1 0,-1 1 0,0 1 0,7-8 0,-4 11-33,-5 1 16,0 10-117,1-4 88,1 0-1,-1 1 1,1-2-1,0 1 1,1 0-1,6 9 1,-8-13-3,0 1 1,0-1-1,0 0 1,0 0-1,1-1 1,-1 1-1,0 0 0,1-1 1,-1 1-1,1-1 1,0 0-1,-1 0 1,1 0-1,0 0 1,0 0-1,-1-1 1,1 1-1,4-1 1,-4-2-50,1 0 0,-1 0 0,0-1 0,0 1 0,0-1 1,0 0-1,-1 0 0,1 0 0,-1 0 0,1 0 0,1-5 0,2 1 59,1-4 20,-5 8-27,0 0-1,0 0 1,0 1 0,0-1-1,0 1 1,1-1-1,0 1 1,4-4 0,-6 6-9,-1 0 1,0 0-1,1 0 1,-1 0-1,1 0 1,-1 0-1,1-1 1,-1 1 0,0 0-1,1 0 1,-1 0-1,1 0 1,-1 1-1,1-1 1,-1 0-1,1 0 1,-1 0-1,0 0 1,1 0 0,-1 0-1,1 1 1,-1-1-1,0 0 1,1 0-1,-1 1 1,0-1-1,1 0 1,-1 1-1,0-1 1,1 0 0,-1 1-1,0-1 1,0 0-1,1 1 1,-1-1-1,0 1 1,0-1-1,0 0 1,0 1-1,1-1 1,-1 1 0,0-1-1,0 1 1,0-1-1,0 0 1,0 1-1,1 2-58,1 0 59,0 1 1,1 0-1,-1-1 0,1 1 0,0-1 0,0 0 1,0 0-1,1 0 0,4 3 0,-6-4 8,0-1 0,0 0-1,0 0 1,0 0 0,1 0-1,-1 0 1,0 0 0,1 0-1,-1-1 1,1 1 0,-1-1-1,1 0 1,-1 0 0,1 0-1,-1 0 1,1 0 0,4-1-1,-5-1-1,0 1-1,0 0 0,0-1 1,0 0-1,0 0 1,-1 1-1,1-1 0,-1 0 1,1 0-1,-1 0 0,1-1 1,-1 1-1,2-6 1992,-1 9-1964,0 0 0,0 0 1,-1 0-1,1 0 0,-1 1 1,1-1-1,-1 0 0,1 1 1,-1-1-1,0 1 0,2 2 1,-2-2-15,0-1 1,0 0 0,0 1 0,1-1-1,-1 0 1,0 0 0,1 1-1,-1-1 1,0 0 0,3 1 0,14-2-1766,-4 0-1079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17:44:42.46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78 1313,'0'0'3171,"3"3"-2626,68 93 1953,-70-96-2479,-1 0-1,0 0 1,0 1-1,0-1 1,0 0-1,0 0 1,0 0-1,0 0 1,0 1-1,0-1 1,0 0 0,0 0-1,0 0 1,1 0-1,-1 0 1,0 1-1,0-1 1,0 0-1,0 0 1,0 0-1,0 0 1,1 0-1,-1 0 1,0 0-1,0 0 1,0 1 0,0-1-1,1 0 1,-1 0-1,0 0 1,0 0-1,0 0 1,1 0-1,-1 0 1,0 0-1,0 0 1,0 0-1,1 0 1,-1 0-1,0 0 1,0 0 0,0 0-1,0-1 1,1 1-1,-1 0 1,0 0-1,0 0 1,0 0-1,0 0 1,0 0-1,1 0 1,-1 0-1,0-1 1,0 1-1,0 0 1,0 0-1,0 0 1,0 0 0,1-1-1,-1 1 1,0 0-1,0 0 1,0 0-1,3-14 145,-3 11-161,3-5 62,0 0 1,0 1 0,0 0 0,1 0-1,0 0 1,1 0 0,8-11 0,-12 18-63,0-1-1,-1 1 1,1-1 0,0 1 0,0 0 0,-1-1 0,1 1 0,0 0 0,0 0 0,0 0 0,0-1 0,-1 1 0,1 0 0,0 0 0,0 0 0,0 0 0,0 0 0,-1 1 0,1-1 0,0 0 0,0 0 0,0 0-1,-1 1 1,1-1 0,0 1 0,0-1 0,-1 0 0,1 1 0,0-1 0,-1 1 0,1-1 0,0 1 0,-1 0 0,1-1 0,-1 1 0,1 0 0,-1-1 0,1 1 0,-1 0 0,1 1 0,3 5 52,0 0 1,0 0-1,1-1 0,0 0 1,0 0-1,0 0 1,1 0-1,0-1 1,13 9-1,-18-13-61,0-1-1,0 1 1,1-1-1,-1 1 1,0-1 0,0 0-1,0 0 1,1 1-1,-1-1 1,0 0-1,0 0 1,1 0 0,-1-1-1,0 1 1,0 0-1,1 0 1,-1-1-1,0 1 1,0-1 0,2 0-1,16-18-225,-18 17 254,0 1 0,1-1 0,-1 0-1,0 1 1,1-1 0,-1 1 0,1-1 0,0 1-1,-1-1 1,1 1 0,0 0 0,0 0-1,-1 0 1,1 0 0,0 0 0,0 1 0,0-1-1,0 1 1,4-1 0,12 1-20,18 1 31,-34-1-36,0-1-1,0 1 0,0 0 0,0-1 1,0 1-1,0-1 0,0 1 1,0-1-1,-1 0 0,1 0 0,0 0 1,-1 0-1,1 0 0,2-3 0,14-18-98,-16 17 113,1 1 1,0 0-1,1 0 0,-1 0 1,1 0-1,0 1 0,0-1 1,0 1-1,8-5 0,-12 8-14,1 0-1,0 0 0,0 0 0,0 0 0,0 0 0,-1 1 0,1-1 0,0 0 0,0 0 0,0 1 0,-1-1 0,1 1 0,0-1 1,0 1-1,-1-1 0,1 1 0,0-1 0,-1 1 0,1 0 0,17 17-154,-12-12 187,-2-3-19,-1 0 0,1-1 0,-1 1 0,1-1 0,0 1 0,0-1 0,0-1 0,0 1 0,0 0 0,0-1 0,1 0 0,-1 0 0,0 0 0,1 0 0,7-1 0,-10 0-25,-1-1 1,1 1-1,-1-1 0,0 0 1,1 1-1,-1-1 0,0 0 1,0 0-1,1 0 0,-1 0 1,0 0-1,0 0 0,0 0 0,2-3 1,18-25-88,-10 13 99,-4 7 10,-4 4 28,1 0 1,0 0-1,0 1 0,1-1 0,0 1 1,9-7-1,-8 9 19,0 18-69,0-8 67,0 0 1,0 0-1,1 0 0,0-1 0,1 0 0,11 9 0,-12-12-30,-6-4-43,0 0 1,0-1-1,0 1 0,0 0 0,0-1 0,0 1 0,0 0 0,0-1 0,0 1 0,0-1 0,0 1 1,0-1-1,0 0 0,0 1 0,0-1 0,-1 0 0,1 0 0,0 0 0,0 1 0,-1-1 1,1 0-1,0-1 0,-1 1-24,3-3-115,-2 4 148,-1-1-1,1 0 1,-1 0-1,1 0 1,0 0-1,-1 0 1,1 1-1,0-1 1,0 0-1,-1 1 1,1-1 0,0 0-1,0 1 1,0-1-1,0 1 1,0 0-1,0-1 1,0 1-1,0 0 1,2-1-1,-3 1 223,18 27-225,-14-20 48,1 0 1,0-1-1,0 0 1,0 0-1,1 0 0,0 0 1,0-1-1,0 0 1,1 0-1,-1-1 1,11 5-1,-16-9-54,1 1-1,-1-1 0,0 0 1,0 0-1,0 0 0,1 0 1,-1 0-1,0-1 1,0 1-1,0 0 0,0-1 1,0 1-1,1 0 0,-1-1 1,0 1-1,0-1 0,0 0 1,0 1-1,0-1 0,0 0 1,0 0-1,-1 1 1,3-3-1,20-26-38,-14 15 249,-8 14-166,-1-1-1,1 0 1,0 1 0,0-1-1,-1 1 1,1-1 0,0 1-1,0-1 1,0 1 0,0-1 0,0 1-1,-1 0 1,1-1 0,0 1-1,0 0 1,0 0 0,0 0-1,0 0 1,0 0 0,0 0 0,0 0-1,0 0 1,0 0 0,0 0-1,0 1 1,0-1 0,0 0-1,-1 1 1,1-1 0,0 0-1,0 1 1,0-1 0,0 1 0,0 0-1,3 1-385,16 6-1862,4-2-1805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17:44:44.42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8 160,'0'0'2087,"23"0"545,-19 1-2488,0-1 0,0 1-1,0 0 1,0 0 0,0 1-1,0-1 1,0 1 0,0 0-1,0 0 1,-1 0 0,1 1-1,5 4 1,41 40 989,-36-32-835,1 1 90,-7-7-140,0-1 0,0 1 0,1-1 1,1-1-1,-1 0 0,19 10 0,-27-16-243,-1-1 0,1 0-1,0 1 1,0-1 0,-1 0 0,1 0 0,0 0-1,0 0 1,0 1 0,-1-1 0,1 0 0,0 0-1,0-1 1,-1 1 0,1 0 0,0 0-1,0 0 1,-1 0 0,1-1 0,0 1 0,0 0-1,-1-1 1,1 1 0,0-1 0,-1 1-1,1 0 1,0-1 0,-1 0 0,1 1 0,-1-1-1,1 1 1,-1-1 0,1 0 0,-1 1 0,0-1-1,1 0 1,8-30-148,-7 22 189,0 0 47,7-28 306,-8 35-374,-1 1 1,1-1 0,-1 0-1,1 0 1,0 1-1,0-1 1,0 0-1,0 1 1,0-1 0,0 1-1,1-1 1,-1 1-1,0-1 1,3-1 0,-3 3-39,0 0-1,0-1 1,0 1 0,0 0 0,0 0 0,0-1 0,0 1 0,0 0 0,0 0-1,0 0 1,0 0 0,1 0 0,-1 1 0,0-1 0,0 0 0,0 0 0,0 1 0,0-1-1,0 0 1,0 1 0,0-1 0,1 2 0,18 17-135,-7-7 325,-11-10-145,3 2 68,1 1 0,0-1 1,1 0-1,6 3 0,-12-6-102,1-1 0,-1 1 1,0 0-1,0-1 0,1 0 1,-1 1-1,0-1 0,1 0 1,-1 0-1,0 0 0,1 0 1,-1 0-1,0 0 0,1 0 1,-1 0-1,0 0 0,1-1 1,-1 1-1,0 0 0,0-1 1,1 1-1,-1-1 0,0 0 1,0 1-1,0-1 0,0 0 1,0 0-1,0 1 0,0-1 1,2-2-1,25-38-84,-20 28 145,0 1 0,1 0-1,11-12 1,-13 18 11,-3 6-44,-4 0-74,2 0 12,-1 1-1,0 0 1,1 0-1,-1 0 1,0 0-1,0 0 0,0 0 1,0 0-1,0 0 1,0 0-1,0 1 1,1 1-1,0 0-21,15 19 88,-11-12 23,2 0 1,-1 0 0,1-1 0,17 15-1,-24-24-61,-1 1 0,1-1 0,0 1 0,-1-1 0,1 0 0,-1 0 0,1 1 0,0-1 0,-1 0 0,1 0 0,0 0 0,-1 0 0,1 1 0,0-1 0,-1 0 0,1 0 0,0-1-1,0 1 1,-1 0 0,1 0 0,0 0 0,-1 0 0,1 0 0,0-1 0,-1 1 0,1 0 0,-1-1 0,1 1 0,0 0 0,-1-1 0,1 0 0,13-16-540,-10 10 542,-1 5 10,-1 0 1,1-1-1,1 1 0,-1 0 1,0 0-1,0 1 0,1-1 1,-1 1-1,1-1 0,-1 1 1,1 0-1,-1 1 0,1-1 1,0 1-1,-1-1 0,1 1 1,0 0-1,0 0 0,-1 1 0,7 1 1,-6-2-7,-1 1 1,1 0 0,-1 0-1,1 1 1,-1-1 0,0 1-1,4 2 1,-5-3 6,-1 1-1,1-1 1,-1 0 0,1 0 0,0 0-1,-1 0 1,1-1 0,0 1 0,0 0-1,0-1 1,0 1 0,0-1 0,-1 0-1,1 1 1,0-1 0,0 0 0,0 0-1,0 0 1,0-1 0,0 1 0,0 0-1,0-1 1,0 1 0,0-1 0,-1 0-1,4-1 1,7-8-105,13-8 230,-24 17-121,0 1 1,0-1 0,0 1 0,0 0 0,0-1 0,0 1 0,1 0 0,-1 0 0,0 0 0,0 0-1,0 0 1,0 0 0,1 0 0,-1 0 0,0 1 0,0-1 0,0 0 0,0 1 0,0-1 0,0 1-1,0-1 1,0 1 0,2 0 0,92 75 172,-95-75-181,1-1 0,-1 0 1,1 0-1,-1 0 0,0 1 1,1-1-1,-1 0 0,1 0 0,-1 0 1,1 0-1,-1 0 0,1 0 1,-1 0-1,1 0 0,0 0 1,-1 0-1,1 0 0,-1 0 0,0 0 1,1 0-1,-1-1 0,1 1 1,-1 0-1,1 0 0,-1-1 1,1 1-1,-1 0 0,1 0 1,-1-1-1,0 1 0,1 0 0,-1-1 1,0 1-1,1-1 0,9-15-180,-9 14 153,3-4-59,-3 4 125,0 1 0,-1-1 0,1 1 0,0-1-1,0 1 1,0 0 0,0 0 0,1-1 0,-1 1-1,3-2 1,23 1 12,-26 2-47,0 0-1,0 1 1,0-1-1,0 1 0,0 0 1,1-1-1,-1 1 1,0 0-1,0 0 1,0 0-1,-1 0 1,1-1-1,0 1 0,0 0 1,0 1-1,-1-1 1,2 2-1,-1-2 14,-1 1-1,1-1 0,0 0 1,0 1-1,0-1 0,0 0 1,1 1-1,-1-1 0,0 0 1,1 0-1,-1 0 0,0 0 1,1 0-1,-1 0 1,1-1-1,-1 1 0,1 0 1,0-1-1,2 1 0,20-4-61,-20 2 22,1 0 0,-1 1 1,0-1-1,1 1 0,-1 0 0,8 1 1,-11-1 17,0 0 1,0 1 0,0-1 0,1 1 0,-1-1 0,0 1-1,0 0 1,0-1 0,0 1 0,0 0 0,0 0 0,0 0 0,0 0-1,-1 0 1,1 0 0,0 0 0,0 0 0,-1 0 0,1 0-1,-1 0 1,1 0 0,-1 0 0,1 0 0,-1 1 0,0-1 0,1 0-1,-1 0 1,0 2 0,1 1-317,0-1 0,0 1 0,0 0 1,1-1-1,0 0 0,-1 1 0,1-1 0,0 0 0,1 0 0,-1 0 1,5 4-1,4 5-4298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17:44:46.94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62 3523,'0'0'3246,"0"19"-1687,0-10-1389,1 0 0,0 0 0,1-1 0,0 1 0,0 0 0,1-1 0,0 0 0,1 1 0,0-1 1,0 0-1,0-1 0,1 1 0,6 6 0,-9-12-174,0-1 1,1 0-1,-1 0 0,0 0 1,1 0-1,-1 0 0,1 0 1,-1 0-1,1-1 1,-1 0-1,1 1 0,-1-1 1,1 0-1,-1 0 1,1 0-1,2-1 0,4 1 8,1-1-1,-1-1 0,11-2 1,61-30 236,-78 33-247,0 1 0,1-1 0,-1 1 0,0 0 0,0 0 1,0 0-1,0 0 0,1 1 0,-1-1 0,0 1 0,0 0 0,0 0 0,0 0 0,0 0 0,0 0 0,2 2 1,-4-2 7,0-1 0,-1 0 0,1 1 0,-1-1 0,1 0 0,-1 0 1,1 1-1,0-1 0,-1 0 0,1 0 0,0 0 0,-1 0 1,1 0-1,0 0 0,-1 0 0,1 0 0,0 0 0,-1 0 0,1 0 1,0 0-1,-1 0 0,1 0 0,-1-1 0,1 1 0,0 0 0,-1-1 1,1 1-1,-1 0 0,1-1 0,-1 1 0,1-1 0,-1 1 1,1 0-1,-1-1 0,1-1 0,7-24-162,-8 23 195,1 1 0,-1-1 0,1 1 0,-1-1-1,1 1 1,0-1 0,0 1 0,0 0 0,2-4-1,-1 9-41,0-1-1,-1 0 0,2 0 0,-1 1 1,0-2-1,0 1 0,0 0 0,1 0 0,-1-1 1,1 1-1,0-1 0,-1 0 0,5 2 1,-6-3-6,0-1 0,1 1 1,-1 0-1,0 0 1,0-1-1,1 1 0,-1 0 1,0-1-1,0 0 1,0 1-1,1-1 0,-1 0 1,0 1-1,0-1 1,0 0-1,0 0 1,0 0-1,1-1 0,14-24-126,-15 23 159,1 0 0,-1 0 0,1 0 0,0 1 0,0-1 0,0 0 0,0 1 0,0-1 0,1 1 0,-1 0 0,5-3 0,-7 5-18,1 0 0,-1 0 0,1 0-1,-1 0 1,1-1 0,-1 1 0,1 1 0,-1-1 0,1 0 0,-1 0 0,1 0 0,-1 0 0,1 0-1,-1 0 1,1 1 0,-1-1 0,1 0 0,-1 0 0,1 1 0,-1-1 0,1 0 0,-1 1 0,0-1 0,1 0-1,-1 1 1,1 0 0,10 14-27,-6-9 17,-3-4 18,0 0-1,0 0 0,0 0 1,0 0-1,0-1 0,0 1 1,1-1-1,-1 1 1,0-1-1,1 0 0,-1 0 1,1 0-1,-1 0 1,1 0-1,0-1 0,-1 1 1,1-1-1,0 0 1,-1 0-1,4 0 0,-4-2-32,-1 1 0,1-1 0,0 0 0,-1 0 0,0 0-1,1 0 1,-1 0 0,0 0 0,0 0 0,1-5 0,-1 5 6,2-6 37,1-1 0,-1 1 0,1 1 0,1-1 0,0 1 0,0-1 0,0 1 0,1 1 0,0-1 0,9-7 0,-15 14-9,2 1-65,0 1-1,0-1 1,0 1-1,-1 0 1,1 0-1,0 0 1,-1 0-1,0 0 1,3 4-1,-1-1 51,1 0 4,0 1 62,1 0 0,-1-1 0,1 0 0,8 7 0,-12-11-62,-1-1 0,0 0 0,1 0 0,-1 0-1,1 1 1,-1-1 0,0 0 0,1 0 0,-1 0 0,1 0 0,-1 0 0,1 1 0,-1-1 0,1 0-1,-1 0 1,0 0 0,1 0 0,-1-1 0,1 1 0,-1 0 0,1 0 0,-1 0 0,0 0 0,1 0-1,-1 0 1,1-1 0,-1 1 0,0 0 0,1 0 0,-1-1 0,1 1 0,-1 0 0,0-1-1,0 1 1,1 0 0,-1-1 0,0 1 0,1 0 0,-1-2 0,8-16-262,-6 14 138,3-8-49,-3 8 170,-1 0-1,2-1 1,-1 1 0,0 0-1,1 0 1,-1 0 0,6-5-1,6 46 384,-10-21-321,-3-12-38,0 0 0,0 0 0,0 0 0,1 0 0,-1-1 0,1 1 0,0 0 0,0-1 0,0 1 0,4 4 0,-5-8-40,1 1 0,-1-1 0,0 0 0,1 1 0,-1-1 0,1 0 0,-1 0 0,1 0 0,-1 0 0,1 0 0,-1 0 0,0-1-1,1 1 1,-1 0 0,1-1 0,-1 1 0,0-1 0,1 0 0,-1 1 0,2-2 0,-2 2-13,9-6-176,19-6 233,-28 11-29,1 1 0,-1 0 0,0 0 0,1 0 0,-1-1 0,0 1 0,1 0 0,-1 1 1,0-1-1,0 0 0,1 0 0,-1 0 0,0 1 0,0-1 0,1 1 0,-1-1 0,0 1 0,0-1 0,0 1 0,0 0 1,1 1-1,1 0 39,0 0 0,0-1 1,0 1-1,0 0 1,1-1-1,-1 0 0,0 1 1,1-1-1,-1-1 1,0 1-1,7 0 0,41 0-72,-30-1 64,-11-3 251,-9 3-268,0-1 1,0 1-1,0 0 0,0-1 1,0 1-1,0 0 1,0 0-1,-1 0 0,1 0 1,0 0-1,0 0 1,0 0-1,0 0 0,0 0 1,1 0-1,4 2-66,4 1 69,1 0 1,-1-1-1,1 0 1,20 1-1,-17-3 83,-6 0-58,0 0-1,0 0 0,0 0 1,0-1-1,-1 0 0,1-1 1,0 0-1,10-3 0,-12 5 296,-8 7-33,2-7-358,0 0 0,0 1 1,-1-1-1,1 0 0,0 0 0,0 0 1,0 1-1,0-1 0,0 0 0,-1 0 1,1 1-1,0-1 0,0 0 0,0 1 1,0-1-1,0 0 0,0 0 1,0 1-1,0-1 0,0 0 0,0 1 1,0-1-1,0 0 0,0 0 0,0 1 1,0-1-1,0 0 0,0 0 0,0 1 1,0-1-1,1 0 0,-1 1 0,0-1 1,0 0-1,0 0 0,0 0 0,1 1 1,-1-1-1,0 0 0,0 0 1,0 0-1,1 1 0,-1-1 0,1 0 1,7 0-4010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17:44:50.49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1 3748,'0'0'2722,"8"15"-1782,1 4-649,-1-1 3,1-1 0,1 0 1,14 19-1,11 15 478,-25-35-588,1 1 0,0-1 0,2-1 0,26 26 0,-39-40-177,1-1 0,-1 0-1,0 1 1,0-1 0,1 0 0,-1 1-1,0-1 1,0 0 0,1 1 0,-1-1-1,0 0 1,1 0 0,-1 0 0,0 1-1,1-1 1,-1 0 0,0 0 0,1 0 0,-1 0-1,1 1 1,-1-1 0,0 0 0,1 0-1,-1 0 1,0 0 0,1 0 0,-1 0-1,1 0 1,-1 0 0,0 0 0,1 0-1,-1-1 1,1 1 0,-1 0 0,0 0 0,1 0-1,-1 0 1,0-1 0,1 1 0,-1 0-1,0 0 1,1-1 0,-1 1 0,0 0-1,1 0 1,-1-1 0,0 1 0,0 0 0,1-1-1,-1 1 1,0 0 0,0-1 0,0 1-1,0 0 1,1-1 0,1-27 497,-2 19-426,0 3-49,0 1 0,0 0 0,1-1 1,0 1-1,0 0 0,0 0 0,1-1 0,0 1 1,0 0-1,0 1 0,0-1 0,1 0 0,0 1 0,4-6 1,-6 9-39,-1 1 0,1 0 0,-1 0 0,1-1 0,-1 1 0,1 0 0,0 0 0,-1 0 1,1 0-1,0 0 0,-1 0 0,1 0 0,-1 0 0,1 0 0,0 0 0,-1 0 0,1 0 1,-1 0-1,1 0 0,0 0 0,-1 1 0,1-1 0,-1 0 0,1 0 0,-1 1 0,1-1 0,-1 0 1,1 1-1,-1-1 0,1 1 0,-1-1 0,1 1 0,-1-1 0,0 1 0,1-1 0,-1 1 1,0-1-1,1 1 0,-1-1 0,0 1 0,0-1 0,1 1 0,-1 0 0,0-1 0,0 2 0,1-1 13,4 8-24,1 4 168,1-1 0,15 20 0,-20-30-137,0 1 0,0-1 0,1 0 0,-1 0 0,0 1 1,1-1-1,-1-1 0,1 1 0,0 0 0,0-1 0,-1 1 0,1-1 0,0 0 1,0 0-1,0 0 0,0 0 0,1-1 0,3 1 0,-6-2-29,0 1 0,0-1-1,0 0 1,0 0 0,0 0-1,0 0 1,0 0 0,0 0-1,0 0 1,0 0 0,0 0-1,0 0 1,-1 0 0,1-1-1,-1 1 1,1 0 0,-1 0-1,1-1 1,-1 1 0,1-2 0,0-1-14,4-12-21,-4 12 86,0-1 0,0 1 0,1 0 0,-1-1 0,1 1 0,0 0 0,0 0 0,0 0 0,1 1 0,4-6-1,-5 8-5,0 3-62,0 0 0,0 0 0,0 0 0,-1 0-1,1 0 1,-1 1 0,0-1 0,2 4 0,0-1-12,3 5 60,22 28 161,-26-36-168,0 0 0,-1-1 1,1 1-1,0-1 0,0 1 0,0-1 1,0 0-1,0 0 0,1 0 1,-1 0-1,0 0 0,0 0 1,1 0-1,-1-1 0,1 0 0,3 1 1,-5-1-13,0-1 0,0 0 1,0 1-1,0-1 1,-1 0-1,1 1 0,0-1 1,0 0-1,0 0 0,-1 0 1,1 0-1,-1 0 0,1 0 1,-1 0-1,1 0 1,-1 0-1,1 0 0,-1 0 1,0 0-1,1-1 0,0-2-3,5-9 76,1 0 1,0 0 0,0 1 0,2 0 0,-1 0 0,18-17 0,-22 24-47,-4 6-32,1-1 1,0 0-1,-1 0 0,1 0 0,-1 0 1,1 1-1,-1-1 0,1 0 0,-1 0 1,1 1-1,-1-1 0,1 0 0,-1 1 1,1-1-1,-1 1 0,1-1 0,-1 1 1,0-1-1,1 1 0,-1-1 0,0 1 1,1-1-1,-1 1 0,0 0 0,1 0-14,3 6 11,1 0-1,1 0 0,-1-1 0,9 8 0,-13-13 15,0 0 1,1 1-1,-1-1 0,1 0 1,-1 0-1,1 0 1,-1 0-1,1 0 0,0 0 1,0 0-1,-1-1 0,1 1 1,0-1-1,0 1 1,0-1-1,0 0 0,-1 1 1,1-1-1,0 0 0,0 0 1,0-1-1,0 1 1,0 0-1,0-1 0,-1 1 1,1-1-1,2 0 0,-2-1-8,1-1-1,-1 1 0,0-1 1,0 0-1,0 1 0,0-1 1,0 0-1,-1 0 0,1 0 0,-1 0 1,2-6-1,3-6-20,1-3 25,12-22 88,-18 37-81,0 1 0,1 0 0,0-1 0,-1 1 0,1 0 0,0 0 1,0 0-1,0 0 0,0 0 0,1 0 0,3-2 0,-3 7-10,-1 0-1,1 0 1,-1 1-1,1-1 0,-1 1 1,0 0-1,2 6 0,4 5 192,-7-14-185,0 0 0,-1 0 1,1 0-1,0 0 0,0 0 0,0 0 0,1 0 0,-1 0 0,0 0 0,0 0 0,0 0 1,1-1-1,-1 1 0,0-1 0,1 1 0,-1-1 0,0 1 0,1-1 0,-1 0 0,1 0 0,-1 1 1,1-1-1,-1 0 0,1 0 0,-1-1 0,0 1 0,1 0 0,-1 0 0,3-2 0,13-9-372,13-8 345,-29 19 22,0-1-1,0 1 1,0 0-1,0-1 1,0 1-1,0 0 1,1 0-1,-1 0 1,0 0-1,0 0 1,0 0-1,0 0 1,0 0-1,1 0 1,-1 1-1,0-1 1,0 0-1,0 1 1,0-1-1,0 1 1,0-1-1,0 1 1,0 0-1,0-1 1,0 1-1,1 1 1,12 15 34,-11-13 16,0 0-1,0 1 0,1-1 1,0-1-1,8 8 0,-11-11-44,-1 0-1,0 0 1,1 0 0,-1 0-1,1 0 1,-1 0 0,1 0-1,-1 0 1,1 0-1,-1 0 1,1 0 0,-1 0-1,1-1 1,-1 1 0,0 0-1,1 0 1,-1 0 0,1-1-1,-1 1 1,0 0-1,1 0 1,-1-1 0,0 1-1,1 0 1,0-1 0,11-13-125,-7 9 74,-5 4 23,1 1 30,-1-1-1,0 1 1,0-1-1,1 1 0,-1 0 1,0-1-1,1 1 1,-1-1-1,0 1 1,1 0-1,-1-1 1,1 1-1,-1 0 1,0-1-1,1 1 0,-1 0 1,1 0-1,-1 0 1,1-1-1,-1 1 1,1 0-1,-1 0 1,1 0-1,-1 0 1,1 0-1,-1 0 0,1 0 1,-1 0-1,1 0 1,0 0-1,-1 0 1,1 0-1,-1 0 1,1 1-1,-1-1 1,0 0-1,1 0 0,-1 0 1,1 1-1,-1-1 1,1 0-1,-1 1 1,1-1-1,-1 0 1,0 1-1,1-1 1,-1 0-1,0 1 0,1-1 1,-1 1-1,6 8-80,2 5 168,0-1 0,2 0 0,11 12 1,-21-24-94,1-1 1,0 1 0,-1-1 0,1 0 0,0 1 0,0-1 0,-1 1-1,1-1 1,0 0 0,0 0 0,-1 1 0,1-1 0,0 0 0,0 0-1,0 0 1,0 0 0,-1 0 0,1 0 0,0 0 0,0 0 0,0 0-1,-1 0 1,1-1 0,0 1 0,0 0 0,0 0 0,-1-1-1,1 1 1,0-1 0,0 1 0,-1 0 0,1-1 0,-1 0 0,1 1-1,0-1 1,-1 1 0,1-1 0,0-1 0,21-31-138,-16 22 184,32-31 225,-27 35-236,-7 12-87,-4-4 33,12 23-182,-6-12 300,0 0 0,0 0 1,9 10-1,-14-21-95,0 1 0,0-1-1,1 0 1,-1 0 0,0 0 0,0 0 0,1-1-1,-1 1 1,0 0 0,1 0 0,-1-1-1,1 1 1,-1-1 0,1 1 0,-1-1 0,1 0-1,-1 0 1,1 1 0,-1-1 0,1 0 0,0 0-1,-1-1 1,1 1 0,-1 0 0,1 0-1,-1-1 1,3 0 0,3-2-83,0 0-1,0 0 1,0-1-1,7-5 1,-8 6 100,-3 1-10,1 0-1,0 0 0,0 0 1,-1 1-1,1 0 1,0-1-1,7 0 0,-10 2-15,0 0 0,1 0 1,-1 0-1,1 0 0,-1 0 0,1 0 0,-1 0 0,1 0 0,-1 1 0,0-1 0,1 1 0,-1-1 0,1 1 0,-1-1 0,0 1 0,0 0 0,1-1 0,-1 1 0,0 0 0,0 0 1,0 0-1,0 0 0,0 0 0,0 0 0,1 2 0,-1-1 16,0-1 1,0 1 0,0 0-1,0-1 1,0 1 0,0-1-1,1 1 1,-1-1-1,0 0 1,1 1 0,-1-1-1,1 0 1,0 0 0,-1 0-1,1 0 1,0 0-1,0-1 1,-1 1 0,1 0-1,0-1 1,0 1 0,0-1-1,0 0 1,0 0-1,0 1 1,0-1 0,3-1-1,3 1-162,-6 0 135,0-1 0,-1 1-1,1 0 1,0 0 0,0 0-1,0 0 1,-1 0 0,1 1-1,0-1 1,0 0 0,0 1-1,-1 0 1,1-1 0,0 1-1,-1 0 1,1 0 0,-1 0-1,1 0 1,-1 0 0,3 2-1,-3-2 23,0 0 0,0 0-1,0 0 1,0 0-1,0 0 1,0 0 0,1-1-1,-1 1 1,0 0-1,1-1 1,-1 1-1,1-1 1,-1 1 0,1-1-1,-1 1 1,1-1-1,-1 0 1,1 0-1,-1 0 1,1 0 0,-1 0-1,1 0 1,-1 0-1,1-1 1,-1 1-1,1 0 1,-1-1 0,0 1-1,1-1 1,-1 0-1,0 1 1,1-1 0,-1 0-1,0 0 1,0 0-1,1 0 1,-1 0-1,0 0 1,0 0 0,0 0-1,0 0 1,0-1-1,0 0 1,12-19 39,-12 20-4,-1 0 1,1 0 0,0 0 0,-1 0-1,1 0 1,0 0 0,0 0 0,0 0 0,0 1-1,0-1 1,0 0 0,0 1 0,0-1-1,0 1 1,0-1 0,0 1 0,3-1 0,-4 18 90,0-16-114,0 0 1,0 0-1,1 0 1,-1-1-1,0 1 0,0 0 1,1 0-1,-1-1 1,0 1-1,1 0 1,-1 0-1,1-1 1,-1 1-1,1 0 1,-1-1-1,1 1 1,0-1-1,-1 1 1,1-1-1,0 1 0,-1-1 1,1 1-1,0-1 1,0 1-1,-1-1 1,1 0-1,0 0 1,0 1-1,-1-1 1,2 0-1,-1-1-40,0 0 0,0 0 0,0 0 0,0 0 0,0 0 0,0 0 0,-1 0 0,1 0 0,-1 0 0,1 0 0,0-1-1,-1 1 1,1-2 0,4-8-79,16-22 157,-1 0 0,19-47-1,-38 80-63,-1 0 0,0-1 0,0 1 0,0-1 1,0 1-1,1 0 0,-1-1 0,0 1 0,1-1 0,-1 1 0,0 0 0,0 0 0,1-1 0,-1 1 0,1 0 0,-1-1 0,0 1 0,1 0 1,-1 0-1,1 0 0,-1 0 0,0-1 0,1 1 0,-1 0 0,1 0 0,-1 0 0,1 0 0,-1 0 0,0 0 0,1 0 0,-1 0 1,1 0-1,-1 0 0,1 0 0,-1 0 0,1 1 0,-1-1 0,0 0 0,1 0 0,-1 0 0,1 0 0,-1 1 0,0-1 0,1 0 0,-1 1 1,0-1-1,1 0 0,-1 1 0,0-1 0,1 0 0,-1 1 0,0 0 0,16 20-279,-14-16 315,0-1 1,0 0-1,1 1 1,-1-1-1,1 0 1,0-1-1,0 1 1,5 4-1,-6-6-48,1-1 0,0 1-1,0-1 1,0 1 0,0-1-1,0 0 1,0 0 0,0 0-1,0-1 1,0 1 0,0-1-1,1 0 1,-1 0 0,3 0-1,0 0 40,1 0 0,-1 1 0,0-1-1,0 1 1,0 1 0,0-1-1,0 1 1,-1 0 0,1 0-1,0 1 1,5 3 0,-5-4 17,-1-1 0,1 1 0,0-1 0,0 0 0,0 0 0,0-1 0,0 0 0,0 0 0,11-2 0,7 1 32,-24 1-64,1 0 0,0 1 1,0-1-1,0 0 0,-1 1 0,1-1 1,0 0-1,-1 1 0,1-1 0,0 1 0,-1-1 1,1 1-1,0-1 0,-1 1 0,1 0 1,-1-1-1,1 1 0,-1 0 0,1-1 1,-1 1-1,1 1 0,8 19 63,-7-15 2,1 2 88,1-1-1,0 1 0,9 12 1,-12-18-155,0 0 1,1-1 0,-1 1-1,1-1 1,0 1-1,0-1 1,-1 0 0,1 0-1,0 0 1,0 0 0,0 0-1,0 0 1,0 0 0,0 0-1,0-1 1,0 1-1,1-1 1,-1 0 0,3 1-1,-1-3-38,0 1 0,0-1 0,0 1 0,-1-1 0,1 0 0,0-1 0,-1 1 0,0-1-1,1 1 1,-1-1 0,0 0 0,4-6 0,9-6 86,-13 12-20,-3 2-22,1 1 0,-1-1 0,0 1 0,1-1 0,-1 1 1,1-1-1,-1 1 0,0 0 0,1-1 0,-1 1 1,1 0-1,0-1 0,-1 1 0,1 0 0,-1-1 1,1 1-1,-1 0 0,1 0 0,0 0 0,-1 0 0,2 0 1,6 19-96,-7-18 91,0 1 0,0-1 0,0 0 0,1 1 0,-1-1 0,0 0 0,0 0 0,1 0 0,-1 0 0,1 0 0,-1 0 0,1-1 0,-1 1 0,1 0 0,0-1 0,-1 1 0,1-1 0,0 1 0,3-1 0,101-5-85,-106 5 122,1 0 1,0 0-1,0 0 1,-1 1 0,1-1-1,0 0 1,-1 0-1,1 0 1,0 1 0,-1-1-1,1 0 1,0 1-1,-1-1 1,1 1 0,-1-1-1,1 0 1,-1 1-1,1-1 1,-1 1 0,1 0-1,-1-1 1,1 1-1,-1-1 1,0 1 0,1 0-1,-1-1 1,0 1-1,0 0 1,1-1 0,-1 2-1,2 26-3145,-2-24 1693,0 5-5787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17:44:53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30 330 1217,'0'0'1660,"-4"0"-1334,-13-2 138,13 2 2723,0-11 2312,4-20-5731,0 25 603,0-79-179,0 85-202,0-1 0,0 1 0,0 0 0,0-1-1,-1 1 1,1 0 0,0-1 0,0 1 0,0-1 0,0 1 0,0 0 0,0-1-1,0 1 1,0-1 0,1 1 0,-1 0 0,0-1 0,0 1 0,0 0 0,0-1 0,0 1-1,1 0 1,-1-1 0,0 1 0,0 0 0,1-1 0,-1 1 0,0 0 0,0-1-1,1 1 1,-1 0 0,0 0 0,1 0 0,-1-1 0,0 1 0,1 0 0,-1 0-1,0 0 1,1 0 0,-1 0 0,1-1 0,-1 1 0,0 0 0,1 0 0,-1 0 0,1 0-1,-1 0 1,0 0 0,1 0 0,-1 0 0,1 1 0,-1-1 0,0 0 0,1 0-1,-1 0 1,0 0 0,1 0 0,-1 1 0,20 16-381,-3 4 398,-9-12 9,0 1-1,-1 0 1,0 0 0,9 18 0,-16-27-43,3-13-288,-1-4 23,-1 6 290,0-1 0,1 1 1,4-14-1,-4 18 50,-1 5 27,6 7-705,2 5 566,-1 0 51,1 0 0,1 0 1,0-1-1,15 11 0,-25-20 10,0-1 0,1 0 0,-1 0 0,0 1 0,1-1 0,-1 0 0,0 0 0,1 0 0,-1 0 0,1 1 0,-1-1 0,0 0 0,1 0 0,-1 0 0,1 0 0,-1 0 1,0 0-1,1 0 0,-1 0 0,0 0 0,1 0 0,-1 0 0,1-1 0,-1 1 0,0 0 0,1 0 0,-1 0 0,0 0 0,1-1 0,7-12-202,0-24-182,-7 28 369,3-28 184,-4 30-146,0-1 0,1 0 0,0 0 0,4-11 1,-5 19-32,0 0 0,0 0 0,1 0 0,-1-1 0,0 1 0,0 0 0,1 0 0,-1 0 0,0 0 0,0 0 0,0 0 0,1 0 0,-1 0 0,0 0 0,0 0 0,0 0 0,1 0 0,-1 0 0,0 0 0,0 0 0,1 0 0,-1 0 0,0 0 0,0 1 0,0-1 0,1 0 0,-1 0 0,0 0 0,0 0 0,0 0 0,0 0 0,1 1 0,-1-1 0,0 0 0,0 0 0,0 0 0,0 1 0,0-1 0,0 0 0,0 0 0,1 0 0,-1 1 0,9 10-21,-7-9 24,-1 0 16,0-1 0,1 0-1,-1 0 1,1 1 0,-1-1 0,1 0 0,-1 0-1,1 0 1,-1-1 0,1 1 0,0 0 0,0-1 0,1 1-1,-2-1-14,0 0-1,-1 0 1,1 0-1,0 0 1,0-1-1,-1 1 1,1 0-1,0-1 1,-1 1-1,1 0 1,0-1-1,-1 1 1,1-1-1,-1 1 1,1-1-1,0 1 1,-1-1-1,0 1 0,1-1 1,-1 0-1,1 1 1,-1-1-1,0 0 1,1 1-1,-1-1 1,0 0-1,0 0 1,1 1-1,-1-1 1,0 0-1,0 0 1,0 0-1,6-25 162,-2 0-1,0-1 1,-1-42-1,-3 68-115,12 3-444,-5 4 397,0 0 1,-1 0-1,0 1 0,0 0 1,9 13-1,22 41 356,-34-56-333,41 72 131,-44-77-146,0 0 1,0 0 0,0 1 0,0-1 0,0 0 0,0 0 0,0 0 0,1 1 0,-1-1 0,0 0 0,0 0 0,0 0-1,0 0 1,0 0 0,1 1 0,-1-1 0,0 0 0,0 0 0,0 0 0,1 0 0,-1 0 0,0 0 0,0 0-1,0 0 1,1 0 0,-1 0 0,0 0 0,0 0 0,0 0 0,1 0 0,-1 0 0,0 0 0,0 0 0,1 0-1,-1 0 1,0 0 0,0 0 0,1 0 0,4-9-40,0-19-10,-5 25 69,8-54 675,-8 57-80,1 20-1169,8 4 689,-7-20-68,-1 0 0,1 0 0,-1 0 0,1 0 0,-1 0 0,-1 0 0,2 8 0,-2 18-173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17:44:58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5 437 288,'0'0'5819,"-1"3"-4543,-1 2 941,1-21-1174,1-41-711,0 34-144,0 10-115,2-39 115,-1 50-171,-1-1 0,1 0 0,-1 1 0,1-1 0,0 1 0,0-1 0,0 1 0,0-1 0,1 1 0,-1 0 0,1-1 0,-1 1 0,1 0 0,0 0 0,0 0-1,2-2 1,-3 4-25,-1 0 0,1-1-1,-1 1 1,1 0 0,-1 0-1,1-1 1,-1 1-1,1 0 1,-1 0 0,1 0-1,0 0 1,-1 0-1,1 0 1,-1 0 0,1 0-1,0 0 1,-1 0 0,1 0-1,-1 0 1,1 0-1,-1 0 1,1 1 0,0-1-1,-1 0 1,1 0 0,-1 1-1,1-1 1,-1 0-1,1 1 1,-1-1 0,1 0-1,-1 1 1,0-1 0,1 1-1,-1-1 1,1 1-1,-1 0 1,13 22 86,-10-16-67,0-2-2,6 14 57,2 0 0,1 0-1,24 29 1,-35-46-69,0-1-1,0 0 1,0 0-1,1 0 1,-1 1-1,0-2 1,1 1-1,-1 0 1,1 0-1,-1 0 0,1-1 1,-1 1-1,1 0 1,2 0-1,-3-1-1,-1 0 0,1 0-1,0-1 1,0 1-1,0 0 1,0 0-1,-1 0 1,1-1-1,0 1 1,0 0-1,0-1 1,-1 1-1,1 0 1,0-1-1,-1 1 1,1-1 0,0 1-1,-1-1 1,1 0-1,0 0 1,2-4-18,0 0 1,0 0 0,0 0-1,-1-1 1,0 1-1,2-9 1,-2 8 31,39-143 578,-41 148-591,0 0-1,0 0 1,0 0-1,0 0 1,0 0-1,1 0 0,-1 0 1,0 1-1,0-1 1,1 0-1,-1 0 1,1 0-1,-1 0 0,1 1 1,-1-1-1,1 0 1,-1 0-1,1 1 1,0-1-1,1-1 0,-2 3-26,1-1 0,0 0 0,0 1-1,0-1 1,0 1 0,0-1 0,0 1 0,0 0-1,-1-1 1,1 1 0,0 0 0,-1-1-1,1 1 1,0 0 0,-1 0 0,1 0-1,-1 0 1,1 0 0,0 1 0,6 9 104,2 1 0,0-1 0,0-1 0,1 1-1,15 12 1,-24-23-76,-1 1-1,1-1 1,0 1-1,-1-1 1,1 1-1,0-1 1,-1 1-1,1-1 1,0 0-1,0 0 1,-1 1-1,1-1 1,0 0 0,0 0-1,0 0 1,-1 0-1,1 0 1,0 0-1,0 0 1,0 0-1,0 0 1,-1 0-1,1 0 1,0-1-1,0 1 1,-1 0-1,1-1 1,0 1-1,0 0 1,-1-1-1,1 1 1,0-1-1,-1 1 1,1-1-1,0 0 1,2-2-19,-1-1 0,0 1 1,0-1-1,0 1 1,2-8-1,-2 7 53,7-22 105,8-32 0,-11 34-83,1 1 1,13-31 0,-19 51-38,23 33-598,-20-20 649,-4-9-59,0 0-1,0 0 1,0 0 0,0 0-1,1 0 1,-1-1 0,0 1-1,1 0 1,-1 0 0,1 0-1,-1 0 1,1 0 0,-1-1-1,1 1 1,0 0 0,-1-1 0,1 1-1,0 0 1,-1-1 0,1 1-1,0-1 1,0 1 0,0-1-1,0 1 1,1 0 0,-1-2-16,0 0 1,0 0-1,-1 0 1,1 0-1,0 0 0,-1 0 1,1 0-1,-1 0 1,1 0-1,-1 0 1,1 0-1,-1 0 1,0 0-1,0 0 1,0-1-1,1 0 1,1-8-106,33-68 583,-33 78-387,1 7-26,4 19 7,5 33 69,-5 63 113,-3-30-188,0-54 817,-4-43-3272,0-10-2583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17:45:12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1 680 416,'0'0'3983,"0"10"400,0-7-2958,0-14-373,1 5-897,0 1 0,0-1 0,1 0 0,-1 1 1,1 0-1,0-1 0,1 1 0,3-5 1,7-18 48,-2-4-114,-2 0 0,-1 0 0,-1-1 0,-2 1 0,-2-2 0,0-48 0,-3-240-266,2 341 95,1 0 0,0 0 0,1-1 0,1 1 0,1-1 0,16 34 0,-2-1 55,58 223 171,-77-270-142,0 0 1,0 0 0,1 0 0,-1-1 0,5 8 0,-6-11-8,1 1 0,-1-1 0,0 0 0,1 1 0,-1-1-1,1 1 1,-1-1 0,0 0 0,1 1 0,-1-1 0,1 0 0,-1 1 0,1-1 0,-1 0 0,1 0 0,-1 0 0,1 1-1,-1-1 1,1 0 0,0 0 0,0 0-10,-1 0-1,1-1 0,0 1 1,-1 0-1,1-1 0,-1 1 1,1 0-1,-1-1 0,1 1 1,0-1-1,-1 1 1,0-1-1,1 1 0,-1-1 1,1 1-1,-1-1 0,0 1 1,1-1-1,-1 0 0,0 1 1,1-2-1,9-24-90,-1-1 0,-2 0 0,0-1 0,4-42 0,-7 38-48,0 20 47,-1 11 31,2 10-83,-5-8 107,47 105-553,37 72 723,-79-168-116,0-1 0,1 0 0,0 0 0,0-1 0,1 1-1,0-1 1,1-1 0,8 8 0,-15-14-6,0-1-1,-1 1 1,1-1-1,0 1 1,0-1-1,-1 0 1,1 1-1,0-1 1,0 0-1,0 1 0,-1-1 1,1 0-1,0 0 1,0 0-1,0 0 1,0 0-1,0 0 1,0 0-1,-1 0 1,1 0-1,0 0 1,0 0-1,0-1 0,0 1 1,-1 0-1,1-1 1,0 1-1,0 0 1,0-1-1,-1 1 1,1-1-1,0 1 1,-1-1-1,1 0 1,0 1-1,-1-1 0,1 0 1,-1 1-1,1-1 1,-1 0-1,1-1 1,2-4-31,0 0 0,0 0 1,-1 0-1,3-10 0,-2 4 47,4-9 95,-2 0-1,0-1 1,-2 0 0,0 0-1,-1-43 1,-2 65 95,2 2-245,1 1 0,-1-1 0,0 1 1,0-1-1,-1 1 0,1 0 0,0 0 0,-1 0 1,0 0-1,0 0 0,0 1 0,1 3 0,1 2 73,9 28-20,-8-21 2,2 0 1,-1-1-1,14 24 0,-19-38-14,0-1 0,0 0 0,0 0 0,0 1-1,0-1 1,0 0 0,0 0 0,1 0 0,-1 1-1,0-1 1,0 0 0,0 0 0,0 0-1,1 0 1,-1 1 0,0-1 0,0 0 0,0 0-1,1 0 1,-1 0 0,0 0 0,0 0 0,0 0-1,1 1 1,-1-1 0,0 0 0,0 0 0,1 0-1,-1 0 1,0 0 0,0 0 0,1 0-1,-1 0 1,0 0 0,0 0 0,0 0 0,1 0-1,-1-1 1,0 1 0,0 0 0,1 0 0,-1 0-1,7-12-101,2-20-61,-8 29 163,7-39-84,-1 0-1,-1-1 1,-2-45-1,-1 221-406,-3 102 2202,-6-188-1616,3-33 878,1 0 0,-1 23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582E6-295E-40B7-834E-2CF858B4CCCF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5E27C-8AF0-416C-B629-CFAB886A3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1760A-4049-4B98-91F8-85CE22FEF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7411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1F2F1-E129-4D2A-AA5B-28E428C2F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7086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3CD23-23F3-4CD2-B38D-019EA4CE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8FD2-0698-4D44-8717-5758A15D82AE}" type="datetime1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B987B-49EB-4A69-A3B6-AA89D189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99B1A-488F-4C19-89DB-87C1D51E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16" descr="Image result for birkbeck logo black">
            <a:extLst>
              <a:ext uri="{FF2B5EF4-FFF2-40B4-BE49-F238E27FC236}">
                <a16:creationId xmlns:a16="http://schemas.microsoft.com/office/drawing/2014/main" id="{AC4E201F-B0AB-4BA6-97D9-C58B76BF2D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086" y="812638"/>
            <a:ext cx="2157828" cy="52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78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5797-86D4-4A11-BE5C-71E5D772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39CF5-8DBA-4971-A160-620DD79EC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0C777-E6E7-4653-B96F-C8780AAA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6DFC-1E31-446D-97E2-A9B0CDD2A7B3}" type="datetime1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9F32A-88E3-4F18-9D0A-39FD41521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298FF-87BA-4E7A-BE5F-C2A3BF11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12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5FEB0-9500-412C-A98D-B1BEDCF34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50A7F-D2C5-489B-826B-D4FE85930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6E1F4-2337-4BB1-9822-CFB34CDB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D1775-E72E-49D8-8039-39B8700CEDBC}" type="datetime1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A7140-6867-4146-9E0F-C4A2E918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2EEDD-7D9B-4058-8EE3-70228D07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13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9D06-8080-405D-BE4D-667E11B6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51256-4378-419D-8619-6340F2C4BB7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3"/>
              </a:buBlip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63C83-35F3-4261-8EBD-FDECAC07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EA1D-29FE-43C1-BFD9-F5BDCD95BDD3}" type="datetime1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1C2C5-8EB7-4BCA-8BB7-48452D7B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53F36-EF16-444F-B5AD-8741C2D1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74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4D36-B066-4ABF-8486-0C2641EE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62336-B629-4876-9F0C-8CC7CE53D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D01F7-BA84-403A-B796-09EE29BA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3949-27C4-4806-97C1-BF46A4CE7576}" type="datetime1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BB75B-9AD4-449F-B385-BF771EB07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FB1B0-DA73-4751-8627-43FE11EB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15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9C855-4A38-490D-B01A-1B5B7DB1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4784-7C3A-4578-A3E4-F1B772FDA87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3"/>
              </a:buBlip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B28F4-EAB9-48A6-809F-074C9C103F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3"/>
              </a:buBlip>
              <a:defRPr/>
            </a:lvl2pPr>
            <a:lvl3pPr marL="1257300" indent="-3429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13FD2-FD64-4936-9EF1-8DF77DD5D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F5AD-0339-4F8C-AA5B-917F9EB95D37}" type="datetime1">
              <a:rPr lang="en-GB" smtClean="0"/>
              <a:t>02/05/2022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44270-1A7E-4ACD-8374-59F216AF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69434-1C0E-4000-A820-44FA4F0F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34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8E75-1577-4D59-B9F4-75CEF329C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5D50B-9AE8-494C-9E01-64CA07563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71940-964D-4497-9070-04209F344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BDC03-4C10-43E8-8AAD-1DE92CDB1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22085A-E792-4548-B169-8ED258D82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68FA9-4ECE-43ED-94C1-34B89D8D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CFF6-0AB2-4DCA-AEED-5BF59FFDAEA3}" type="datetime1">
              <a:rPr lang="en-GB" smtClean="0"/>
              <a:t>02/05/2022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22450-FC70-45BA-96BD-404D526D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AB564-103C-4571-B1B3-8C659857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18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6BDD-6229-446B-8A37-2A347249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3C079-875F-42BE-BF32-508D8FD8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C6C2-AB09-42EA-8D5D-A1AD33039B46}" type="datetime1">
              <a:rPr lang="en-GB" smtClean="0"/>
              <a:t>02/05/2022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A8621-1053-4ADF-AFF3-E4F7A592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A5239-6222-4103-8124-333219B5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92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AC7E8-915E-433B-BDE8-79CBCC53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E067-D248-4669-A5A4-5928FE6FF4D1}" type="datetime1">
              <a:rPr lang="en-GB" smtClean="0"/>
              <a:t>02/05/2022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1DE5C-7AA3-4373-8EAF-41A2C2DC4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9FCF3-FC36-4686-BE05-DC24598D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91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FE8E-0F64-40D6-AC83-9FBCEE5E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1F0F9-7D01-425A-AAA1-4EA3D95EE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2426C-C9FC-447D-B904-D33E30533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6E78D-91C8-4487-B092-96EA9662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4710-203E-4D3D-8679-217AB0F3350F}" type="datetime1">
              <a:rPr lang="en-GB" smtClean="0"/>
              <a:t>02/05/2022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FEBE6-9134-457B-83C9-9804987F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EDB02-78EF-49D7-B85C-01EC550E3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9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BB160-C82C-4085-BB79-329C7CD3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A51A7-C38F-46D0-B559-A1C9CA9C7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48CB6-EF44-4FEB-B47C-7F8A55BD5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0EB8A-CCD4-40FD-B913-4D7F5B7D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F1B1-D893-4696-BB12-B28F22135BBA}" type="datetime1">
              <a:rPr lang="en-GB" smtClean="0"/>
              <a:t>02/05/2022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E1E8A-624E-464C-9961-17047915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07207-D8E6-48C7-913A-C10CB20E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1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49C3B8-5DE3-4F5F-95FF-7265F2598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695DF-7305-4A73-82BB-3B085A15A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25654-EE95-451D-89E9-4C972CAB7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bel" panose="02000506030000020004" pitchFamily="2" charset="0"/>
              </a:defRPr>
            </a:lvl1pPr>
          </a:lstStyle>
          <a:p>
            <a:fld id="{9EC5A64B-552E-4504-8D33-43D4958DA755}" type="datetime1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71A74-CFCD-4C5B-A6BE-92ECA85C0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bel" panose="0200050603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EE3F1-5F89-4214-BDC5-75928FD58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bel" panose="02000506030000020004" pitchFamily="2" charset="0"/>
              </a:defRPr>
            </a:lvl1pPr>
          </a:lstStyle>
          <a:p>
            <a:fld id="{F559E602-78AE-45AA-A7A2-15E4DC6D4F7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08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bel" panose="02000506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bel" panose="02000506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el" panose="02000506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bel" panose="02000506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el" panose="02000506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el" panose="02000506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switch.com/supernap-new-fort-knox-deser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220.png"/><Relationship Id="rId18" Type="http://schemas.openxmlformats.org/officeDocument/2006/relationships/customXml" Target="../ink/ink9.xml"/><Relationship Id="rId3" Type="http://schemas.openxmlformats.org/officeDocument/2006/relationships/image" Target="../media/image17.png"/><Relationship Id="rId21" Type="http://schemas.openxmlformats.org/officeDocument/2006/relationships/image" Target="../media/image260.png"/><Relationship Id="rId7" Type="http://schemas.openxmlformats.org/officeDocument/2006/relationships/image" Target="../media/image190.png"/><Relationship Id="rId12" Type="http://schemas.openxmlformats.org/officeDocument/2006/relationships/customXml" Target="../ink/ink6.xml"/><Relationship Id="rId17" Type="http://schemas.openxmlformats.org/officeDocument/2006/relationships/image" Target="../media/image240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230.png"/><Relationship Id="rId23" Type="http://schemas.openxmlformats.org/officeDocument/2006/relationships/image" Target="../media/image27.png"/><Relationship Id="rId10" Type="http://schemas.openxmlformats.org/officeDocument/2006/relationships/customXml" Target="../ink/ink5.xml"/><Relationship Id="rId19" Type="http://schemas.openxmlformats.org/officeDocument/2006/relationships/image" Target="../media/image250.png"/><Relationship Id="rId4" Type="http://schemas.openxmlformats.org/officeDocument/2006/relationships/customXml" Target="../ink/ink2.xml"/><Relationship Id="rId9" Type="http://schemas.openxmlformats.org/officeDocument/2006/relationships/image" Target="../media/image20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gb/overview/what-is-a-virtual-machin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quote.org/wiki/Talk:Bill_Gates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wired.com/1997/01/did-gates-really-say-640k-is-enough-for-anyone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en.wikipedia.org/wiki/Data_cent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2F4257-506A-4172-8DA0-CD6532531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Cloud Computing Workshop</a:t>
            </a:r>
            <a:br>
              <a:rPr lang="en-GB" dirty="0"/>
            </a:br>
            <a:r>
              <a:rPr lang="en-GB" dirty="0"/>
              <a:t>Session 1: Introduction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297E94-97D3-4211-BD17-21D3EF5DB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1524" y="4235414"/>
            <a:ext cx="9144000" cy="1655762"/>
          </a:xfrm>
        </p:spPr>
        <p:txBody>
          <a:bodyPr>
            <a:normAutofit/>
          </a:bodyPr>
          <a:lstStyle/>
          <a:p>
            <a:r>
              <a:rPr lang="en-GB" sz="2800" dirty="0"/>
              <a:t>Stelios Sotiriadis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7961B0-6CCC-4E07-A37F-C6DFFE19BF16}"/>
              </a:ext>
            </a:extLst>
          </p:cNvPr>
          <p:cNvSpPr/>
          <p:nvPr/>
        </p:nvSpPr>
        <p:spPr>
          <a:xfrm>
            <a:off x="6950329" y="4481232"/>
            <a:ext cx="1140032" cy="1104586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A5AB213-A455-4941-82B2-B310A1E262AF}"/>
              </a:ext>
            </a:extLst>
          </p:cNvPr>
          <p:cNvSpPr txBox="1">
            <a:spLocks/>
          </p:cNvSpPr>
          <p:nvPr/>
        </p:nvSpPr>
        <p:spPr>
          <a:xfrm>
            <a:off x="359524" y="423379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bel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bel" panose="02000506030000020004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bel" panose="02000506030000020004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bel" panose="02000506030000020004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bel" panose="02000506030000020004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Dimitris Kargatzis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9AFE8A-7AE1-40B1-A8F8-45D499D75681}"/>
              </a:ext>
            </a:extLst>
          </p:cNvPr>
          <p:cNvSpPr/>
          <p:nvPr/>
        </p:nvSpPr>
        <p:spPr>
          <a:xfrm>
            <a:off x="2378329" y="4479608"/>
            <a:ext cx="1140032" cy="1104586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3833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1609B-DF7A-4538-AF4B-7506AACE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SUPERNAP at a glance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34056-055A-4292-8D6E-BB19651DE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99558" cy="4351338"/>
          </a:xfrm>
        </p:spPr>
        <p:txBody>
          <a:bodyPr/>
          <a:lstStyle/>
          <a:p>
            <a:r>
              <a:rPr lang="en-GB" dirty="0"/>
              <a:t>SUPERNAP</a:t>
            </a:r>
          </a:p>
          <a:p>
            <a:pPr lvl="1"/>
            <a:r>
              <a:rPr lang="en-GB" dirty="0"/>
              <a:t>A big building with a lot of electricity and air conditioning.</a:t>
            </a:r>
          </a:p>
          <a:p>
            <a:r>
              <a:rPr lang="en-GB" dirty="0"/>
              <a:t>It uses renewable power sources, the Nevada desert is an ideal place for solar panels</a:t>
            </a:r>
          </a:p>
          <a:p>
            <a:r>
              <a:rPr lang="en-GB" dirty="0"/>
              <a:t>From the street, though, all you see is a high concrete wall – to innocent bystanders, it could be a prison or military base back there</a:t>
            </a:r>
          </a:p>
          <a:p>
            <a:r>
              <a:rPr lang="en-GB" dirty="0"/>
              <a:t>SUPERNAP clients include eBay, AWS, Marvel, Cisco, PS4, MGM, Verizon, Salesforce, HP, Deutsche Bank…</a:t>
            </a:r>
          </a:p>
          <a:p>
            <a:pPr lvl="1"/>
            <a:r>
              <a:rPr lang="en-GB" dirty="0"/>
              <a:t>[</a:t>
            </a:r>
            <a:r>
              <a:rPr lang="en-GB" dirty="0">
                <a:hlinkClick r:id="rId2"/>
              </a:rPr>
              <a:t>Source</a:t>
            </a:r>
            <a:r>
              <a:rPr lang="en-GB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15AC5-04D8-4717-9171-43D2259C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10</a:t>
            </a:fld>
            <a:endParaRPr lang="en-GB"/>
          </a:p>
        </p:txBody>
      </p:sp>
      <p:pic>
        <p:nvPicPr>
          <p:cNvPr id="1026" name="Picture 2" descr="Inside SuperNAP 8: Switch's Tier IV Data Fortress | Data Center Knowledge">
            <a:extLst>
              <a:ext uri="{FF2B5EF4-FFF2-40B4-BE49-F238E27FC236}">
                <a16:creationId xmlns:a16="http://schemas.microsoft.com/office/drawing/2014/main" id="{0732BCDC-80FA-47A3-B1FD-B62903C96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463" y="309312"/>
            <a:ext cx="3302668" cy="21995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79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184A3-678C-4B6C-A497-90D173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 Computing?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07698-368D-4C09-8074-1179EBE2B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Example of New York stock exchange market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www.nyse.com</a:t>
            </a:r>
          </a:p>
          <a:p>
            <a:pPr>
              <a:lnSpc>
                <a:spcPct val="100000"/>
              </a:lnSpc>
            </a:pPr>
            <a:r>
              <a:rPr lang="en-GB" dirty="0"/>
              <a:t>NYSE is the largest equities-based exchange in the world, according to the total market capitalization of its listed securities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Data is generated on huge volumes</a:t>
            </a:r>
          </a:p>
          <a:p>
            <a:pPr>
              <a:lnSpc>
                <a:spcPct val="100000"/>
              </a:lnSpc>
            </a:pPr>
            <a:r>
              <a:rPr lang="en-GB" dirty="0"/>
              <a:t>Core Trading Session: 9:30 a.m. TO 4:00 p.m. ET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NYSE calendar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DB80C-507C-455F-BA1D-B04ADCE1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75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A98E-D6D2-4797-8ACD-C2ECD3DB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NYSE system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3B111-E51A-4C58-9297-976824F4968C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r>
              <a:rPr lang="en-GB" dirty="0"/>
              <a:t>On-line real time stock market data system resource utilization</a:t>
            </a:r>
          </a:p>
          <a:p>
            <a:pPr lvl="1"/>
            <a:r>
              <a:rPr lang="en-GB" dirty="0"/>
              <a:t>Example of NYSE workload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9AF8E8A9-B5CB-44F6-8EAD-A7A101C80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0537" y="3170297"/>
            <a:ext cx="33923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b="1" dirty="0">
                <a:latin typeface="Abel" panose="02000506030000020004" pitchFamily="2" charset="0"/>
                <a:cs typeface="Calibri" panose="020F0502020204030204" pitchFamily="34" charset="0"/>
              </a:rPr>
              <a:t>9:30 AM - 4 PM,</a:t>
            </a:r>
          </a:p>
          <a:p>
            <a:pPr algn="ctr" eaLnBrk="1" hangingPunct="1"/>
            <a:r>
              <a:rPr lang="en-US" sz="2400" b="1" dirty="0">
                <a:latin typeface="Abel" panose="02000506030000020004" pitchFamily="2" charset="0"/>
                <a:cs typeface="Calibri" panose="020F0502020204030204" pitchFamily="34" charset="0"/>
              </a:rPr>
              <a:t>Monday-Friday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F234C864-B05E-4994-85D7-0A0AF5706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0945" y="5987423"/>
            <a:ext cx="3385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b="1" dirty="0">
                <a:latin typeface="Abel" panose="02000506030000020004" pitchFamily="2" charset="0"/>
                <a:cs typeface="Calibri" panose="020F0502020204030204" pitchFamily="34" charset="0"/>
              </a:rPr>
              <a:t>all other days and times</a:t>
            </a:r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AD67C122-A298-44DA-BD76-99DA0B1C8DF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868179" y="4451078"/>
            <a:ext cx="25116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CA" sz="2400" dirty="0">
                <a:latin typeface="Abel" panose="02000506030000020004" pitchFamily="2" charset="0"/>
                <a:cs typeface="Calibri" panose="020F0502020204030204" pitchFamily="34" charset="0"/>
              </a:rPr>
              <a:t>NYSE server usage</a:t>
            </a:r>
            <a:endParaRPr lang="en-US" sz="2400" dirty="0">
              <a:latin typeface="Abel" panose="02000506030000020004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C856D8-82A9-4948-95DA-D90F54E2553B}"/>
              </a:ext>
            </a:extLst>
          </p:cNvPr>
          <p:cNvSpPr txBox="1"/>
          <p:nvPr/>
        </p:nvSpPr>
        <p:spPr>
          <a:xfrm>
            <a:off x="1930160" y="6282013"/>
            <a:ext cx="627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el" panose="02000506030000020004" pitchFamily="2" charset="0"/>
                <a:cs typeface="Calibri" panose="020F0502020204030204" pitchFamily="34" charset="0"/>
              </a:rPr>
              <a:t>Monday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3DF9F5-4923-4098-BA14-B50EA1623197}"/>
              </a:ext>
            </a:extLst>
          </p:cNvPr>
          <p:cNvSpPr txBox="1"/>
          <p:nvPr/>
        </p:nvSpPr>
        <p:spPr>
          <a:xfrm>
            <a:off x="2643429" y="6291662"/>
            <a:ext cx="661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el" panose="02000506030000020004" pitchFamily="2" charset="0"/>
                <a:cs typeface="Calibri" panose="020F0502020204030204" pitchFamily="34" charset="0"/>
              </a:rPr>
              <a:t>Tuesday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3D297-8D4E-461B-9695-3DC14D77B032}"/>
              </a:ext>
            </a:extLst>
          </p:cNvPr>
          <p:cNvSpPr txBox="1"/>
          <p:nvPr/>
        </p:nvSpPr>
        <p:spPr>
          <a:xfrm>
            <a:off x="3193396" y="6295697"/>
            <a:ext cx="852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el" panose="02000506030000020004" pitchFamily="2" charset="0"/>
                <a:cs typeface="Calibri" panose="020F0502020204030204" pitchFamily="34" charset="0"/>
              </a:rPr>
              <a:t>Wednesday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0793B9-A314-48F8-B0CB-F555BAA4EC43}"/>
              </a:ext>
            </a:extLst>
          </p:cNvPr>
          <p:cNvSpPr txBox="1"/>
          <p:nvPr/>
        </p:nvSpPr>
        <p:spPr>
          <a:xfrm>
            <a:off x="3935946" y="6302746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el" panose="02000506030000020004" pitchFamily="2" charset="0"/>
                <a:cs typeface="Calibri" panose="020F0502020204030204" pitchFamily="34" charset="0"/>
              </a:rPr>
              <a:t>Thursday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6DEC85-CA78-48FD-8BF9-CC890CBB18E9}"/>
              </a:ext>
            </a:extLst>
          </p:cNvPr>
          <p:cNvSpPr txBox="1"/>
          <p:nvPr/>
        </p:nvSpPr>
        <p:spPr>
          <a:xfrm>
            <a:off x="4721421" y="6295697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el" panose="02000506030000020004" pitchFamily="2" charset="0"/>
                <a:cs typeface="Calibri" panose="020F0502020204030204" pitchFamily="34" charset="0"/>
              </a:rPr>
              <a:t>Friday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123EAB46-BA20-4F91-9E52-928E3650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B562F8E-4121-534D-94CD-AF1044B30919}" type="slidenum">
              <a:rPr lang="en-US" smtClean="0"/>
              <a:t>12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866B27-5881-47CA-B7CA-5CACBE5C8F72}"/>
              </a:ext>
            </a:extLst>
          </p:cNvPr>
          <p:cNvSpPr/>
          <p:nvPr/>
        </p:nvSpPr>
        <p:spPr>
          <a:xfrm>
            <a:off x="7380863" y="3083928"/>
            <a:ext cx="4403094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bel" panose="02000506030000020004" pitchFamily="2" charset="0"/>
                <a:cs typeface="Calibri" panose="020F0502020204030204" pitchFamily="34" charset="0"/>
              </a:rPr>
              <a:t>Why to pay for resources and capacity for evening-early morning and weekends?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25F81C-EC31-2C4B-B6D7-EF8B8C27749C}"/>
              </a:ext>
            </a:extLst>
          </p:cNvPr>
          <p:cNvSpPr/>
          <p:nvPr/>
        </p:nvSpPr>
        <p:spPr>
          <a:xfrm>
            <a:off x="7378059" y="4897597"/>
            <a:ext cx="4403094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bel" panose="02000506030000020004" pitchFamily="2" charset="0"/>
                <a:cs typeface="Calibri" panose="020F0502020204030204" pitchFamily="34" charset="0"/>
              </a:rPr>
              <a:t>Why to run the servers if there aren’t any workloads?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1D1F57-E42A-4F97-BB3C-85DFC3D2298F}"/>
              </a:ext>
            </a:extLst>
          </p:cNvPr>
          <p:cNvGrpSpPr/>
          <p:nvPr/>
        </p:nvGrpSpPr>
        <p:grpSpPr>
          <a:xfrm>
            <a:off x="1325370" y="6010246"/>
            <a:ext cx="4494600" cy="110520"/>
            <a:chOff x="1319732" y="6018162"/>
            <a:chExt cx="4494600" cy="11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491D9B8-8D2F-4864-B09A-8CC36F61ABD9}"/>
                    </a:ext>
                  </a:extLst>
                </p14:cNvPr>
                <p14:cNvContentPartPr/>
                <p14:nvPr/>
              </p14:nvContentPartPr>
              <p14:xfrm>
                <a:off x="1319732" y="6068202"/>
                <a:ext cx="835560" cy="46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491D9B8-8D2F-4864-B09A-8CC36F61ABD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05692" y="6053802"/>
                  <a:ext cx="8640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9C901F8-3D4E-41A6-91B3-28F3ACA70C6A}"/>
                    </a:ext>
                  </a:extLst>
                </p14:cNvPr>
                <p14:cNvContentPartPr/>
                <p14:nvPr/>
              </p14:nvContentPartPr>
              <p14:xfrm>
                <a:off x="2421692" y="6074322"/>
                <a:ext cx="428400" cy="50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9C901F8-3D4E-41A6-91B3-28F3ACA70C6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07292" y="6060282"/>
                  <a:ext cx="4564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0CA46F4-8DB2-4B45-836B-C0F90AC009B8}"/>
                    </a:ext>
                  </a:extLst>
                </p14:cNvPr>
                <p14:cNvContentPartPr/>
                <p14:nvPr/>
              </p14:nvContentPartPr>
              <p14:xfrm>
                <a:off x="3100652" y="6057042"/>
                <a:ext cx="364320" cy="65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0CA46F4-8DB2-4B45-836B-C0F90AC009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86612" y="6042642"/>
                  <a:ext cx="3924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480C3AE-02DD-43E0-9AE9-E76289C09FC8}"/>
                    </a:ext>
                  </a:extLst>
                </p14:cNvPr>
                <p14:cNvContentPartPr/>
                <p14:nvPr/>
              </p14:nvContentPartPr>
              <p14:xfrm>
                <a:off x="3673412" y="6050562"/>
                <a:ext cx="435960" cy="70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480C3AE-02DD-43E0-9AE9-E76289C09FC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59012" y="6036522"/>
                  <a:ext cx="4640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544D07C-9364-4D94-88B9-B01BD518A459}"/>
                    </a:ext>
                  </a:extLst>
                </p14:cNvPr>
                <p14:cNvContentPartPr/>
                <p14:nvPr/>
              </p14:nvContentPartPr>
              <p14:xfrm>
                <a:off x="4350932" y="6050922"/>
                <a:ext cx="416880" cy="77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544D07C-9364-4D94-88B9-B01BD518A45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36892" y="6036882"/>
                  <a:ext cx="4449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4BF56E8-4FEA-40C2-8495-76FEFC664C8B}"/>
                    </a:ext>
                  </a:extLst>
                </p14:cNvPr>
                <p14:cNvContentPartPr/>
                <p14:nvPr/>
              </p14:nvContentPartPr>
              <p14:xfrm>
                <a:off x="4992812" y="6018162"/>
                <a:ext cx="821520" cy="102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4BF56E8-4FEA-40C2-8495-76FEFC664C8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78772" y="6004122"/>
                  <a:ext cx="84996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29528A0-5567-473B-BD9F-F22DE0958059}"/>
              </a:ext>
            </a:extLst>
          </p:cNvPr>
          <p:cNvGrpSpPr/>
          <p:nvPr/>
        </p:nvGrpSpPr>
        <p:grpSpPr>
          <a:xfrm>
            <a:off x="2836412" y="3529122"/>
            <a:ext cx="2093040" cy="227520"/>
            <a:chOff x="2836412" y="3529122"/>
            <a:chExt cx="209304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EC0C15D-213F-40C5-A16B-CA49A49AB820}"/>
                    </a:ext>
                  </a:extLst>
                </p14:cNvPr>
                <p14:cNvContentPartPr/>
                <p14:nvPr/>
              </p14:nvContentPartPr>
              <p14:xfrm>
                <a:off x="4750532" y="3529122"/>
                <a:ext cx="178920" cy="119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EC0C15D-213F-40C5-A16B-CA49A49AB82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41532" y="3520122"/>
                  <a:ext cx="1965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C946E7F-5541-4203-B2E7-7351E7BFEA31}"/>
                    </a:ext>
                  </a:extLst>
                </p14:cNvPr>
                <p14:cNvContentPartPr/>
                <p14:nvPr/>
              </p14:nvContentPartPr>
              <p14:xfrm>
                <a:off x="2836412" y="3596082"/>
                <a:ext cx="201600" cy="160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C946E7F-5541-4203-B2E7-7351E7BFEA3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27772" y="3587082"/>
                  <a:ext cx="219240" cy="17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AC36E92-2E56-4255-B043-780831E95F89}"/>
                  </a:ext>
                </a:extLst>
              </p14:cNvPr>
              <p14:cNvContentPartPr/>
              <p14:nvPr/>
            </p14:nvContentPartPr>
            <p14:xfrm>
              <a:off x="2177972" y="3502122"/>
              <a:ext cx="256320" cy="2998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AC36E92-2E56-4255-B043-780831E95F8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69332" y="3493482"/>
                <a:ext cx="27396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E3BB94B-BB48-4554-ADB4-A4CB40FEF4AF}"/>
                  </a:ext>
                </a:extLst>
              </p14:cNvPr>
              <p14:cNvContentPartPr/>
              <p14:nvPr/>
            </p14:nvContentPartPr>
            <p14:xfrm>
              <a:off x="3434372" y="3554322"/>
              <a:ext cx="232920" cy="1548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E3BB94B-BB48-4554-ADB4-A4CB40FEF4A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25372" y="3545682"/>
                <a:ext cx="2505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53F67ED-32A9-4BD1-A246-B11186293008}"/>
                  </a:ext>
                </a:extLst>
              </p14:cNvPr>
              <p14:cNvContentPartPr/>
              <p14:nvPr/>
            </p14:nvContentPartPr>
            <p14:xfrm>
              <a:off x="4085972" y="3501042"/>
              <a:ext cx="205200" cy="2779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53F67ED-32A9-4BD1-A246-B1118629300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76972" y="3492402"/>
                <a:ext cx="222840" cy="295560"/>
              </a:xfrm>
              <a:prstGeom prst="rect">
                <a:avLst/>
              </a:prstGeom>
            </p:spPr>
          </p:pic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71125C7-0ACC-436F-B732-57FDF8DDAFA3}"/>
              </a:ext>
            </a:extLst>
          </p:cNvPr>
          <p:cNvCxnSpPr/>
          <p:nvPr/>
        </p:nvCxnSpPr>
        <p:spPr>
          <a:xfrm flipV="1">
            <a:off x="2155292" y="3756642"/>
            <a:ext cx="22680" cy="2372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ED05398-1E3B-4E62-9E01-60CE4E12BAF2}"/>
              </a:ext>
            </a:extLst>
          </p:cNvPr>
          <p:cNvCxnSpPr>
            <a:cxnSpLocks/>
          </p:cNvCxnSpPr>
          <p:nvPr/>
        </p:nvCxnSpPr>
        <p:spPr>
          <a:xfrm flipV="1">
            <a:off x="2424354" y="3804923"/>
            <a:ext cx="5921" cy="22809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4974F9C-D2C2-404F-BD04-B6245C7B9CAB}"/>
              </a:ext>
            </a:extLst>
          </p:cNvPr>
          <p:cNvCxnSpPr>
            <a:cxnSpLocks/>
          </p:cNvCxnSpPr>
          <p:nvPr/>
        </p:nvCxnSpPr>
        <p:spPr>
          <a:xfrm flipH="1" flipV="1">
            <a:off x="2832050" y="3757138"/>
            <a:ext cx="16905" cy="23423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1A2EA7-7C75-4B56-9776-2AD4C2B0E6A8}"/>
              </a:ext>
            </a:extLst>
          </p:cNvPr>
          <p:cNvCxnSpPr>
            <a:cxnSpLocks/>
          </p:cNvCxnSpPr>
          <p:nvPr/>
        </p:nvCxnSpPr>
        <p:spPr>
          <a:xfrm flipH="1" flipV="1">
            <a:off x="3038012" y="3709122"/>
            <a:ext cx="67087" cy="2359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563DEF-CD8E-4B89-BC0D-AB620DA2701D}"/>
              </a:ext>
            </a:extLst>
          </p:cNvPr>
          <p:cNvCxnSpPr>
            <a:cxnSpLocks/>
          </p:cNvCxnSpPr>
          <p:nvPr/>
        </p:nvCxnSpPr>
        <p:spPr>
          <a:xfrm flipH="1" flipV="1">
            <a:off x="3434372" y="3709122"/>
            <a:ext cx="30600" cy="2390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01B8AEE-4184-4476-8990-1D6DEF5A56C0}"/>
              </a:ext>
            </a:extLst>
          </p:cNvPr>
          <p:cNvCxnSpPr>
            <a:cxnSpLocks/>
          </p:cNvCxnSpPr>
          <p:nvPr/>
        </p:nvCxnSpPr>
        <p:spPr>
          <a:xfrm flipH="1" flipV="1">
            <a:off x="3667292" y="3709122"/>
            <a:ext cx="11758" cy="2333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28FABD6-3B5B-45E3-A2AD-05A5F89D06C4}"/>
              </a:ext>
            </a:extLst>
          </p:cNvPr>
          <p:cNvCxnSpPr>
            <a:cxnSpLocks/>
          </p:cNvCxnSpPr>
          <p:nvPr/>
        </p:nvCxnSpPr>
        <p:spPr>
          <a:xfrm flipH="1" flipV="1">
            <a:off x="4291172" y="3778962"/>
            <a:ext cx="59760" cy="23205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C6E4534-7D69-446A-9578-93F73207B0B5}"/>
              </a:ext>
            </a:extLst>
          </p:cNvPr>
          <p:cNvCxnSpPr>
            <a:cxnSpLocks/>
          </p:cNvCxnSpPr>
          <p:nvPr/>
        </p:nvCxnSpPr>
        <p:spPr>
          <a:xfrm flipH="1" flipV="1">
            <a:off x="4084871" y="3709122"/>
            <a:ext cx="24501" cy="24157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F66EC8C-EB6B-4F6C-BA30-DA93D4BA817F}"/>
              </a:ext>
            </a:extLst>
          </p:cNvPr>
          <p:cNvCxnSpPr>
            <a:cxnSpLocks/>
          </p:cNvCxnSpPr>
          <p:nvPr/>
        </p:nvCxnSpPr>
        <p:spPr>
          <a:xfrm flipH="1" flipV="1">
            <a:off x="4750532" y="3648282"/>
            <a:ext cx="20084" cy="2451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A367B18-701F-4895-8951-84E3E913D366}"/>
              </a:ext>
            </a:extLst>
          </p:cNvPr>
          <p:cNvCxnSpPr>
            <a:cxnSpLocks/>
          </p:cNvCxnSpPr>
          <p:nvPr/>
        </p:nvCxnSpPr>
        <p:spPr>
          <a:xfrm flipH="1" flipV="1">
            <a:off x="4938214" y="3596082"/>
            <a:ext cx="53474" cy="24189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D35B356-DA91-45D8-BB07-CA47E5BA2A1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64821" y="6176963"/>
            <a:ext cx="4796124" cy="412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CC8BA88-F245-4B27-A584-F057A680629D}"/>
              </a:ext>
            </a:extLst>
          </p:cNvPr>
          <p:cNvCxnSpPr>
            <a:cxnSpLocks/>
          </p:cNvCxnSpPr>
          <p:nvPr/>
        </p:nvCxnSpPr>
        <p:spPr>
          <a:xfrm flipH="1" flipV="1">
            <a:off x="1215537" y="3273631"/>
            <a:ext cx="1684" cy="30557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B63D296-E041-4DA0-854E-FB923D66C63D}"/>
              </a:ext>
            </a:extLst>
          </p:cNvPr>
          <p:cNvSpPr txBox="1"/>
          <p:nvPr/>
        </p:nvSpPr>
        <p:spPr>
          <a:xfrm>
            <a:off x="590376" y="3494028"/>
            <a:ext cx="53572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latin typeface="Abel" panose="02000506030000020004" pitchFamily="2" charset="0"/>
              </a:rPr>
              <a:t>100</a:t>
            </a:r>
          </a:p>
          <a:p>
            <a:pPr algn="r"/>
            <a:endParaRPr lang="en-GB" dirty="0">
              <a:latin typeface="Abel" panose="02000506030000020004" pitchFamily="2" charset="0"/>
            </a:endParaRPr>
          </a:p>
          <a:p>
            <a:pPr algn="r"/>
            <a:endParaRPr lang="en-GB" dirty="0">
              <a:latin typeface="Abel" panose="02000506030000020004" pitchFamily="2" charset="0"/>
            </a:endParaRPr>
          </a:p>
          <a:p>
            <a:pPr algn="r"/>
            <a:endParaRPr lang="en-GB" dirty="0">
              <a:latin typeface="Abel" panose="02000506030000020004" pitchFamily="2" charset="0"/>
            </a:endParaRPr>
          </a:p>
          <a:p>
            <a:pPr algn="r"/>
            <a:endParaRPr lang="en-GB" dirty="0">
              <a:latin typeface="Abel" panose="02000506030000020004" pitchFamily="2" charset="0"/>
            </a:endParaRPr>
          </a:p>
          <a:p>
            <a:pPr algn="r"/>
            <a:r>
              <a:rPr lang="en-GB" dirty="0">
                <a:latin typeface="Abel" panose="02000506030000020004" pitchFamily="2" charset="0"/>
              </a:rPr>
              <a:t>50</a:t>
            </a:r>
          </a:p>
          <a:p>
            <a:pPr algn="r"/>
            <a:endParaRPr lang="en-GB" dirty="0">
              <a:latin typeface="Abel" panose="02000506030000020004" pitchFamily="2" charset="0"/>
            </a:endParaRPr>
          </a:p>
          <a:p>
            <a:pPr algn="r"/>
            <a:endParaRPr lang="en-GB" dirty="0">
              <a:latin typeface="Abel" panose="02000506030000020004" pitchFamily="2" charset="0"/>
            </a:endParaRPr>
          </a:p>
          <a:p>
            <a:pPr algn="r"/>
            <a:endParaRPr lang="en-GB" dirty="0">
              <a:latin typeface="Abel" panose="02000506030000020004" pitchFamily="2" charset="0"/>
            </a:endParaRPr>
          </a:p>
          <a:p>
            <a:pPr algn="r"/>
            <a:r>
              <a:rPr lang="en-GB" dirty="0">
                <a:latin typeface="Abel" panose="02000506030000020004" pitchFamily="2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2025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7" grpId="0" animBg="1"/>
      <p:bldP spid="16" grpId="0" animBg="1"/>
      <p:bldP spid="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30B0-6E08-418A-9334-1F6BEFCC8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provision?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445E8-807E-4209-B354-9E858B63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Provision of resources:</a:t>
            </a:r>
          </a:p>
          <a:p>
            <a:pPr lvl="1"/>
            <a:r>
              <a:rPr lang="en-GB" dirty="0"/>
              <a:t>Create a virtualized environment with resources</a:t>
            </a:r>
          </a:p>
          <a:p>
            <a:pPr lvl="2"/>
            <a:r>
              <a:rPr lang="en-GB" dirty="0"/>
              <a:t>Resources: CPU, memory, hard disk, virtual networks etc.</a:t>
            </a:r>
          </a:p>
          <a:p>
            <a:pPr lvl="1"/>
            <a:r>
              <a:rPr lang="en-GB" dirty="0"/>
              <a:t>Cloud environments are virtualized, this means it is easy to scale up in size</a:t>
            </a:r>
          </a:p>
          <a:p>
            <a:pPr lvl="2"/>
            <a:r>
              <a:rPr lang="en-GB" dirty="0"/>
              <a:t>Scale up means:</a:t>
            </a:r>
          </a:p>
          <a:p>
            <a:pPr lvl="3"/>
            <a:r>
              <a:rPr lang="en-GB" dirty="0"/>
              <a:t>From 2 cores, 4GB RAM, 100GB disk to move to</a:t>
            </a:r>
          </a:p>
          <a:p>
            <a:pPr lvl="3"/>
            <a:r>
              <a:rPr lang="en-GB" dirty="0"/>
              <a:t>4 cores, 64GB RAM, 250GB disk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70A3B-8F68-4F66-809A-D42275F5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2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C65F8-7B77-4C65-92AD-5F56DF8C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deprovision?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D0FB3-5418-4258-B991-7D9450BC9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Deprovision of resources:</a:t>
            </a:r>
          </a:p>
          <a:p>
            <a:pPr lvl="1"/>
            <a:r>
              <a:rPr lang="en-GB" dirty="0"/>
              <a:t>Freeing up resources</a:t>
            </a:r>
          </a:p>
          <a:p>
            <a:pPr lvl="1"/>
            <a:r>
              <a:rPr lang="en-GB" dirty="0"/>
              <a:t>In some case refer to changing the configuration of a virtualized environment </a:t>
            </a:r>
          </a:p>
          <a:p>
            <a:pPr lvl="1"/>
            <a:r>
              <a:rPr lang="en-GB" dirty="0"/>
              <a:t>Deprovision also refers: turning off a virtual server</a:t>
            </a:r>
          </a:p>
          <a:p>
            <a:pPr lvl="2"/>
            <a:r>
              <a:rPr lang="en-GB" dirty="0"/>
              <a:t>More cheap!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7BB93-3B52-44A3-937B-38D9D4D2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81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7AC5A26-4244-44E5-9753-DA7FC41B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Virtualization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9838E9-9EC8-407B-9E13-6A91D7B905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Act of creating a virtual (rather than actual) version of something</a:t>
            </a:r>
          </a:p>
          <a:p>
            <a:pPr lvl="1"/>
            <a:r>
              <a:rPr lang="en-GB" dirty="0"/>
              <a:t>Something: HW + SW</a:t>
            </a:r>
          </a:p>
          <a:p>
            <a:r>
              <a:rPr lang="en-GB" dirty="0"/>
              <a:t>It includes virtual computer hardware platforms, storage devices, and computer network resources. [Wikipedia]</a:t>
            </a:r>
          </a:p>
          <a:p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4FE6543-429D-44F2-8F42-655A8E5759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 descr="Virtualized vs traditional Server">
            <a:extLst>
              <a:ext uri="{FF2B5EF4-FFF2-40B4-BE49-F238E27FC236}">
                <a16:creationId xmlns:a16="http://schemas.microsoft.com/office/drawing/2014/main" id="{66144565-9DE8-4ECD-8B89-A4EFE3CBCE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4"/>
          <a:stretch/>
        </p:blipFill>
        <p:spPr bwMode="auto">
          <a:xfrm>
            <a:off x="5925820" y="2778118"/>
            <a:ext cx="1938020" cy="283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Virtualized vs traditional Server">
            <a:extLst>
              <a:ext uri="{FF2B5EF4-FFF2-40B4-BE49-F238E27FC236}">
                <a16:creationId xmlns:a16="http://schemas.microsoft.com/office/drawing/2014/main" id="{C7B4365A-C80A-4439-96CB-DFB0A25082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78"/>
          <a:stretch/>
        </p:blipFill>
        <p:spPr bwMode="auto">
          <a:xfrm>
            <a:off x="8674100" y="2917540"/>
            <a:ext cx="2080059" cy="269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1FF47120-7DB7-4D35-B2AE-F8CBB59C3780}"/>
              </a:ext>
            </a:extLst>
          </p:cNvPr>
          <p:cNvSpPr/>
          <p:nvPr/>
        </p:nvSpPr>
        <p:spPr>
          <a:xfrm>
            <a:off x="10266680" y="1825625"/>
            <a:ext cx="1897380" cy="1264920"/>
          </a:xfrm>
          <a:prstGeom prst="cloudCallout">
            <a:avLst>
              <a:gd name="adj1" fmla="val -49031"/>
              <a:gd name="adj2" fmla="val 87400"/>
            </a:avLst>
          </a:prstGeom>
          <a:solidFill>
            <a:schemeClr val="bg1">
              <a:lumMod val="95000"/>
            </a:schemeClr>
          </a:solidFill>
          <a:ln w="3175">
            <a:solidFill>
              <a:srgbClr val="0531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am a VM 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endParaRPr lang="en-GB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53457747-3976-4520-8072-FF44BA90C9CD}"/>
              </a:ext>
            </a:extLst>
          </p:cNvPr>
          <p:cNvSpPr/>
          <p:nvPr/>
        </p:nvSpPr>
        <p:spPr>
          <a:xfrm>
            <a:off x="7919720" y="1722362"/>
            <a:ext cx="1897380" cy="1264920"/>
          </a:xfrm>
          <a:prstGeom prst="cloudCallout">
            <a:avLst>
              <a:gd name="adj1" fmla="val 11210"/>
              <a:gd name="adj2" fmla="val 99850"/>
            </a:avLst>
          </a:prstGeom>
          <a:solidFill>
            <a:schemeClr val="bg1">
              <a:lumMod val="95000"/>
            </a:schemeClr>
          </a:solidFill>
          <a:ln w="3175">
            <a:solidFill>
              <a:srgbClr val="0531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 too! 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endParaRPr lang="en-GB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23813-451F-4164-9DF3-9923DDE82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99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2FF528-C2BF-4381-A8D5-C00AB80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machine (VM)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BD902-4724-49D5-B942-E0A466939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Preferred definition:</a:t>
            </a:r>
          </a:p>
          <a:p>
            <a:pPr lvl="1"/>
            <a:r>
              <a:rPr lang="en-GB" dirty="0"/>
              <a:t>A virtual machine is a computer file, typically called an image, that behaves like an actual computer</a:t>
            </a:r>
          </a:p>
          <a:p>
            <a:r>
              <a:rPr lang="en-GB" dirty="0"/>
              <a:t>Each virtual machine provides its own virtual hardware, including CPU, memory, hard drive, network interface, and other devices.</a:t>
            </a:r>
          </a:p>
          <a:p>
            <a:r>
              <a:rPr lang="en-GB" dirty="0"/>
              <a:t>Multiple virtual machines can run simultaneously on the same physical computer.</a:t>
            </a:r>
          </a:p>
          <a:p>
            <a:r>
              <a:rPr lang="en-GB" dirty="0"/>
              <a:t>The virtual machine is sandboxed from the rest of the system.</a:t>
            </a:r>
          </a:p>
          <a:p>
            <a:pPr lvl="1"/>
            <a:r>
              <a:rPr lang="en-GB" dirty="0"/>
              <a:t>A VM provides isolation from the rest of the environment</a:t>
            </a:r>
          </a:p>
          <a:p>
            <a:pPr marL="457200" lvl="1" indent="0">
              <a:buNone/>
            </a:pPr>
            <a:r>
              <a:rPr lang="en-GB" dirty="0"/>
              <a:t>[Source: </a:t>
            </a:r>
            <a:r>
              <a:rPr lang="en-GB" dirty="0">
                <a:hlinkClick r:id="rId2"/>
              </a:rPr>
              <a:t>MS Azure</a:t>
            </a:r>
            <a:r>
              <a:rPr lang="en-GB" dirty="0"/>
              <a:t>]	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7276FE-8D33-4C7D-B9FD-942282EB4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7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FDB4-5E8F-4145-A483-615CC8D22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Characteristics of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1CC06-A2C9-47DD-A4B3-56C36D2758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Multi tenancy in one bare metal server</a:t>
            </a:r>
          </a:p>
          <a:p>
            <a:pPr lvl="1"/>
            <a:r>
              <a:rPr lang="en-GB" dirty="0"/>
              <a:t>Bare metal?</a:t>
            </a:r>
          </a:p>
          <a:p>
            <a:pPr lvl="2"/>
            <a:r>
              <a:rPr lang="en-GB" dirty="0"/>
              <a:t>A ‘Single-tenant physical server’</a:t>
            </a:r>
          </a:p>
          <a:p>
            <a:pPr lvl="2"/>
            <a:r>
              <a:rPr lang="en-GB" dirty="0"/>
              <a:t>Cloud administrators creates several virtual machines (multi-tenancy).</a:t>
            </a:r>
          </a:p>
          <a:p>
            <a:pPr lvl="1"/>
            <a:r>
              <a:rPr lang="en-GB" dirty="0"/>
              <a:t>Run multiple VMs of same or different operating systems in same hardware</a:t>
            </a:r>
          </a:p>
          <a:p>
            <a:r>
              <a:rPr lang="en-GB" dirty="0"/>
              <a:t>Isolation:</a:t>
            </a:r>
          </a:p>
          <a:p>
            <a:pPr lvl="1"/>
            <a:r>
              <a:rPr lang="en-GB" dirty="0"/>
              <a:t>Each VMs is isolated from each other</a:t>
            </a:r>
          </a:p>
          <a:p>
            <a:pPr lvl="2"/>
            <a:r>
              <a:rPr lang="en-GB" dirty="0"/>
              <a:t>This means that users have access to only their own data and applications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979456-DE3A-4216-8DE2-1C1172A97D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EEB0F257-2CE7-482B-B2A7-DC888A485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350" y="2063388"/>
            <a:ext cx="4939300" cy="37511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29DCC-4CCF-4FB4-A0CB-BAA59618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11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DB3E-6513-4E6B-9EFB-11DAB197E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 us summarize what we just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B2ED-8284-4BF3-B988-9934F2819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Cloud Computing:</a:t>
            </a:r>
          </a:p>
          <a:p>
            <a:pPr lvl="1"/>
            <a:r>
              <a:rPr lang="en-GB" dirty="0"/>
              <a:t>A fancy name for a very cool technology</a:t>
            </a:r>
          </a:p>
          <a:p>
            <a:pPr lvl="1"/>
            <a:r>
              <a:rPr lang="en-GB" dirty="0"/>
              <a:t>Pay as you go for online services (HW and SW)</a:t>
            </a:r>
          </a:p>
          <a:p>
            <a:pPr lvl="1"/>
            <a:r>
              <a:rPr lang="en-GB" dirty="0"/>
              <a:t>On demand hardware resources over the network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Virtualization</a:t>
            </a:r>
          </a:p>
          <a:p>
            <a:pPr lvl="1"/>
            <a:r>
              <a:rPr lang="en-GB" dirty="0"/>
              <a:t>Process of creating a virtual version of a computer</a:t>
            </a:r>
          </a:p>
          <a:p>
            <a:pPr lvl="1"/>
            <a:r>
              <a:rPr lang="en-GB" dirty="0"/>
              <a:t>Virtual machines (VMs) are “seating” on top of a bare metal </a:t>
            </a:r>
          </a:p>
          <a:p>
            <a:pPr lvl="2"/>
            <a:r>
              <a:rPr lang="en-GB" dirty="0"/>
              <a:t>Easy to manage!</a:t>
            </a:r>
          </a:p>
          <a:p>
            <a:pPr lvl="2"/>
            <a:r>
              <a:rPr lang="en-GB" dirty="0"/>
              <a:t>Hard to alter (e.g. scale up and down)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179D5-EEC5-43F0-A627-D427AA80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28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2085-FEB0-432F-BE10-8863F757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Cloud deployment?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E6603-EDCB-426A-89AA-7A36CA578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Cloud deployment</a:t>
            </a:r>
            <a:r>
              <a:rPr lang="en-GB" dirty="0"/>
              <a:t> refers to the enablement of:</a:t>
            </a:r>
          </a:p>
          <a:p>
            <a:pPr lvl="1"/>
            <a:r>
              <a:rPr lang="en-GB" dirty="0"/>
              <a:t>SaaS (</a:t>
            </a:r>
            <a:r>
              <a:rPr lang="en-GB" b="1" dirty="0"/>
              <a:t>s</a:t>
            </a:r>
            <a:r>
              <a:rPr lang="en-GB" dirty="0"/>
              <a:t>oftware as a service)</a:t>
            </a:r>
          </a:p>
          <a:p>
            <a:pPr lvl="1"/>
            <a:r>
              <a:rPr lang="en-GB" dirty="0"/>
              <a:t>PaaS (</a:t>
            </a:r>
            <a:r>
              <a:rPr lang="en-GB" b="1" dirty="0"/>
              <a:t>p</a:t>
            </a:r>
            <a:r>
              <a:rPr lang="en-GB" dirty="0"/>
              <a:t>latform as a service) </a:t>
            </a:r>
          </a:p>
          <a:p>
            <a:pPr lvl="1"/>
            <a:r>
              <a:rPr lang="en-GB" dirty="0"/>
              <a:t>IaaS (</a:t>
            </a:r>
            <a:r>
              <a:rPr lang="en-GB" b="1" dirty="0"/>
              <a:t>i</a:t>
            </a:r>
            <a:r>
              <a:rPr lang="en-GB" dirty="0"/>
              <a:t>nfrastructure as a service)</a:t>
            </a:r>
          </a:p>
          <a:p>
            <a:r>
              <a:rPr lang="en-GB" dirty="0"/>
              <a:t>Models are delivered to end users over the Internet</a:t>
            </a:r>
          </a:p>
          <a:p>
            <a:r>
              <a:rPr lang="en-GB" b="1" dirty="0"/>
              <a:t>A key technical skill </a:t>
            </a:r>
            <a:r>
              <a:rPr lang="en-GB" dirty="0"/>
              <a:t>for a modern computer engineer, application developer and data engineer</a:t>
            </a:r>
          </a:p>
          <a:p>
            <a:pPr lvl="1"/>
            <a:r>
              <a:rPr lang="en-GB" dirty="0"/>
              <a:t>Understanding the complexity of a deployment will give you intuitions to develop a better 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3E8B8-A1AD-4B7E-B9DE-754104BD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21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B4172-E670-4BA2-8D9F-B78DFAA1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Welcome to Cloud Computing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16EE1-0E9C-42FF-B565-DEE836FC8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Explore the Cloud Computing technology and its tools </a:t>
            </a:r>
          </a:p>
          <a:p>
            <a:r>
              <a:rPr lang="en-GB" dirty="0"/>
              <a:t>Explore the Google Cloud Platform (GCP)</a:t>
            </a:r>
          </a:p>
          <a:p>
            <a:pPr lvl="1"/>
            <a:r>
              <a:rPr lang="en-GB" dirty="0"/>
              <a:t>Virtualisation</a:t>
            </a:r>
          </a:p>
          <a:p>
            <a:pPr lvl="1"/>
            <a:r>
              <a:rPr lang="en-GB" dirty="0"/>
              <a:t>Containerisation</a:t>
            </a:r>
          </a:p>
          <a:p>
            <a:pPr lvl="1"/>
            <a:r>
              <a:rPr lang="en-GB" dirty="0"/>
              <a:t>Orchestration systems</a:t>
            </a:r>
          </a:p>
          <a:p>
            <a:pPr lvl="1"/>
            <a:r>
              <a:rPr lang="en-GB" dirty="0"/>
              <a:t>Deployment methods and version control software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lvl="1"/>
            <a:endParaRPr lang="en-GB" b="1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D6B3F-A72D-4EED-ACF3-B5D3377A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63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5FF9E4DE-F316-4F00-8997-76419BBFF78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86539"/>
            <a:ext cx="2551872" cy="127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8E1F4CC-9C92-4F35-B91B-68784DF6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57" y="1709738"/>
            <a:ext cx="8564494" cy="2852737"/>
          </a:xfrm>
        </p:spPr>
        <p:txBody>
          <a:bodyPr/>
          <a:lstStyle/>
          <a:p>
            <a:r>
              <a:rPr lang="en-GB" dirty="0"/>
              <a:t>Demo: Welcome to GCP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5DB790-AF90-489E-9E2C-4D9115185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B08BBC-98E2-4FA8-9921-6A049355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632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F227-CF9E-4331-8B78-E0855DE3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Connecting to GCP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09620-FB56-4A34-AF1B-D6F53698E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Intro to GCP and interface</a:t>
            </a:r>
          </a:p>
          <a:p>
            <a:r>
              <a:rPr lang="en-GB" sz="3600" dirty="0"/>
              <a:t>Create a VM</a:t>
            </a:r>
          </a:p>
          <a:p>
            <a:r>
              <a:rPr lang="en-GB" sz="3600" dirty="0"/>
              <a:t>Connecting (</a:t>
            </a:r>
            <a:r>
              <a:rPr lang="en-GB" sz="3600" dirty="0" err="1"/>
              <a:t>ssh</a:t>
            </a:r>
            <a:r>
              <a:rPr lang="en-GB" sz="3600" dirty="0"/>
              <a:t>) and running commands</a:t>
            </a:r>
          </a:p>
          <a:p>
            <a:r>
              <a:rPr lang="en-GB" sz="3600" dirty="0"/>
              <a:t>Optional: Connecting (</a:t>
            </a:r>
            <a:r>
              <a:rPr lang="en-GB" sz="3600" dirty="0" err="1"/>
              <a:t>ssh</a:t>
            </a:r>
            <a:r>
              <a:rPr lang="en-GB" sz="3600" dirty="0"/>
              <a:t>) from your laptop</a:t>
            </a:r>
          </a:p>
          <a:p>
            <a:r>
              <a:rPr lang="en-GB" sz="3600" dirty="0"/>
              <a:t>Installing software</a:t>
            </a:r>
          </a:p>
          <a:p>
            <a:r>
              <a:rPr lang="en-GB" sz="3600" dirty="0"/>
              <a:t>GitHub (push/pull code)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3055F-4389-4F5D-B58B-217967B4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21</a:t>
            </a:fld>
            <a:endParaRPr lang="en-GB"/>
          </a:p>
        </p:txBody>
      </p:sp>
      <p:pic>
        <p:nvPicPr>
          <p:cNvPr id="5" name="Picture 2" descr="Image result for cloud icon gif">
            <a:extLst>
              <a:ext uri="{FF2B5EF4-FFF2-40B4-BE49-F238E27FC236}">
                <a16:creationId xmlns:a16="http://schemas.microsoft.com/office/drawing/2014/main" id="{2D589C00-FBC9-3248-AA6E-CA780F1D6A1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020" y="0"/>
            <a:ext cx="2506980" cy="188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577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5FF9E4DE-F316-4F00-8997-76419BBFF78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86539"/>
            <a:ext cx="2551872" cy="127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8E1F4CC-9C92-4F35-B91B-68784DF6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57" y="1709738"/>
            <a:ext cx="8564494" cy="2852737"/>
          </a:xfrm>
        </p:spPr>
        <p:txBody>
          <a:bodyPr/>
          <a:lstStyle/>
          <a:p>
            <a:r>
              <a:rPr lang="en-GB" dirty="0"/>
              <a:t>Practical Session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5DB790-AF90-489E-9E2C-4D9115185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B08BBC-98E2-4FA8-9921-6A049355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063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F227-CF9E-4331-8B78-E0855DE3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Connecting to GCP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09620-FB56-4A34-AF1B-D6F53698E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Run the tutorials:</a:t>
            </a:r>
          </a:p>
          <a:p>
            <a:pPr lvl="1"/>
            <a:r>
              <a:rPr lang="en-GB" sz="3200" dirty="0"/>
              <a:t>Introduction to Linux </a:t>
            </a:r>
          </a:p>
          <a:p>
            <a:pPr lvl="1"/>
            <a:r>
              <a:rPr lang="en-GB" sz="3200" dirty="0"/>
              <a:t>User Linux management</a:t>
            </a:r>
          </a:p>
          <a:p>
            <a:pPr lvl="1"/>
            <a:r>
              <a:rPr lang="en-GB" sz="3200" dirty="0"/>
              <a:t>GCP Tutorial </a:t>
            </a:r>
          </a:p>
          <a:p>
            <a:r>
              <a:rPr lang="en-GB" sz="3600" dirty="0"/>
              <a:t>Exercises:</a:t>
            </a:r>
          </a:p>
          <a:p>
            <a:pPr lvl="1"/>
            <a:r>
              <a:rPr lang="en-GB" sz="3200" dirty="0"/>
              <a:t>Create VM </a:t>
            </a:r>
          </a:p>
          <a:p>
            <a:pPr lvl="1"/>
            <a:r>
              <a:rPr lang="en-GB" sz="3200" dirty="0"/>
              <a:t>GitHub push-pull code </a:t>
            </a:r>
            <a:r>
              <a:rPr lang="en-GB" sz="3200"/>
              <a:t>from your laptop </a:t>
            </a:r>
            <a:endParaRPr lang="en-GB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3055F-4389-4F5D-B58B-217967B4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23</a:t>
            </a:fld>
            <a:endParaRPr lang="en-GB"/>
          </a:p>
        </p:txBody>
      </p:sp>
      <p:pic>
        <p:nvPicPr>
          <p:cNvPr id="5" name="Picture 2" descr="Image result for cloud icon gif">
            <a:extLst>
              <a:ext uri="{FF2B5EF4-FFF2-40B4-BE49-F238E27FC236}">
                <a16:creationId xmlns:a16="http://schemas.microsoft.com/office/drawing/2014/main" id="{2D589C00-FBC9-3248-AA6E-CA780F1D6A1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020" y="0"/>
            <a:ext cx="2506980" cy="188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15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B4172-E670-4BA2-8D9F-B78DFAA1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to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16EE1-0E9C-42FF-B565-DEE836FC8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Virtual Machines (VMs) on GCP</a:t>
            </a:r>
          </a:p>
          <a:p>
            <a:r>
              <a:rPr lang="en-GB" dirty="0"/>
              <a:t>GitHub</a:t>
            </a:r>
          </a:p>
          <a:p>
            <a:r>
              <a:rPr lang="en-GB" dirty="0"/>
              <a:t>Docker containers</a:t>
            </a:r>
          </a:p>
          <a:p>
            <a:r>
              <a:rPr lang="en-GB" dirty="0"/>
              <a:t>Google Kubernetes Engine</a:t>
            </a:r>
          </a:p>
          <a:p>
            <a:r>
              <a:rPr lang="en-GB" dirty="0"/>
              <a:t>DevOps with Terraform and GCP and GitHub actions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lvl="1"/>
            <a:endParaRPr lang="en-GB" b="1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D6B3F-A72D-4EED-ACF3-B5D3377A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32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5FF9E4DE-F316-4F00-8997-76419BBFF78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86539"/>
            <a:ext cx="2551872" cy="127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8E1F4CC-9C92-4F35-B91B-68784DF6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57" y="1709738"/>
            <a:ext cx="8564494" cy="2852737"/>
          </a:xfrm>
        </p:spPr>
        <p:txBody>
          <a:bodyPr/>
          <a:lstStyle/>
          <a:p>
            <a:r>
              <a:rPr lang="en-GB" dirty="0"/>
              <a:t>Workshop administration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5DB790-AF90-489E-9E2C-4D9115185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8735C6-6378-451D-AE9D-DBF7F37A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04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115CBC-A70A-4639-A86B-656FDBA5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Session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8218D7-0015-4C10-B50E-54BC03F62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9822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Short lecture (15 minutes): Cloud computing and Virtualisation</a:t>
            </a:r>
          </a:p>
          <a:p>
            <a:r>
              <a:rPr lang="en-GB" dirty="0"/>
              <a:t>Demo:</a:t>
            </a:r>
          </a:p>
          <a:p>
            <a:pPr lvl="1" fontAlgn="base"/>
            <a:r>
              <a:rPr lang="en-GB" dirty="0"/>
              <a:t>Redeem GCP coupons</a:t>
            </a:r>
          </a:p>
          <a:p>
            <a:pPr lvl="1" fontAlgn="base"/>
            <a:r>
              <a:rPr lang="en-GB" dirty="0"/>
              <a:t>Introduction to GCP, create VMs, connect from SSH, connect using pub key, open port, what is VPC, </a:t>
            </a:r>
            <a:r>
              <a:rPr lang="en-GB" dirty="0" err="1"/>
              <a:t>init</a:t>
            </a:r>
            <a:r>
              <a:rPr lang="en-GB" dirty="0"/>
              <a:t> script</a:t>
            </a:r>
          </a:p>
          <a:p>
            <a:pPr lvl="1" fontAlgn="base"/>
            <a:r>
              <a:rPr lang="en-GB" dirty="0"/>
              <a:t>GitHub: Push/Pull code from laptop to GitHub to VM</a:t>
            </a:r>
          </a:p>
          <a:p>
            <a:pPr fontAlgn="base"/>
            <a:r>
              <a:rPr lang="en-GB" dirty="0"/>
              <a:t>Practical session:</a:t>
            </a:r>
          </a:p>
          <a:p>
            <a:pPr lvl="1" fontAlgn="base"/>
            <a:r>
              <a:rPr lang="en-GB" dirty="0"/>
              <a:t>Create VM, setup pub/key, connect from laptop</a:t>
            </a:r>
          </a:p>
          <a:p>
            <a:pPr lvl="1" fontAlgn="base"/>
            <a:r>
              <a:rPr lang="en-GB" dirty="0"/>
              <a:t>Install Python, run Hello World</a:t>
            </a:r>
          </a:p>
          <a:p>
            <a:pPr fontAlgn="base"/>
            <a:r>
              <a:rPr lang="en-GB" dirty="0"/>
              <a:t>Tutorials:</a:t>
            </a:r>
          </a:p>
          <a:p>
            <a:pPr lvl="1" fontAlgn="base"/>
            <a:r>
              <a:rPr lang="en-GB" dirty="0"/>
              <a:t>Intro to Linux, Linux user management, GCP tutorial, Exercise on Python</a:t>
            </a:r>
          </a:p>
          <a:p>
            <a:pPr lvl="1" fontAlgn="base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051737-7DF6-450B-935A-54719D13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65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5FF9E4DE-F316-4F00-8997-76419BBFF78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86539"/>
            <a:ext cx="2551872" cy="127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8E1F4CC-9C92-4F35-B91B-68784DF6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57" y="1709738"/>
            <a:ext cx="8564494" cy="2852737"/>
          </a:xfrm>
        </p:spPr>
        <p:txBody>
          <a:bodyPr>
            <a:normAutofit/>
          </a:bodyPr>
          <a:lstStyle/>
          <a:p>
            <a:r>
              <a:rPr lang="en-GB" sz="5400" dirty="0"/>
              <a:t>Session 1: Cloud intro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5DB790-AF90-489E-9E2C-4D9115185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C38444-C732-4B85-8CED-DA2ADF19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24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4BC2-72E4-478E-9D42-E73980D7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facts!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1859A-B5A7-4557-9079-411DC378FA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How much data is generated every minute?</a:t>
            </a:r>
          </a:p>
          <a:p>
            <a:pPr lvl="1"/>
            <a:r>
              <a:rPr lang="en-GB" dirty="0"/>
              <a:t>YouTube users search 5M videos per day</a:t>
            </a:r>
          </a:p>
          <a:p>
            <a:pPr lvl="1"/>
            <a:r>
              <a:rPr lang="en-GB" dirty="0"/>
              <a:t>Netflix users spent a combined </a:t>
            </a:r>
            <a:r>
              <a:rPr lang="en-GB" b="1" dirty="0"/>
              <a:t>164 million</a:t>
            </a:r>
            <a:r>
              <a:rPr lang="en-GB" dirty="0"/>
              <a:t> hours per day watching content </a:t>
            </a:r>
          </a:p>
          <a:p>
            <a:pPr lvl="1"/>
            <a:r>
              <a:rPr lang="en-GB" dirty="0"/>
              <a:t>Amazon ships 306 items per second</a:t>
            </a:r>
          </a:p>
          <a:p>
            <a:pPr lvl="1"/>
            <a:r>
              <a:rPr lang="en-GB" dirty="0"/>
              <a:t>In the fourth quarter of 2020, Uber's ridership worldwide reached 1.4 billion trip, it was 1.9 in 2019…</a:t>
            </a:r>
          </a:p>
          <a:p>
            <a:pPr lvl="1"/>
            <a:r>
              <a:rPr lang="en-GB" dirty="0"/>
              <a:t>Instagram users post 49.380 photos</a:t>
            </a:r>
          </a:p>
          <a:p>
            <a:pPr lvl="1"/>
            <a:r>
              <a:rPr lang="en-GB" dirty="0"/>
              <a:t>Google conducts 5.9M searches per day, it was 3.9 two years ago…</a:t>
            </a:r>
          </a:p>
          <a:p>
            <a:pPr lvl="1"/>
            <a:r>
              <a:rPr lang="en-GB" dirty="0"/>
              <a:t>Everyday, we create roughly </a:t>
            </a:r>
            <a:r>
              <a:rPr lang="en-GB" b="1" dirty="0"/>
              <a:t>2.5 quintillion bytes</a:t>
            </a:r>
            <a:r>
              <a:rPr lang="en-GB" dirty="0"/>
              <a:t> of data.</a:t>
            </a:r>
          </a:p>
        </p:txBody>
      </p:sp>
      <p:pic>
        <p:nvPicPr>
          <p:cNvPr id="6" name="Picture 5" descr="bill_gates_01.jpg">
            <a:extLst>
              <a:ext uri="{FF2B5EF4-FFF2-40B4-BE49-F238E27FC236}">
                <a16:creationId xmlns:a16="http://schemas.microsoft.com/office/drawing/2014/main" id="{B1AE45E7-2B9A-4CC0-AD23-0FFE6C372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710" y="2635640"/>
            <a:ext cx="5041779" cy="33339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ular Callout 4">
            <a:hlinkClick r:id="rId3"/>
            <a:extLst>
              <a:ext uri="{FF2B5EF4-FFF2-40B4-BE49-F238E27FC236}">
                <a16:creationId xmlns:a16="http://schemas.microsoft.com/office/drawing/2014/main" id="{F706405E-2DC6-4C9E-9805-DAD30430D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4677" y="840084"/>
            <a:ext cx="2743200" cy="1408843"/>
          </a:xfrm>
          <a:prstGeom prst="wedgeRoundRectCallout">
            <a:avLst>
              <a:gd name="adj1" fmla="val -48488"/>
              <a:gd name="adj2" fmla="val 110540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chemeClr val="bg1"/>
                </a:solidFill>
                <a:latin typeface="Abel" panose="02000506030000020004" pitchFamily="2" charset="0"/>
                <a:cs typeface="Levenim MT" panose="02010502060101010101" pitchFamily="2" charset="-79"/>
              </a:rPr>
              <a:t>640K</a:t>
            </a:r>
            <a:r>
              <a:rPr lang="en-US" sz="2200" dirty="0">
                <a:solidFill>
                  <a:schemeClr val="bg1"/>
                </a:solidFill>
                <a:latin typeface="Abel" panose="02000506030000020004" pitchFamily="2" charset="0"/>
                <a:cs typeface="Levenim MT" panose="02010502060101010101" pitchFamily="2" charset="-79"/>
              </a:rPr>
              <a:t> ought to be </a:t>
            </a:r>
            <a:br>
              <a:rPr lang="en-US" sz="2200" dirty="0">
                <a:solidFill>
                  <a:schemeClr val="bg1"/>
                </a:solidFill>
                <a:latin typeface="Abel" panose="02000506030000020004" pitchFamily="2" charset="0"/>
                <a:cs typeface="Levenim MT" panose="02010502060101010101" pitchFamily="2" charset="-79"/>
              </a:rPr>
            </a:br>
            <a:r>
              <a:rPr lang="en-US" sz="2200" dirty="0">
                <a:solidFill>
                  <a:schemeClr val="bg1"/>
                </a:solidFill>
                <a:latin typeface="Abel" panose="02000506030000020004" pitchFamily="2" charset="0"/>
                <a:cs typeface="Levenim MT" panose="02010502060101010101" pitchFamily="2" charset="-79"/>
              </a:rPr>
              <a:t>enough for anybody! </a:t>
            </a:r>
            <a:br>
              <a:rPr lang="en-US" sz="2200" dirty="0">
                <a:solidFill>
                  <a:schemeClr val="bg1"/>
                </a:solidFill>
                <a:latin typeface="Abel" panose="02000506030000020004" pitchFamily="2" charset="0"/>
                <a:cs typeface="Levenim MT" panose="02010502060101010101" pitchFamily="2" charset="-79"/>
              </a:rPr>
            </a:br>
            <a:r>
              <a:rPr lang="en-US" sz="2200" dirty="0">
                <a:solidFill>
                  <a:schemeClr val="bg1"/>
                </a:solidFill>
                <a:latin typeface="Abel" panose="02000506030000020004" pitchFamily="2" charset="0"/>
                <a:cs typeface="Levenim MT" panose="02010502060101010101" pitchFamily="2" charset="-79"/>
              </a:rPr>
              <a:t>(B. Gates – </a:t>
            </a:r>
            <a:r>
              <a:rPr lang="en-US" sz="2200" dirty="0">
                <a:solidFill>
                  <a:schemeClr val="bg1"/>
                </a:solidFill>
                <a:latin typeface="Abel" panose="02000506030000020004" pitchFamily="2" charset="0"/>
                <a:cs typeface="Levenim MT" panose="02010502060101010101" pitchFamily="2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rumor</a:t>
            </a:r>
            <a:r>
              <a:rPr lang="en-US" sz="2200" dirty="0">
                <a:solidFill>
                  <a:schemeClr val="bg1"/>
                </a:solidFill>
                <a:latin typeface="Abel" panose="02000506030000020004" pitchFamily="2" charset="0"/>
                <a:cs typeface="Levenim MT" panose="02010502060101010101" pitchFamily="2" charset="-79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499B24-6966-4216-9392-935022BD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10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2DFA-0E1B-4354-BEF8-4E828E8EB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Essential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383DF-62A4-498D-A578-BC5BAC85BC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Where is such humongous data stored?</a:t>
            </a:r>
          </a:p>
          <a:p>
            <a:r>
              <a:rPr lang="en-US" dirty="0"/>
              <a:t>How is data managed?</a:t>
            </a:r>
          </a:p>
          <a:p>
            <a:r>
              <a:rPr lang="en-US" dirty="0"/>
              <a:t>Do we have enough resources to accommodate data, if data size is growing every day?</a:t>
            </a:r>
          </a:p>
          <a:p>
            <a:pPr lvl="1"/>
            <a:r>
              <a:rPr lang="en-US" dirty="0"/>
              <a:t>That is called </a:t>
            </a:r>
            <a:r>
              <a:rPr lang="en-US" b="1" u="sng" dirty="0"/>
              <a:t>data scaling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3C441-6FC9-4918-B185-60919B0E43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How fast a software can </a:t>
            </a:r>
            <a:r>
              <a:rPr lang="en-GB" dirty="0" err="1"/>
              <a:t>analyze</a:t>
            </a:r>
            <a:r>
              <a:rPr lang="en-GB" dirty="0"/>
              <a:t> such data?</a:t>
            </a:r>
          </a:p>
          <a:p>
            <a:pPr lvl="1"/>
            <a:r>
              <a:rPr lang="en-GB" dirty="0"/>
              <a:t>Computational intensive applications:</a:t>
            </a:r>
          </a:p>
          <a:p>
            <a:pPr lvl="2"/>
            <a:r>
              <a:rPr lang="en-GB" dirty="0"/>
              <a:t>Need a lot of CPU and memory</a:t>
            </a:r>
          </a:p>
          <a:p>
            <a:pPr lvl="1"/>
            <a:r>
              <a:rPr lang="en-GB" dirty="0"/>
              <a:t>Data intensive applications</a:t>
            </a:r>
          </a:p>
          <a:p>
            <a:pPr lvl="2"/>
            <a:r>
              <a:rPr lang="en-GB" dirty="0"/>
              <a:t>Big data software solutions</a:t>
            </a:r>
          </a:p>
          <a:p>
            <a:pPr lvl="2"/>
            <a:r>
              <a:rPr lang="en-GB" dirty="0"/>
              <a:t>Need CPU, memory and access to huge storage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DC91D-0D84-454F-AB16-E9008CE2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98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34855-B131-46E9-A067-CEA11411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data is stored?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32DB0-CEEE-44D9-BD16-446C11F3D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In a Cloud </a:t>
            </a:r>
            <a:r>
              <a:rPr lang="en-GB" sz="3200" dirty="0" err="1"/>
              <a:t>datacenter</a:t>
            </a:r>
            <a:r>
              <a:rPr lang="en-GB" sz="3200" dirty="0"/>
              <a:t>…</a:t>
            </a:r>
          </a:p>
          <a:p>
            <a:pPr lvl="1"/>
            <a:r>
              <a:rPr lang="en-GB" sz="2800" dirty="0"/>
              <a:t>A building, dedicated space within a building, or a group of buildings used to house computer systems and associated components, such as telecommunications and storage systems. </a:t>
            </a:r>
            <a:r>
              <a:rPr lang="en-GB" dirty="0"/>
              <a:t>[</a:t>
            </a:r>
            <a:r>
              <a:rPr lang="en-GB" dirty="0">
                <a:hlinkClick r:id="rId2"/>
              </a:rPr>
              <a:t>Source</a:t>
            </a:r>
            <a:r>
              <a:rPr lang="en-GB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DE471-B61A-46BD-B44B-8CB9B628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9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52F9DE-8B50-4E52-960D-22641DF3B5C9}"/>
              </a:ext>
            </a:extLst>
          </p:cNvPr>
          <p:cNvSpPr/>
          <p:nvPr/>
        </p:nvSpPr>
        <p:spPr>
          <a:xfrm>
            <a:off x="1062789" y="4237511"/>
            <a:ext cx="1922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Abel" panose="02000506030000020004" pitchFamily="2" charset="0"/>
              </a:rPr>
              <a:t>Apple (Maiden, N.C.)</a:t>
            </a:r>
            <a:endParaRPr lang="en-GB" b="1" i="0" dirty="0">
              <a:solidFill>
                <a:srgbClr val="000000"/>
              </a:solidFill>
              <a:effectLst/>
              <a:latin typeface="Abel" panose="02000506030000020004" pitchFamily="2" charset="0"/>
            </a:endParaRPr>
          </a:p>
        </p:txBody>
      </p:sp>
      <p:pic>
        <p:nvPicPr>
          <p:cNvPr id="10244" name="Picture 4" descr="NSA Utah Data Center">
            <a:extLst>
              <a:ext uri="{FF2B5EF4-FFF2-40B4-BE49-F238E27FC236}">
                <a16:creationId xmlns:a16="http://schemas.microsoft.com/office/drawing/2014/main" id="{E7E5E925-DE84-407B-8D75-4B3BD450B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881" y="4696537"/>
            <a:ext cx="2904381" cy="18684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Apple iDataCenter in North Carolina">
            <a:extLst>
              <a:ext uri="{FF2B5EF4-FFF2-40B4-BE49-F238E27FC236}">
                <a16:creationId xmlns:a16="http://schemas.microsoft.com/office/drawing/2014/main" id="{79BD1681-2A68-4756-B6C9-F31DC457D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60" y="4696537"/>
            <a:ext cx="3151316" cy="18619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6B6DFA-8136-410D-A3BC-50B43A702727}"/>
              </a:ext>
            </a:extLst>
          </p:cNvPr>
          <p:cNvSpPr/>
          <p:nvPr/>
        </p:nvSpPr>
        <p:spPr>
          <a:xfrm>
            <a:off x="5314800" y="4237511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Abel" panose="02000506030000020004" pitchFamily="2" charset="0"/>
              </a:rPr>
              <a:t>NSA (Utah)</a:t>
            </a:r>
            <a:endParaRPr lang="en-GB" b="1" i="0" dirty="0">
              <a:solidFill>
                <a:srgbClr val="000000"/>
              </a:solidFill>
              <a:effectLst/>
              <a:latin typeface="Abel" panose="02000506030000020004" pitchFamily="2" charset="0"/>
            </a:endParaRPr>
          </a:p>
        </p:txBody>
      </p:sp>
      <p:pic>
        <p:nvPicPr>
          <p:cNvPr id="10248" name="Picture 8" descr="Switch-SUPERNAP8-Sunset">
            <a:extLst>
              <a:ext uri="{FF2B5EF4-FFF2-40B4-BE49-F238E27FC236}">
                <a16:creationId xmlns:a16="http://schemas.microsoft.com/office/drawing/2014/main" id="{FBB01C9D-DE3F-42DF-AF41-3EBE8CD69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894" y="4696538"/>
            <a:ext cx="2794801" cy="18619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3F5986-2AB1-449B-8027-01D80A58890D}"/>
              </a:ext>
            </a:extLst>
          </p:cNvPr>
          <p:cNvSpPr/>
          <p:nvPr/>
        </p:nvSpPr>
        <p:spPr>
          <a:xfrm>
            <a:off x="7656120" y="4050206"/>
            <a:ext cx="36523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>
                <a:solidFill>
                  <a:srgbClr val="000000"/>
                </a:solidFill>
                <a:latin typeface="Abel" panose="02000506030000020004" pitchFamily="2" charset="0"/>
              </a:rPr>
              <a:t>Switch SUPERNAP Campus (Las Vegas)</a:t>
            </a:r>
          </a:p>
          <a:p>
            <a:pPr algn="ctr"/>
            <a:r>
              <a:rPr lang="en-GB" b="1" i="0" dirty="0">
                <a:solidFill>
                  <a:srgbClr val="000000"/>
                </a:solidFill>
                <a:effectLst/>
                <a:latin typeface="Abel" panose="02000506030000020004" pitchFamily="2" charset="0"/>
              </a:rPr>
              <a:t>Size: 7 football fiel</a:t>
            </a:r>
            <a:r>
              <a:rPr lang="en-GB" b="1" dirty="0">
                <a:solidFill>
                  <a:srgbClr val="000000"/>
                </a:solidFill>
                <a:latin typeface="Abel" panose="02000506030000020004" pitchFamily="2" charset="0"/>
              </a:rPr>
              <a:t>ds…</a:t>
            </a:r>
            <a:endParaRPr lang="en-GB" b="1" i="0" dirty="0">
              <a:solidFill>
                <a:srgbClr val="000000"/>
              </a:solidFill>
              <a:effectLst/>
              <a:latin typeface="Abe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65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4344</TotalTime>
  <Words>1167</Words>
  <Application>Microsoft Macintosh PowerPoint</Application>
  <PresentationFormat>Widescreen</PresentationFormat>
  <Paragraphs>195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Abel</vt:lpstr>
      <vt:lpstr>Arial</vt:lpstr>
      <vt:lpstr>Calibri</vt:lpstr>
      <vt:lpstr>Courier New</vt:lpstr>
      <vt:lpstr>Wingdings</vt:lpstr>
      <vt:lpstr>Office Theme</vt:lpstr>
      <vt:lpstr>Cloud Computing Workshop Session 1: Introduction</vt:lpstr>
      <vt:lpstr>Welcome to Cloud Computing Workshop</vt:lpstr>
      <vt:lpstr>Tools to focus</vt:lpstr>
      <vt:lpstr>Workshop administration</vt:lpstr>
      <vt:lpstr>Plan for Session 1</vt:lpstr>
      <vt:lpstr>Session 1: Cloud intro</vt:lpstr>
      <vt:lpstr>Some facts!</vt:lpstr>
      <vt:lpstr>Essential questions?</vt:lpstr>
      <vt:lpstr>Where data is stored?</vt:lpstr>
      <vt:lpstr>SUPERNAP at a glance</vt:lpstr>
      <vt:lpstr>What is Cloud Computing?</vt:lpstr>
      <vt:lpstr>NYSE system</vt:lpstr>
      <vt:lpstr>What is provision?</vt:lpstr>
      <vt:lpstr>What is deprovision?</vt:lpstr>
      <vt:lpstr>Virtualization</vt:lpstr>
      <vt:lpstr>Virtual machine (VM)</vt:lpstr>
      <vt:lpstr>Characteristics of virtualization</vt:lpstr>
      <vt:lpstr>Let us summarize what we just learned</vt:lpstr>
      <vt:lpstr>What is Cloud deployment?</vt:lpstr>
      <vt:lpstr>Demo: Welcome to GCP</vt:lpstr>
      <vt:lpstr>Connecting to GCP</vt:lpstr>
      <vt:lpstr>Practical Session</vt:lpstr>
      <vt:lpstr>Connecting to GCP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</dc:title>
  <dc:creator>Stelios Sotiriadis</dc:creator>
  <cp:lastModifiedBy>Stelios Sotiriadis (Staff)</cp:lastModifiedBy>
  <cp:revision>567</cp:revision>
  <dcterms:created xsi:type="dcterms:W3CDTF">2020-01-06T13:44:53Z</dcterms:created>
  <dcterms:modified xsi:type="dcterms:W3CDTF">2022-05-02T05:55:23Z</dcterms:modified>
</cp:coreProperties>
</file>