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550F4-C3C6-48A2-A79B-297BC5C62C7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927B-EFDE-429D-8245-0158EFD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9927B-EFDE-429D-8245-0158EFD69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2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8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7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4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9592C1F-5BBF-4850-A282-3D631A26C00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885CE39-B892-425D-B9E9-9DCE2238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7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B550-2101-4B50-ACFD-79A52AF7E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GeoVision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DFF85-A6BC-4436-8B1E-9D7955A7A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Stiliyan</a:t>
            </a:r>
            <a:r>
              <a:rPr lang="en-US" dirty="0"/>
              <a:t> Nanovski</a:t>
            </a:r>
          </a:p>
        </p:txBody>
      </p:sp>
    </p:spTree>
    <p:extLst>
      <p:ext uri="{BB962C8B-B14F-4D97-AF65-F5344CB8AC3E}">
        <p14:creationId xmlns:p14="http://schemas.microsoft.com/office/powerpoint/2010/main" val="97160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C60F3E-FDE6-426A-ADDB-887599A0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942" y="1141882"/>
            <a:ext cx="8700115" cy="4574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53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EE13A0F-B8DC-4380-8FD0-4E1B1D7A4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680" y="1546639"/>
            <a:ext cx="9845463" cy="5176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F7D520-E209-42F0-B8F5-EAA517AA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80" y="134644"/>
            <a:ext cx="9845463" cy="12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85E35-DFC7-4668-81CC-ACE960F01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239603"/>
            <a:ext cx="9905998" cy="5208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483DF-355F-42B3-A298-B2C704D8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39857"/>
            <a:ext cx="9905998" cy="9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0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CFF717-D3D4-4CCE-A1B1-B1DB50CAB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635" y="1578171"/>
            <a:ext cx="9321553" cy="4901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3B693D-1B3E-46F7-AFD3-ECEAD2C5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35" y="120423"/>
            <a:ext cx="9321553" cy="13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385</TotalTime>
  <Words>4</Words>
  <Application>Microsoft Office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GeoVision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GeoVision</dc:title>
  <dc:creator>Стилиян Нановски</dc:creator>
  <cp:lastModifiedBy>Стилиян Нановски</cp:lastModifiedBy>
  <cp:revision>11</cp:revision>
  <dcterms:created xsi:type="dcterms:W3CDTF">2019-03-07T18:00:31Z</dcterms:created>
  <dcterms:modified xsi:type="dcterms:W3CDTF">2019-03-08T15:52:07Z</dcterms:modified>
</cp:coreProperties>
</file>