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CLR8atpt1w2IW5gaIxdJ39Wm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54a9d9192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54a9d91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54a9d919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54a9d9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ámakép képaláírással">
  <p:cSld name="Panorámakép képaláírással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képaláírás">
  <p:cSld name="Cím és képaláírá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ézet képaláírással">
  <p:cSld name="Idézet képaláíráss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25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hu-HU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hu-HU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évkártya">
  <p:cSld name="Névkárty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hasáb">
  <p:cSld name="3 hasáb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7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7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7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7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éphasáb">
  <p:cSld name="3 képhasáb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9" name="Google Shape;119;p28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8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8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2" name="Google Shape;122;p2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5" name="Google Shape;125;p28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3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hu-HU"/>
              <a:t>CodeVault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Challanges &amp; future</a:t>
            </a:r>
            <a:endParaRPr/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Emerged issues: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Lack of clean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The security of the website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Making the structure of the website, and functionality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Making the transactions functional (Legal issues)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What’s next: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Finishing the transactions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Making the project more functional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Replacing the admins need for rating with AI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54a9d9192_0_9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54a9d9192_0_9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3000"/>
              <a:t>Thank you for listening!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General overview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The problem: It could be really hard for people to find the right person and solution for an IT problem he has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The solution: We give a platfrom for the users where you can post your problem and people can solve it for money, the solution is rated by our professionals.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Functionality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Rather then having the IT users upload papers, it works by portfolio, and ratings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Built-in functions: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User, Code rating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File, Request uploading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Admin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Chat platfrom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Teamwork</a:t>
            </a:r>
            <a:endParaRPr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Approach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Oliver: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Database design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Backend development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Database coding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/>
          </a:p>
        </p:txBody>
      </p:sp>
      <p:pic>
        <p:nvPicPr>
          <p:cNvPr id="167" name="Google Shape;167;p4" title="Képernyőfelvétel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751" y="1409300"/>
            <a:ext cx="5453050" cy="48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54a9d9192_0_0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Teamwork</a:t>
            </a:r>
            <a:endParaRPr/>
          </a:p>
        </p:txBody>
      </p:sp>
      <p:sp>
        <p:nvSpPr>
          <p:cNvPr id="173" name="Google Shape;173;g3554a9d9192_0_0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Krisztian: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Frontend design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Documentation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Testing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3554a9d9192_0_0" title="Képernyőfelvétel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350" y="1421900"/>
            <a:ext cx="7383077" cy="40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Technologies &amp; Tools used</a:t>
            </a:r>
            <a:endParaRPr/>
          </a:p>
        </p:txBody>
      </p:sp>
      <p:sp>
        <p:nvSpPr>
          <p:cNvPr id="180" name="Google Shape;180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Software and tools: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Visual Studio Code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Google Drive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PhpMyAdmin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Github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hu-HU"/>
              <a:t>Languages: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Html, Css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JavaScript, Php</a:t>
            </a:r>
            <a:endParaRPr/>
          </a:p>
          <a:p>
            <a:pPr indent="-272033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/>
              <a:t>SQL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hu-HU" sz="2000"/>
              <a:t>Framewoks:</a:t>
            </a:r>
            <a:endParaRPr sz="2000"/>
          </a:p>
          <a:p>
            <a:pPr indent="-306324" lvl="1" marL="9144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hu-HU" sz="1800"/>
              <a:t>Bootstrap</a:t>
            </a:r>
            <a:endParaRPr/>
          </a:p>
          <a:p>
            <a:pPr indent="-194309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Database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Sql: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MySql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PhpMyAdmin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Stored data: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Chats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Messges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Codes for registration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User ratings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Database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Stored data: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Requests from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Reports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Buy history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Testing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Files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Is virus proof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How large files can be uploaded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Are the files downloadable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Admin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Is the admin page accessible by non-admin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Can the admins edit the files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2025-03-25T12:51:39Z</dcterms:created>
  <dc:creator>Stelkovics Olivér</dc:creator>
</cp:coreProperties>
</file>