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70C0"/>
                </a:solidFill>
                <a:latin typeface="Adobe Fan Heiti Std B" pitchFamily="34" charset="-128"/>
                <a:ea typeface="Adobe Fan Heiti Std B" pitchFamily="34" charset="-128"/>
              </a:rPr>
              <a:t>Example 1</a:t>
            </a:r>
            <a:r>
              <a:rPr lang="en-US" altLang="ko-KR" dirty="0" smtClean="0">
                <a:latin typeface="Adobe Fan Heiti Std B" pitchFamily="34" charset="-128"/>
                <a:ea typeface="Adobe Fan Heiti Std B" pitchFamily="34" charset="-128"/>
              </a:rPr>
              <a:t/>
            </a:r>
            <a:br>
              <a:rPr lang="en-US" altLang="ko-KR" dirty="0" smtClean="0">
                <a:latin typeface="Adobe Fan Heiti Std B" pitchFamily="34" charset="-128"/>
                <a:ea typeface="Adobe Fan Heiti Std B" pitchFamily="34" charset="-128"/>
              </a:rPr>
            </a:br>
            <a:r>
              <a:rPr lang="en-US" altLang="ko-KR" sz="3600" dirty="0" smtClean="0">
                <a:latin typeface="Adobe Fan Heiti Std B" pitchFamily="34" charset="-128"/>
                <a:ea typeface="Adobe Fan Heiti Std B" pitchFamily="34" charset="-128"/>
              </a:rPr>
              <a:t>“To be or not to be.”</a:t>
            </a:r>
            <a:endParaRPr lang="ko-KR" altLang="en-US" dirty="0">
              <a:latin typeface="Adobe Fan Heiti Std B" pitchFamily="34" charset="-128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59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3568" y="764704"/>
            <a:ext cx="77048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[</a:t>
            </a:r>
            <a:r>
              <a:rPr lang="en-US" altLang="ko-KR" dirty="0"/>
              <a:t>Start] Generate random population of n chromosomes (suitable solutions for the problem) 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[</a:t>
            </a:r>
            <a:r>
              <a:rPr lang="en-US" altLang="ko-KR" dirty="0"/>
              <a:t>Fitness] Evaluate the fitness f(x) of each chromosome x in the population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[</a:t>
            </a:r>
            <a:r>
              <a:rPr lang="en-US" altLang="ko-KR" dirty="0"/>
              <a:t>New population] Create a new population by repeating following steps until the new population is complete 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 smtClean="0"/>
              <a:t>[Selection</a:t>
            </a:r>
            <a:r>
              <a:rPr lang="en-US" altLang="ko-KR" dirty="0"/>
              <a:t>] Select two parent chromosomes from a population according to their fitness (the better fitness, the bigger chance to be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selected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 smtClean="0"/>
              <a:t>[</a:t>
            </a:r>
            <a:r>
              <a:rPr lang="en-US" altLang="ko-KR" dirty="0"/>
              <a:t>Crossover] With a crossover probability cross over the parents to form a new offspring (children). If no crossover was performed, offspring is an exact copy of parents. 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 smtClean="0"/>
              <a:t>[</a:t>
            </a:r>
            <a:r>
              <a:rPr lang="en-US" altLang="ko-KR" dirty="0"/>
              <a:t>Mutation] With a mutation probability mutate new offspring at each locus (position in chromosome). 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 smtClean="0"/>
              <a:t>[</a:t>
            </a:r>
            <a:r>
              <a:rPr lang="en-US" altLang="ko-KR" dirty="0"/>
              <a:t>Accepting] Place new offspring in a new population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[</a:t>
            </a:r>
            <a:r>
              <a:rPr lang="en-US" altLang="ko-KR" dirty="0"/>
              <a:t>Replace] Use new generated population for a further run of algorithm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[</a:t>
            </a:r>
            <a:r>
              <a:rPr lang="en-US" altLang="ko-KR" dirty="0"/>
              <a:t>Test] If the end condition is satisfied, stop, and return the best solution in current population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[</a:t>
            </a:r>
            <a:r>
              <a:rPr lang="en-US" altLang="ko-KR" dirty="0"/>
              <a:t>Loop] Go to step 2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16632"/>
            <a:ext cx="7386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Adobe Fan Heiti Std B" pitchFamily="34" charset="-128"/>
                <a:ea typeface="Adobe Fan Heiti Std B" pitchFamily="34" charset="-128"/>
              </a:rPr>
              <a:t>Outline of the Basic Genetic Algorithm </a:t>
            </a:r>
            <a:endParaRPr lang="ko-KR" altLang="en-US" sz="3200" b="1" dirty="0"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450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16632"/>
            <a:ext cx="8568952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b="1" dirty="0">
                <a:latin typeface="Adobe Fan Heiti Std B" pitchFamily="34" charset="-128"/>
                <a:ea typeface="Adobe Fan Heiti Std B" pitchFamily="34" charset="-128"/>
              </a:rPr>
              <a:t>1. [Start] Generate random population of n chromosomes </a:t>
            </a:r>
            <a:endParaRPr lang="ko-KR" altLang="en-US" b="1" dirty="0">
              <a:latin typeface="Adobe Fan Heiti Std B" pitchFamily="34" charset="-128"/>
              <a:ea typeface="Adobe Fan Heiti Std B" pitchFamily="34" charset="-128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293096"/>
            <a:ext cx="52197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5278933"/>
            <a:ext cx="33051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745137"/>
            <a:ext cx="4388737" cy="1603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761123"/>
            <a:ext cx="5050415" cy="41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 flipV="1">
            <a:off x="3167844" y="1978647"/>
            <a:ext cx="1188132" cy="27515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3419872" y="4437112"/>
            <a:ext cx="1512168" cy="10801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645346" y="5805264"/>
            <a:ext cx="3150790" cy="28803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9552" y="404664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&lt;sketch.java&gt;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55976" y="404664"/>
            <a:ext cx="204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&lt;population.java&gt;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544" y="3923764"/>
            <a:ext cx="1421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&lt;DNA.java&gt;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00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88640"/>
            <a:ext cx="864096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b="1" dirty="0">
                <a:latin typeface="Adobe Fan Heiti Std B" pitchFamily="34" charset="-128"/>
                <a:ea typeface="Adobe Fan Heiti Std B" pitchFamily="34" charset="-128"/>
              </a:rPr>
              <a:t>2. [Fitness] Evaluate the fitness f(x) of each chromosome x in the population</a:t>
            </a:r>
            <a:endParaRPr lang="ko-KR" altLang="en-US" b="1" dirty="0">
              <a:latin typeface="Adobe Fan Heiti Std B" pitchFamily="34" charset="-128"/>
              <a:ea typeface="Adobe Fan Heiti Std B" pitchFamily="34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58007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92992"/>
            <a:ext cx="46101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3167844" y="2420888"/>
            <a:ext cx="0" cy="100811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5150" y="557972"/>
            <a:ext cx="204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&lt;population.java&gt;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3131676"/>
            <a:ext cx="1421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&lt;DNA.java&gt;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5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505" y="35332"/>
            <a:ext cx="8928992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b="1" dirty="0" smtClean="0">
                <a:latin typeface="Adobe Fan Heiti Std B" pitchFamily="34" charset="-128"/>
                <a:ea typeface="Adobe Fan Heiti Std B" pitchFamily="34" charset="-128"/>
              </a:rPr>
              <a:t>3. [New </a:t>
            </a:r>
            <a:r>
              <a:rPr lang="en-US" altLang="ko-KR" b="1" dirty="0">
                <a:latin typeface="Adobe Fan Heiti Std B" pitchFamily="34" charset="-128"/>
                <a:ea typeface="Adobe Fan Heiti Std B" pitchFamily="34" charset="-128"/>
              </a:rPr>
              <a:t>population] Create a new population by repeating following steps until the new population is complete</a:t>
            </a:r>
            <a:endParaRPr lang="ko-KR" altLang="en-US" b="1" dirty="0">
              <a:latin typeface="Adobe Fan Heiti Std B" pitchFamily="34" charset="-128"/>
              <a:ea typeface="Adobe Fan Heiti Std B" pitchFamily="34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337185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13"/>
          <a:stretch/>
        </p:blipFill>
        <p:spPr bwMode="auto">
          <a:xfrm>
            <a:off x="4283968" y="764704"/>
            <a:ext cx="4581525" cy="208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92896"/>
            <a:ext cx="484822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3057980" y="1445751"/>
            <a:ext cx="1658036" cy="11104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4860032" y="1124744"/>
            <a:ext cx="36724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860032" y="1340768"/>
            <a:ext cx="36724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081461" y="1556792"/>
            <a:ext cx="0" cy="136815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369" y="2914622"/>
            <a:ext cx="4435127" cy="375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직선 화살표 연결선 23"/>
          <p:cNvCxnSpPr/>
          <p:nvPr/>
        </p:nvCxnSpPr>
        <p:spPr>
          <a:xfrm flipV="1">
            <a:off x="3886998" y="3140968"/>
            <a:ext cx="1068731" cy="93610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344518" y="4365104"/>
            <a:ext cx="1515514" cy="129614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18932" y="2853755"/>
            <a:ext cx="1421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&lt;DNA.java&gt;</a:t>
            </a:r>
            <a:endParaRPr lang="ko-KR" altLang="en-US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5536" y="696559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&lt;sketch.java&gt;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8625" y="2204864"/>
            <a:ext cx="204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&lt;population.java&gt;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55976" y="404664"/>
            <a:ext cx="204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&lt;population.java&gt;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11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188640"/>
            <a:ext cx="849694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b="1" dirty="0">
                <a:latin typeface="Adobe Fan Heiti Std B" pitchFamily="34" charset="-128"/>
                <a:ea typeface="Adobe Fan Heiti Std B" pitchFamily="34" charset="-128"/>
              </a:rPr>
              <a:t>4. [Replace] Use new generated population for a further run of algorithm</a:t>
            </a:r>
            <a:endParaRPr lang="ko-KR" altLang="en-US" b="1" dirty="0">
              <a:latin typeface="Adobe Fan Heiti Std B" pitchFamily="34" charset="-128"/>
              <a:ea typeface="Adobe Fan Heiti Std B" pitchFamily="34" charset="-128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348880"/>
            <a:ext cx="484822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41" y="1101105"/>
            <a:ext cx="337185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211960" y="4211944"/>
            <a:ext cx="2304256" cy="3600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89136" y="1979548"/>
            <a:ext cx="204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&lt;population.java&gt;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755412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&lt;sketch.java&gt;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97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260648"/>
            <a:ext cx="8208912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b="1" dirty="0">
                <a:latin typeface="Adobe Fan Heiti Std B" pitchFamily="34" charset="-128"/>
                <a:ea typeface="Adobe Fan Heiti Std B" pitchFamily="34" charset="-128"/>
              </a:rPr>
              <a:t>5. [Test] If the end condition is satisfied, stop, and return the best solution in current population</a:t>
            </a:r>
            <a:endParaRPr lang="ko-KR" altLang="en-US" b="1" dirty="0">
              <a:latin typeface="Adobe Fan Heiti Std B" pitchFamily="34" charset="-128"/>
              <a:ea typeface="Adobe Fan Heiti Std B" pitchFamily="34" charset="-128"/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582831"/>
            <a:ext cx="443865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41" y="1340768"/>
            <a:ext cx="337185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2483768" y="2276872"/>
            <a:ext cx="1872208" cy="151216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495181" y="1357904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Step 2 [Fitness]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2771800" y="1772816"/>
            <a:ext cx="2952328" cy="2160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67944" y="2206078"/>
            <a:ext cx="204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&lt;population.java&gt;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7162" y="931167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&lt;sketch.java&gt;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767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313</Words>
  <Application>Microsoft Office PowerPoint</Application>
  <PresentationFormat>화면 슬라이드 쇼(4:3)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Example 1 “To be or not to be.”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1 “To be or not to be.”</dc:title>
  <dc:creator>Microsoft Corporation</dc:creator>
  <cp:lastModifiedBy>JHLee</cp:lastModifiedBy>
  <cp:revision>8</cp:revision>
  <dcterms:created xsi:type="dcterms:W3CDTF">2006-10-05T04:04:58Z</dcterms:created>
  <dcterms:modified xsi:type="dcterms:W3CDTF">2018-09-27T05:01:15Z</dcterms:modified>
</cp:coreProperties>
</file>