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D0D7A-5B6B-4D4D-9DF4-702E3CC5973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6E0A4-E326-4D1B-A67F-95169989E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8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종이 생기고 발달한다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E0A4-E326-4D1B-A67F-95169989E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boxcar2d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ved=2ahUKEwidga6T3sTdAhUCzbwKHVIOBUwQjRx6BAgBEAU&amp;url=http://blog.naver.com/PostView.nhn?blogId%3Dchamse44%26logNo%3D220855987255%26categoryNo%3D91%26parentCategoryNo%3D0%26viewDate%3D%26currentPage%3D1%26postListTopCurrentPage%3D1%26from%3DpostView%26userTopListOpen%3Dtrue%26userTopListCount%3D10%26userTopListManageOpen%3Dfalse%26userTopListCurrentPage%3D1&amp;psig=AOvVaw1C4eajCftE1T8XTN2xUXIG&amp;ust=153736615035730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66FF"/>
                </a:solidFill>
                <a:latin typeface="Adobe Fan Heiti Std B" pitchFamily="34" charset="-128"/>
                <a:ea typeface="Adobe Fan Heiti Std B" pitchFamily="34" charset="-128"/>
              </a:rPr>
              <a:t>Genetic Algorithm</a:t>
            </a:r>
            <a:r>
              <a:rPr lang="en-US" altLang="ko-KR" smtClean="0">
                <a:latin typeface="Adobe Fan Heiti Std B" pitchFamily="34" charset="-128"/>
                <a:ea typeface="Adobe Fan Heiti Std B" pitchFamily="34" charset="-128"/>
              </a:rPr>
              <a:t/>
            </a:r>
            <a:br>
              <a:rPr lang="en-US" altLang="ko-KR" smtClean="0">
                <a:latin typeface="Adobe Fan Heiti Std B" pitchFamily="34" charset="-128"/>
                <a:ea typeface="Adobe Fan Heiti Std B" pitchFamily="34" charset="-128"/>
              </a:rPr>
            </a:br>
            <a:r>
              <a:rPr lang="en-US" altLang="ko-KR" smtClean="0">
                <a:latin typeface="Adobe Fan Heiti Std B" pitchFamily="34" charset="-128"/>
                <a:ea typeface="Adobe Fan Heiti Std B" pitchFamily="34" charset="-128"/>
              </a:rPr>
              <a:t>~ </a:t>
            </a:r>
            <a:r>
              <a:rPr lang="en-US" altLang="ko-KR" sz="4000" smtClean="0">
                <a:latin typeface="Adobe Fan Heiti Std B" pitchFamily="34" charset="-128"/>
                <a:ea typeface="Adobe Fan Heiti Std B" pitchFamily="34" charset="-128"/>
              </a:rPr>
              <a:t>Introduction *</a:t>
            </a:r>
            <a:endParaRPr lang="ko-KR" altLang="en-US" dirty="0">
              <a:latin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38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764704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Start] Generate random population of n chromosomes (suitable solutions for the problem)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Fitness] Evaluate the fitness f(x) of each chromosome x in the population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New population] Create a new population by repeating following steps until the new population is complete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[Selection</a:t>
            </a:r>
            <a:r>
              <a:rPr lang="en-US" altLang="ko-KR" dirty="0"/>
              <a:t>] Select two parent chromosomes from a population according to their fitness (the better fitness, the bigger chance to be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selected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en-US" altLang="ko-KR" dirty="0"/>
              <a:t>Crossover] With a crossover probability cross over the parents to form a new offspring (children). If no crossover was performed, offspring is an exact copy of parents.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en-US" altLang="ko-KR" dirty="0"/>
              <a:t>Mutation] With a mutation probability mutate new offspring at each locus (position in chromosome).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en-US" altLang="ko-KR" dirty="0"/>
              <a:t>Accepting] Place new offspring in a new population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Replace] Use new generated population for a further run of algorithm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Test] If the end condition is satisfied, stop, and return the best solution in current population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Loop] Go to step 2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16632"/>
            <a:ext cx="7386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dobe Fan Heiti Std B" pitchFamily="34" charset="-128"/>
                <a:ea typeface="Adobe Fan Heiti Std B" pitchFamily="34" charset="-128"/>
              </a:rPr>
              <a:t>Outline of the Basic Genetic Algorithm </a:t>
            </a:r>
            <a:endParaRPr lang="ko-KR" altLang="en-US" sz="32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861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707" y="447055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Adobe Fan Heiti Std B" pitchFamily="34" charset="-128"/>
                <a:ea typeface="Adobe Fan Heiti Std B" pitchFamily="34" charset="-128"/>
              </a:rPr>
              <a:t>Brute Force Search</a:t>
            </a:r>
            <a:endParaRPr lang="ko-KR" altLang="en-US" sz="3200" b="1" dirty="0">
              <a:latin typeface="Adobe Fan Heiti Std B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340768"/>
            <a:ext cx="5951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“to be or not to be that is the question”</a:t>
            </a:r>
            <a:endParaRPr lang="ko-KR" altLang="en-US" sz="2800" b="1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057" y="2118335"/>
            <a:ext cx="81644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Likelihood of type a “t” randomly: 1/27</a:t>
            </a:r>
          </a:p>
          <a:p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Likelihood of type a “t” randomly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1/27*1/27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Likelihood of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typing entire phase: (1/27)^39 or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in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66,555,937,033,867,822,549,241,096,482,953,017,615,834,735,226,163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519063"/>
            <a:ext cx="3536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66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Try every possible cases!</a:t>
            </a:r>
            <a:endParaRPr lang="ko-KR" altLang="en-US" sz="2400" b="1" dirty="0">
              <a:solidFill>
                <a:srgbClr val="0066FF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5385990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 “blind generate and test” algorithm: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Repeat,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Generate a random possible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solution.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Test the solution and see how good it is Until solution is good enough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6064" y="1203717"/>
            <a:ext cx="60121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Sometimes 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n-US" altLang="ko-KR" sz="2800" b="1" dirty="0">
                <a:solidFill>
                  <a:srgbClr val="0066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YES: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ko-K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there are only a few possible solutions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enough time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then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such a method could be </a:t>
            </a: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used. </a:t>
            </a:r>
          </a:p>
          <a:p>
            <a:endParaRPr lang="en-US" altLang="ko-K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most problems - </a:t>
            </a:r>
            <a:r>
              <a:rPr lang="en-US" altLang="ko-KR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NO: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ko-K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many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possible solutions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with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 time to try them all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this method cannot be used</a:t>
            </a:r>
            <a:endParaRPr lang="ko-KR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260648"/>
            <a:ext cx="6405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dobe Fan Heiti Std B" pitchFamily="34" charset="-128"/>
                <a:ea typeface="Adobe Fan Heiti Std B" pitchFamily="34" charset="-128"/>
              </a:rPr>
              <a:t>Can we use this Brute-Force idea?</a:t>
            </a:r>
            <a:endParaRPr lang="ko-KR" altLang="en-US" sz="32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655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707" y="447055"/>
            <a:ext cx="4751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Evolutionary Computing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4299" y="1052736"/>
            <a:ext cx="3275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dobe Fan Heiti Std B" pitchFamily="34" charset="-128"/>
                <a:ea typeface="Adobe Fan Heiti Std B" pitchFamily="34" charset="-128"/>
                <a:hlinkClick r:id="rId2" action="ppaction://hlinkfile"/>
              </a:rPr>
              <a:t>boxcar2d. problem</a:t>
            </a:r>
            <a:endParaRPr lang="ko-KR" altLang="en-US" sz="2800" dirty="0">
              <a:latin typeface="Adobe Fan Heiti Std B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37" y="1700808"/>
            <a:ext cx="495475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260648"/>
            <a:ext cx="9041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Darwin's Theory of Evolution - Natural Selection</a:t>
            </a:r>
            <a:endParaRPr lang="ko-KR" altLang="en-US" dirty="0"/>
          </a:p>
        </p:txBody>
      </p:sp>
      <p:pic>
        <p:nvPicPr>
          <p:cNvPr id="1026" name="Picture 2" descr="다윈의 진화론 + 기린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69401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0474" y="3645024"/>
            <a:ext cx="86940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all species of organisms arise and develop through the natural </a:t>
            </a:r>
            <a:r>
              <a:rPr lang="en-US" altLang="ko-KR" sz="2400" b="1" dirty="0" smtClean="0">
                <a:solidFill>
                  <a:srgbClr val="0066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selection (survival of fittest)</a:t>
            </a:r>
            <a:r>
              <a:rPr lang="en-US" altLang="ko-KR" sz="2400" dirty="0" smtClean="0">
                <a:solidFill>
                  <a:srgbClr val="0066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of small, </a:t>
            </a:r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inherit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ed </a:t>
            </a:r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variations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that increase the individual's ability to compete, survive, and </a:t>
            </a: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reproduce</a:t>
            </a:r>
          </a:p>
        </p:txBody>
      </p:sp>
    </p:spTree>
    <p:extLst>
      <p:ext uri="{BB962C8B-B14F-4D97-AF65-F5344CB8AC3E}">
        <p14:creationId xmlns:p14="http://schemas.microsoft.com/office/powerpoint/2010/main" val="9058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76767" y="2628201"/>
            <a:ext cx="6995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mimics the process of natural </a:t>
            </a:r>
            <a:r>
              <a:rPr lang="en-US" altLang="ko-KR" sz="3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selection</a:t>
            </a:r>
            <a:endParaRPr lang="ko-KR" altLang="en-US" sz="3200" b="1" dirty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56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684" y="323945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Genetic Algorithm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92088" y="150859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Initial population</a:t>
            </a:r>
          </a:p>
          <a:p>
            <a:pPr marL="342900" indent="-342900">
              <a:buAutoNum type="arabicParenBoth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Selection</a:t>
            </a:r>
            <a:endParaRPr lang="en-US" altLang="ko-KR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Crossover </a:t>
            </a:r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mutation</a:t>
            </a:r>
          </a:p>
          <a:p>
            <a:pPr marL="342900" indent="-342900">
              <a:buAutoNum type="arabicParenBoth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Termination</a:t>
            </a:r>
            <a:endParaRPr lang="ko-KR" alt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3995936" y="1959223"/>
            <a:ext cx="144016" cy="4616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6464" y="2020778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272" y="908720"/>
            <a:ext cx="83336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GA is a search heuristic that mimics the process of natural selection.</a:t>
            </a:r>
            <a:endParaRPr lang="ko-KR" altLang="en-US" sz="2200" dirty="0">
              <a:latin typeface="Cambria Math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9945" y="3164775"/>
            <a:ext cx="8244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Fitness:</a:t>
            </a:r>
          </a:p>
          <a:p>
            <a:pPr algn="just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fitness function determines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how fit an individual is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(the ability of an individual to compete with other individuals). It gives a fitness score to each individual. The probability that an individual will be selected for reproduction is based on its fitness score.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473791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Termination: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The algorithm terminates if the population has converged (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does not produce offspring which are significantly different from the previous generation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3651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707" y="447055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Simple Example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63477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(1) Create a random population of N elements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(2) Calculate Fitness of N elements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(3) Reproduction/Selection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Pick “k” parents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Make a new elements</a:t>
            </a:r>
          </a:p>
          <a:p>
            <a:pPr marL="1200150" lvl="2" indent="-285750">
              <a:buFontTx/>
              <a:buChar char="-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CROSSOVER: recombination</a:t>
            </a:r>
          </a:p>
          <a:p>
            <a:pPr marL="1200150" lvl="2" indent="-285750">
              <a:buFontTx/>
              <a:buChar char="-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MUTATION: elements of DNA are a bit change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6804248" y="2348880"/>
            <a:ext cx="396044" cy="1793235"/>
          </a:xfrm>
          <a:prstGeom prst="rightBrace">
            <a:avLst>
              <a:gd name="adj1" fmla="val 4431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1694" y="2972444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endParaRPr lang="ko-KR" altLang="en-US" sz="24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6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" y="188639"/>
            <a:ext cx="4649753" cy="295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18655"/>
            <a:ext cx="2412495" cy="201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76872"/>
            <a:ext cx="2732372" cy="172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20272" y="2060848"/>
            <a:ext cx="19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66FF"/>
                </a:solidFill>
              </a:rPr>
              <a:t>Crossover point</a:t>
            </a:r>
            <a:endParaRPr lang="ko-KR" altLang="en-US" b="1" dirty="0">
              <a:solidFill>
                <a:srgbClr val="0066FF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187" y="4548752"/>
            <a:ext cx="3372277" cy="197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3068960"/>
            <a:ext cx="33874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Fitness function f(x) = # of 1,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A1=&gt; 0,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A2=&gt; 6,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A3=&gt; 4,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A4=&gt; 4.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995936" y="2430180"/>
            <a:ext cx="1380251" cy="1881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995936" y="4311680"/>
            <a:ext cx="1152128" cy="122536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1840" y="4139788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 select “2” elements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406778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66FF"/>
                </a:solidFill>
              </a:rPr>
              <a:t>New population</a:t>
            </a:r>
            <a:endParaRPr lang="ko-KR" altLang="en-US" b="1" dirty="0">
              <a:solidFill>
                <a:srgbClr val="0066FF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7740352" y="3573016"/>
            <a:ext cx="324263" cy="49476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7982009" y="4548752"/>
            <a:ext cx="233882" cy="50159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3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562</Words>
  <Application>Microsoft Office PowerPoint</Application>
  <PresentationFormat>화면 슬라이드 쇼(4:3)</PresentationFormat>
  <Paragraphs>69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Adobe Fan Heiti Std B</vt:lpstr>
      <vt:lpstr>맑은 고딕</vt:lpstr>
      <vt:lpstr>Arial</vt:lpstr>
      <vt:lpstr>Cambria Math</vt:lpstr>
      <vt:lpstr>Office 테마</vt:lpstr>
      <vt:lpstr>Genetic Algorithm ~ Introduction *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Introduction</dc:title>
  <dc:creator>Microsoft Corporation</dc:creator>
  <cp:lastModifiedBy>JHLee</cp:lastModifiedBy>
  <cp:revision>25</cp:revision>
  <dcterms:created xsi:type="dcterms:W3CDTF">2006-10-05T04:04:58Z</dcterms:created>
  <dcterms:modified xsi:type="dcterms:W3CDTF">2019-01-10T02:27:26Z</dcterms:modified>
</cp:coreProperties>
</file>