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6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8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2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FFFE-065E-4454-8DF3-008DB8389A7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4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Genetic Algorithm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Improved selection</a:t>
            </a:r>
          </a:p>
          <a:p>
            <a:r>
              <a:rPr lang="en-US" altLang="ko-KR" dirty="0" smtClean="0"/>
              <a:t>Interactive selection</a:t>
            </a:r>
          </a:p>
          <a:p>
            <a:r>
              <a:rPr lang="en-US" altLang="ko-KR" dirty="0" smtClean="0"/>
              <a:t>Continuous </a:t>
            </a:r>
            <a:r>
              <a:rPr lang="en-US" altLang="ko-KR" smtClean="0"/>
              <a:t>evolutionary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4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Improved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selection</a:t>
            </a:r>
            <a:r>
              <a:rPr lang="ko-KR" altLang="en-US" dirty="0" smtClean="0"/>
              <a:t>을 하되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Fitness</a:t>
            </a:r>
            <a:r>
              <a:rPr lang="ko-KR" altLang="en-US" dirty="0" smtClean="0"/>
              <a:t>가 높은 </a:t>
            </a:r>
            <a:r>
              <a:rPr lang="en-US" altLang="ko-KR" dirty="0" smtClean="0"/>
              <a:t>population</a:t>
            </a:r>
            <a:r>
              <a:rPr lang="ko-KR" altLang="en-US" dirty="0" smtClean="0"/>
              <a:t>은 선택될 확률을 높이고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낮은 </a:t>
            </a:r>
            <a:r>
              <a:rPr lang="en-US" altLang="ko-KR" dirty="0" smtClean="0"/>
              <a:t>population</a:t>
            </a:r>
            <a:r>
              <a:rPr lang="ko-KR" altLang="en-US" dirty="0" smtClean="0"/>
              <a:t>은 선택될 확률이 낮도록 함</a:t>
            </a:r>
            <a:r>
              <a:rPr lang="en-US" altLang="ko-KR" dirty="0" smtClean="0"/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mating pool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accept-reject algorithm</a:t>
            </a:r>
            <a:r>
              <a:rPr lang="ko-KR" altLang="en-US" dirty="0" smtClean="0"/>
              <a:t>과 유사하지만</a:t>
            </a:r>
            <a:r>
              <a:rPr lang="en-US" altLang="ko-KR" dirty="0" smtClean="0"/>
              <a:t>,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 smtClean="0"/>
              <a:t> </a:t>
            </a:r>
            <a:r>
              <a:rPr lang="ko-KR" altLang="en-US" dirty="0" smtClean="0"/>
              <a:t>전체 확률을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했을 경우로 각 </a:t>
            </a:r>
            <a:r>
              <a:rPr lang="en-US" altLang="ko-KR" dirty="0" smtClean="0"/>
              <a:t>population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normalization.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 smtClean="0"/>
              <a:t>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US" altLang="ko-KR" dirty="0" smtClean="0"/>
              <a:t>Shakespeare problem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normalization</a:t>
            </a:r>
            <a:r>
              <a:rPr lang="ko-KR" altLang="en-US" dirty="0" smtClean="0"/>
              <a:t>이 쉽지 않았음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844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개입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Fitness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Mutation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fitness</a:t>
            </a:r>
            <a:r>
              <a:rPr lang="ko-KR" altLang="en-US" dirty="0" smtClean="0"/>
              <a:t>가 낮아지면 </a:t>
            </a:r>
            <a:r>
              <a:rPr lang="en-US" altLang="ko-KR" dirty="0" smtClean="0"/>
              <a:t>new population</a:t>
            </a:r>
            <a:r>
              <a:rPr lang="ko-KR" altLang="en-US" dirty="0" smtClean="0"/>
              <a:t>으로 갱신하지 않음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21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Continuous evolutionary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Die, survival, new born</a:t>
            </a:r>
          </a:p>
          <a:p>
            <a:pPr lvl="1"/>
            <a:r>
              <a:rPr lang="en-US" altLang="ko-KR" dirty="0" smtClean="0"/>
              <a:t>Die: unselected population</a:t>
            </a:r>
          </a:p>
          <a:p>
            <a:pPr lvl="1"/>
            <a:r>
              <a:rPr lang="en-US" altLang="ko-KR" dirty="0" smtClean="0"/>
              <a:t>Survival: selected population </a:t>
            </a:r>
            <a:r>
              <a:rPr lang="en-US" altLang="ko-KR" smtClean="0"/>
              <a:t>(parent(O), </a:t>
            </a:r>
            <a:r>
              <a:rPr lang="en-US" altLang="ko-KR" dirty="0" smtClean="0"/>
              <a:t>unchanged population=&gt;</a:t>
            </a:r>
            <a:r>
              <a:rPr lang="ko-KR" altLang="en-US" dirty="0" smtClean="0"/>
              <a:t>유전자 알고리즘 기본 원칙에 어긋나는가</a:t>
            </a:r>
            <a:r>
              <a:rPr lang="en-US" altLang="ko-KR" dirty="0" smtClean="0"/>
              <a:t>?)</a:t>
            </a:r>
          </a:p>
          <a:p>
            <a:pPr lvl="1"/>
            <a:r>
              <a:rPr lang="en-US" altLang="ko-KR" dirty="0" smtClean="0"/>
              <a:t>New born: crossover and mutated population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10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118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Symbol</vt:lpstr>
      <vt:lpstr>Office 테마</vt:lpstr>
      <vt:lpstr>Genetic Algorithm</vt:lpstr>
      <vt:lpstr>Improved selection</vt:lpstr>
      <vt:lpstr>Interactive selection</vt:lpstr>
      <vt:lpstr>Continuous evolutionary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JHLee</cp:lastModifiedBy>
  <cp:revision>15</cp:revision>
  <dcterms:created xsi:type="dcterms:W3CDTF">2018-10-24T06:57:14Z</dcterms:created>
  <dcterms:modified xsi:type="dcterms:W3CDTF">2019-01-10T02:04:18Z</dcterms:modified>
</cp:coreProperties>
</file>