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latin typeface="隶书" pitchFamily="49" charset="-122"/>
                <a:ea typeface="隶书" pitchFamily="49" charset="-122"/>
              </a:rPr>
              <a:t>Rubrics for Written Assignments</a:t>
            </a:r>
            <a:endParaRPr lang="zh-CN" altLang="en-US" dirty="0" smtClean="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139356"/>
              </p:ext>
            </p:extLst>
          </p:nvPr>
        </p:nvGraphicFramePr>
        <p:xfrm>
          <a:off x="1403648" y="2133600"/>
          <a:ext cx="6481465" cy="35996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44967"/>
                <a:gridCol w="2136498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Rubrics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smtClean="0">
                          <a:effectLst/>
                        </a:rPr>
                        <a:t>Assessment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5" marB="0" anchor="b"/>
                </a:tc>
              </a:tr>
              <a:tr h="8572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smtClean="0">
                          <a:effectLst/>
                        </a:rPr>
                        <a:t>Punctual</a:t>
                      </a:r>
                      <a:r>
                        <a:rPr lang="en-US" altLang="zh-CN" sz="1800" u="none" strike="noStrike" baseline="0" smtClean="0">
                          <a:effectLst/>
                        </a:rPr>
                        <a:t> submission; Answers are correct and original; No typo; All questions are completed.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E(Excellent/10</a:t>
                      </a:r>
                      <a:r>
                        <a:rPr lang="zh-CN" altLang="en-US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en-US" altLang="zh-CN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marks</a:t>
                      </a:r>
                      <a:r>
                        <a:rPr lang="en-US" altLang="zh-CN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5" marB="0" anchor="b"/>
                </a:tc>
              </a:tr>
              <a:tr h="94639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smtClean="0">
                          <a:effectLst/>
                        </a:rPr>
                        <a:t>Punctual</a:t>
                      </a:r>
                      <a:r>
                        <a:rPr lang="en-US" altLang="zh-CN" sz="1800" u="none" strike="noStrike" baseline="0" smtClean="0">
                          <a:effectLst/>
                        </a:rPr>
                        <a:t> submission; Answers are mostly correct and original; A few typos; All questions are completed.</a:t>
                      </a:r>
                      <a:endParaRPr lang="zh-CN" altLang="en-US" sz="1800" b="0" i="0" u="none" strike="noStrike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G(Good/8 marks)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9526" marR="9526" marT="9525" marB="0" anchor="b"/>
                </a:tc>
              </a:tr>
              <a:tr h="83398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smtClean="0">
                          <a:effectLst/>
                        </a:rPr>
                        <a:t>Unpunctual</a:t>
                      </a:r>
                      <a:r>
                        <a:rPr lang="en-US" altLang="zh-CN" sz="1800" u="none" strike="noStrike" baseline="0" smtClean="0">
                          <a:effectLst/>
                        </a:rPr>
                        <a:t> submission; Answers are mostly correct and original; Careless handwriting; Some questions are not finished.</a:t>
                      </a:r>
                      <a:endParaRPr lang="zh-CN" altLang="en-US" sz="1800" b="0" i="0" u="none" strike="noStrike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P(Pass/6</a:t>
                      </a:r>
                      <a:r>
                        <a:rPr lang="zh-CN" altLang="en-US" sz="1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marks</a:t>
                      </a:r>
                      <a:r>
                        <a:rPr lang="en-US" altLang="zh-CN" sz="1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9526" marR="9526" marT="9525" marB="0" anchor="b"/>
                </a:tc>
              </a:tr>
              <a:tr h="6781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submission; plagiarism.</a:t>
                      </a:r>
                      <a:endParaRPr lang="zh-CN" altLang="en-US" sz="180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+mn-ea"/>
                          <a:cs typeface="+mn-cs"/>
                        </a:rPr>
                        <a:t>F(Failed/0)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9526" marR="9526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77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隶书</vt:lpstr>
      <vt:lpstr>宋体</vt:lpstr>
      <vt:lpstr>Arial</vt:lpstr>
      <vt:lpstr>Calibri</vt:lpstr>
      <vt:lpstr>Office 主题</vt:lpstr>
      <vt:lpstr>Rubrics for Written Assignments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实验作业评分标准</dc:title>
  <dc:creator>Sang Simon</dc:creator>
  <cp:lastModifiedBy>Sang Simon</cp:lastModifiedBy>
  <cp:revision>9</cp:revision>
  <dcterms:created xsi:type="dcterms:W3CDTF">2015-10-16T04:33:34Z</dcterms:created>
  <dcterms:modified xsi:type="dcterms:W3CDTF">2016-03-10T08:25:02Z</dcterms:modified>
</cp:coreProperties>
</file>