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A82A-B407-8C4D-BF12-AA383772A22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2FA0-08C1-D145-96EF-67A4DE9F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NNDES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4" y="1059545"/>
            <a:ext cx="2543682" cy="44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1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NNDES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NNDES</dc:title>
  <dc:creator>LI, Zhirong</dc:creator>
  <cp:lastModifiedBy>LI, Zhirong</cp:lastModifiedBy>
  <cp:revision>1</cp:revision>
  <dcterms:created xsi:type="dcterms:W3CDTF">2018-09-30T08:00:37Z</dcterms:created>
  <dcterms:modified xsi:type="dcterms:W3CDTF">2018-09-30T08:02:12Z</dcterms:modified>
</cp:coreProperties>
</file>