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Penetration Test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Executive Summary – ACME Corp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Reconnaissance</a:t>
            </a:r>
          </a:p>
          <a:p>
            <a:r>
              <a:t>- Enumeration</a:t>
            </a:r>
          </a:p>
          <a:p>
            <a:r>
              <a:t>- Lateral Movement</a:t>
            </a:r>
          </a:p>
          <a:p>
            <a:r>
              <a:t>- Privilege Escalation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Misconfigured AD Permissions</a:t>
            </a:r>
          </a:p>
          <a:p>
            <a:r>
              <a:t>- Unrestricted WinRM</a:t>
            </a:r>
          </a:p>
          <a:p>
            <a:r>
              <a:t>- Weak GPO Protection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Immediate action recommended:</a:t>
            </a:r>
          </a:p>
          <a:p>
            <a:r>
              <a:t>- Harden ACLs</a:t>
            </a:r>
          </a:p>
          <a:p>
            <a:r>
              <a:t>- Restrict administrative protocols</a:t>
            </a:r>
          </a:p>
          <a:p>
            <a:r>
              <a:t>- Enable SIEM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