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Rapport de Test d'Intrusion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Active Directory Interne – ACME Corp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Stella Barbarella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Objectifs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- Identifier les vulnérabilités internes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Escalader les privilèges depuis un utilisateur standard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Évaluer la sécurité du DC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Proposer des recommandations claires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Méthodologie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- Reconnaissance : nmap, CrackMapExec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Enumération : ldapsearch, BloodHound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Mouvement latéral : Impacket, evil-winrm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Post-exploitation : secretsdump, mimikatz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Scan Nmap – DC</a:t>
            </a:r>
          </a:p>
        </p:txBody>
      </p:sp>
      <p:pic>
        <p:nvPicPr>
          <p:cNvPr id="3" name="Picture 2" descr="screenshot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858000" cy="24000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BloodHound – Chemin vers DA</a:t>
            </a:r>
          </a:p>
        </p:txBody>
      </p:sp>
      <p:pic>
        <p:nvPicPr>
          <p:cNvPr id="3" name="Picture 2" descr="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858000" cy="24007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Dump de Hashs – secretsdump</a:t>
            </a:r>
          </a:p>
        </p:txBody>
      </p:sp>
      <p:pic>
        <p:nvPicPr>
          <p:cNvPr id="3" name="Picture 2" descr="screen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828800"/>
            <a:ext cx="6858000" cy="2400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Vulnérabilités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- GenericAll de ituser → svc-backup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Accès RDP/WinRM non restreint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Journalisation insuffisante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Recommandations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- Réduire les ACL excessives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Protéger les GPO et SYSVOL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Limiter l'accès WinRM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- Activer un SIEM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FF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00FF00"/>
                </a:solidFill>
              </a:defRPr>
            </a:pPr>
            <a:r>
              <a:t>Un utilisateur standard peut devenir Domain Admin en 2h.</a:t>
            </a:r>
          </a:p>
          <a:p>
            <a:pPr>
              <a:defRPr sz="2000">
                <a:solidFill>
                  <a:srgbClr val="00FF00"/>
                </a:solidFill>
              </a:defRPr>
            </a:pPr>
            <a:r>
              <a:t>Mesures correctives urgentes nécessaires.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