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 sobre GitHub - Comandos Essenciais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Introdução ao uso e aos principais comandos do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Git 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Git: Sistema de controle de versão distribuído que permite rastrear mudanças no código.</a:t>
            </a:r>
          </a:p>
          <a:p>
            <a:r>
              <a:t>• GitHub: Plataforma para hospedagem de repositórios Git e colaboração em projetos.</a:t>
            </a:r>
          </a:p>
          <a:p>
            <a:r>
              <a:t>• Importância no desenvolvimento colaborativo e na gestão de projetos.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Instalação do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Windows: Baixar instalador em https://git-scm.com/ e seguir os passos.</a:t>
            </a:r>
          </a:p>
          <a:p>
            <a:r>
              <a:t>• Linux: Usar comandos como `sudo apt install git`.</a:t>
            </a:r>
          </a:p>
          <a:p>
            <a:r>
              <a:t>• Verificar instalação: `git --version`.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Comandos Básicos do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`git init`: Inicia um repositório local.</a:t>
            </a:r>
          </a:p>
          <a:p>
            <a:r>
              <a:t>• `git clone &lt;url&gt;`: Clona um repositório existente.</a:t>
            </a:r>
          </a:p>
          <a:p>
            <a:r>
              <a:t>• `git status`: Verifica o status das alterações.</a:t>
            </a:r>
          </a:p>
          <a:p>
            <a:r>
              <a:t>• `git add &lt;arquivo&gt;`: Adiciona arquivos ao estágio.</a:t>
            </a:r>
          </a:p>
          <a:p>
            <a:r>
              <a:t>• `git commit -m "mensagem"`: Salva alterações no repositório.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`git branch &lt;nome&gt;`: Cria uma nova branch.</a:t>
            </a:r>
          </a:p>
          <a:p>
            <a:r>
              <a:t>• `git checkout &lt;nome&gt;`: Troca para a branch especificada.</a:t>
            </a:r>
          </a:p>
          <a:p>
            <a:r>
              <a:t>• `git merge &lt;branch&gt;`: Mescla a branch com a branch atual.</a:t>
            </a:r>
          </a:p>
          <a:p>
            <a:r>
              <a:t>• `git branch -d &lt;branch&gt;`: Deleta uma branch (se já mesclada).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Comandos Remotos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`git remote add origin &lt;url&gt;`: Associa o repositório local ao remoto.</a:t>
            </a:r>
          </a:p>
          <a:p>
            <a:r>
              <a:t>• `git push origin &lt;branch&gt;`: Envia mudanças para o repositório remoto.</a:t>
            </a:r>
          </a:p>
          <a:p>
            <a:r>
              <a:t>• `git pull origin &lt;branch&gt;`: Recebe mudanças do repositório remoto.</a:t>
            </a:r>
          </a:p>
          <a:p>
            <a:r>
              <a:t>• `git fetch`: Atualiza as informações do repositório remoto.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Usados para propor mudanças e iniciar discussões sobre código.</a:t>
            </a:r>
          </a:p>
          <a:p>
            <a:r>
              <a:t>• Revisão de código, aprovação e sugestões antes de mesclar.</a:t>
            </a:r>
          </a:p>
          <a:p>
            <a:r>
              <a:t>• Importante para colaboração em projetos grandes.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Outras 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Issues: Rastreamento de bugs e novas funcionalidades.</a:t>
            </a:r>
          </a:p>
          <a:p>
            <a:r>
              <a:t>• Actions: Automação de workflows como CI/CD.</a:t>
            </a:r>
          </a:p>
          <a:p>
            <a:r>
              <a:t>• Wiki: Documentação do projeto.</a:t>
            </a:r>
          </a:p>
          <a:p>
            <a:r>
              <a:t>• GitHub Pages: Hospedagem de páginas estáticas.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Pratique comandos Git em repositórios pessoais.</a:t>
            </a:r>
          </a:p>
          <a:p>
            <a:r>
              <a:t>• Utilize branches para organização de trabalho.</a:t>
            </a:r>
          </a:p>
          <a:p>
            <a:r>
              <a:t>• Aproveite as funcionalidades de colaboração do GitHub.</a:t>
            </a:r>
          </a:p>
          <a:p>
            <a:r>
              <a:t>• Explore GitHub Actions para automação e CI/CD.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