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01" r:id="rId24"/>
    <p:sldId id="279" r:id="rId25"/>
    <p:sldId id="280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9656A3-EF67-4CA9-842E-E489BB74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4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EE1614-FC7F-453B-9019-41B1F97B0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6027CE-5E34-47CD-A44B-E801E8D2F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325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963EB4-155D-4446-B12E-205C617E12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828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A52C65-F05F-4DBE-A48A-470516BD7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48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34E075-D2E1-4AD5-9F45-6DCFF745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3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38.gif"/><Relationship Id="rId4" Type="http://schemas.openxmlformats.org/officeDocument/2006/relationships/image" Target="../media/image35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D6115EE-6BFD-4775-A100-93805F09C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6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B5482D-C4DF-4456-B511-922189FF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7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</a:t>
            </a:r>
            <a:r>
              <a:rPr lang="en-US" sz="3200" b="1" dirty="0"/>
              <a:t>equal</a:t>
            </a:r>
            <a:r>
              <a:rPr lang="en-US" sz="3200" dirty="0"/>
              <a:t> if the matrices match, and </a:t>
            </a:r>
            <a:r>
              <a:rPr lang="en-US" sz="3200" b="1" dirty="0"/>
              <a:t>not equal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66356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0010BA-99B2-42C3-962E-8038DD3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D85E37-DF79-48E7-892F-0DFDC4CED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705620-957B-4E60-84E2-371B57C01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102DF-0AC7-425D-A01F-5BD8D30A9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600" dirty="0"/>
              <a:t>Write a program that reads a </a:t>
            </a:r>
            <a:r>
              <a:rPr lang="en-US" sz="2600" b="1" dirty="0">
                <a:solidFill>
                  <a:schemeClr val="bg1"/>
                </a:solidFill>
              </a:rPr>
              <a:t>matrix</a:t>
            </a:r>
            <a:r>
              <a:rPr lang="en-US" sz="2600" dirty="0"/>
              <a:t> of integers from the console, then a </a:t>
            </a:r>
            <a:r>
              <a:rPr lang="en-US" sz="2600" b="1" dirty="0">
                <a:solidFill>
                  <a:schemeClr val="bg1"/>
                </a:solidFill>
              </a:rPr>
              <a:t>number</a:t>
            </a:r>
            <a:r>
              <a:rPr lang="en-US" sz="2600" dirty="0"/>
              <a:t> and prints all the positions at which that number appears in the matrix</a:t>
            </a:r>
          </a:p>
          <a:p>
            <a:r>
              <a:rPr lang="en-US" sz="2600" dirty="0"/>
              <a:t>The matrix definition on the console will contain a line with two positive integer   numbers </a:t>
            </a:r>
            <a:r>
              <a:rPr lang="en-US" sz="2600" b="1" dirty="0"/>
              <a:t>R</a:t>
            </a:r>
            <a:r>
              <a:rPr lang="en-US" sz="2600" dirty="0"/>
              <a:t> and </a:t>
            </a:r>
            <a:r>
              <a:rPr lang="en-US" sz="2600" b="1" dirty="0"/>
              <a:t>C</a:t>
            </a:r>
            <a:r>
              <a:rPr lang="en-US" sz="2600" dirty="0"/>
              <a:t> – the number of rows and columns in the matrix</a:t>
            </a:r>
          </a:p>
          <a:p>
            <a:r>
              <a:rPr lang="en-US" sz="2600" dirty="0"/>
              <a:t>If the number does not appear in the matrix, print </a:t>
            </a:r>
            <a:r>
              <a:rPr lang="en-US" sz="2600" b="1" dirty="0">
                <a:solidFill>
                  <a:schemeClr val="bg1"/>
                </a:solidFill>
              </a:rPr>
              <a:t>"not found"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7262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2D80BB-4A48-4914-9A42-BFA943969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A7FA42-8AA5-4D95-83AD-ABF4B63A07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3648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A84C7F-A38F-43EA-99E2-49EFAF1B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5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1000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9E32E8-56C4-4A54-B3DA-1310C788E9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Multidimensional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Declaring and Creating </a:t>
            </a:r>
            <a:br>
              <a:rPr lang="bg-BG" dirty="0"/>
            </a:br>
            <a:r>
              <a:rPr lang="en-US" dirty="0"/>
              <a:t>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Initializing 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Accessing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 a Matrix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22CEE-10C6-4001-89E7-31C47F247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0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Find the biggest </a:t>
            </a:r>
            <a:r>
              <a:rPr lang="en-US" sz="2800" b="1" dirty="0">
                <a:solidFill>
                  <a:schemeClr val="bg1"/>
                </a:solidFill>
              </a:rPr>
              <a:t>sum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 the result in form of a new matrix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1416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379406" y="5152103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A8111-7681-41A5-82D4-2297844E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C21088-D9E2-4497-8360-F64C0593C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Arrays can have more than one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Declaring </a:t>
            </a:r>
            <a:r>
              <a:rPr lang="en-US" sz="3200" b="1">
                <a:solidFill>
                  <a:schemeClr val="bg1"/>
                </a:solidFill>
              </a:rPr>
              <a:t>and Creating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Arrays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A30C3B-318C-4AD8-BEAA-CEAC0AE8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5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7C66AC57-CE86-4F62-8B12-FC00CC55B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EF0E7575-57C5-4C29-97DA-670689DF3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8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00FE80-5E84-4603-AF40-E0D30A3542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45A74C-6EE5-4856-A935-69E5D6DB2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58D462-CBB8-4E5B-9054-FA0719C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DD7DFB-549C-4CEA-B570-45F2A69E7B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F05BE-00EF-4D92-AA70-F5F2C7A07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840CFBD-C39E-4D7E-A2AA-C17EF102A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1113662-4D12-404A-B02B-3D09F702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98AEF-A48F-43E7-A826-15D0C400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</a:t>
            </a:r>
            <a:r>
              <a:rPr lang="en-US"/>
              <a:t>least one dimension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857E2B-0424-4A47-9CB8-FC9E18F79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9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61AB87-9D52-471E-A2C2-8997EAF0D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2041</Words>
  <Application>Microsoft Office PowerPoint</Application>
  <PresentationFormat>Widescreen</PresentationFormat>
  <Paragraphs>321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Content</vt:lpstr>
      <vt:lpstr>Have a Question?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2020-05-12T13:28:56Z</dcterms:modified>
  <cp:category>programming;computer programming;software development;web development</cp:category>
</cp:coreProperties>
</file>