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538" r:id="rId3"/>
    <p:sldId id="276" r:id="rId4"/>
    <p:sldId id="493" r:id="rId5"/>
    <p:sldId id="492" r:id="rId6"/>
    <p:sldId id="494" r:id="rId7"/>
    <p:sldId id="495" r:id="rId8"/>
    <p:sldId id="499" r:id="rId9"/>
    <p:sldId id="501" r:id="rId10"/>
    <p:sldId id="503" r:id="rId11"/>
    <p:sldId id="504" r:id="rId12"/>
    <p:sldId id="505" r:id="rId13"/>
    <p:sldId id="506" r:id="rId14"/>
    <p:sldId id="507" r:id="rId15"/>
    <p:sldId id="517" r:id="rId16"/>
    <p:sldId id="518" r:id="rId17"/>
    <p:sldId id="527" r:id="rId18"/>
    <p:sldId id="519" r:id="rId19"/>
    <p:sldId id="520" r:id="rId20"/>
    <p:sldId id="522" r:id="rId21"/>
    <p:sldId id="521" r:id="rId22"/>
    <p:sldId id="524" r:id="rId23"/>
    <p:sldId id="531" r:id="rId24"/>
    <p:sldId id="508" r:id="rId25"/>
    <p:sldId id="509" r:id="rId26"/>
    <p:sldId id="515" r:id="rId27"/>
    <p:sldId id="516" r:id="rId28"/>
    <p:sldId id="525" r:id="rId29"/>
    <p:sldId id="526" r:id="rId30"/>
    <p:sldId id="532" r:id="rId31"/>
    <p:sldId id="510" r:id="rId32"/>
    <p:sldId id="401" r:id="rId33"/>
    <p:sldId id="405" r:id="rId34"/>
    <p:sldId id="54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88093A-CFA3-433A-A5EF-19058DC80469}">
          <p14:sldIdLst>
            <p14:sldId id="274"/>
            <p14:sldId id="538"/>
            <p14:sldId id="276"/>
          </p14:sldIdLst>
        </p14:section>
        <p14:section name="Lists" id="{5C573DC3-2CD9-4B32-8271-52C6DEDA47EF}">
          <p14:sldIdLst>
            <p14:sldId id="493"/>
            <p14:sldId id="492"/>
            <p14:sldId id="494"/>
            <p14:sldId id="495"/>
            <p14:sldId id="499"/>
            <p14:sldId id="501"/>
            <p14:sldId id="503"/>
          </p14:sldIdLst>
        </p14:section>
        <p14:section name="Reading Lists from the Console" id="{D427B533-C966-45D2-B477-0B43D2D3739C}">
          <p14:sldIdLst>
            <p14:sldId id="504"/>
            <p14:sldId id="505"/>
            <p14:sldId id="506"/>
            <p14:sldId id="507"/>
            <p14:sldId id="517"/>
            <p14:sldId id="518"/>
            <p14:sldId id="52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C7CDC4A4-AC1E-460C-BC12-47AF5ABB4322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3E6B78FF-0840-40A1-B300-0F149CC6B132}">
          <p14:sldIdLst>
            <p14:sldId id="510"/>
            <p14:sldId id="401"/>
            <p14:sldId id="405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C88770-B70F-4A83-8C69-7C18DF32A8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342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7E0A4C-2DE2-4D54-9EC2-FC868F6233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479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F200C5-49F1-4ACE-9543-8BC4AE8E25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206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919791-AB4A-4B46-9CDE-485744CEDD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996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937525-0103-49A8-A946-FEA76D380F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514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EA4528-D565-4B9A-8A09-BA3E59471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839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0" y="2574000"/>
            <a:ext cx="4376607" cy="1707573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7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AD1EF09D-CA59-4214-B537-559DC6D76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7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61AD-8207-4FFC-9A6D-B8906D7888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Lists from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C6B0086-CE06-4453-A815-DDD4A189B2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for Loop or String.split()</a:t>
            </a:r>
          </a:p>
        </p:txBody>
      </p:sp>
    </p:spTree>
    <p:extLst>
      <p:ext uri="{BB962C8B-B14F-4D97-AF65-F5344CB8AC3E}">
        <p14:creationId xmlns:p14="http://schemas.microsoft.com/office/powerpoint/2010/main" val="36911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28A518-4F98-494F-B9D8-D575E8310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64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1198FD-DB2F-4FE0-A7CD-BAA44B134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A9B939E-EE00-4A9A-A9A1-79BE6D853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2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9437C53-7446-4C10-B9CD-87570C603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06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8318" y="1539000"/>
            <a:ext cx="10855364" cy="460392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= new Scanner(System.in);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List&lt;Double&gt;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.map(Double::parseDouble).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Collectors.toList()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numbers.size() - 1; i++)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if (numbers.get(i).equals(numbers.get(i + 1))) {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numbers.set(i, </a:t>
            </a:r>
            <a:r>
              <a:rPr lang="en-US" sz="2400" dirty="0" err="1">
                <a:solidFill>
                  <a:schemeClr val="tx1"/>
                </a:solidFill>
              </a:rPr>
              <a:t>numbers.get</a:t>
            </a:r>
            <a:r>
              <a:rPr lang="en-US" sz="2400" dirty="0">
                <a:solidFill>
                  <a:schemeClr val="tx1"/>
                </a:solidFill>
              </a:rPr>
              <a:t>(i) + numbers.get(i + 1));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numbers.</a:t>
            </a:r>
            <a:r>
              <a:rPr lang="en-US" sz="2400" dirty="0">
                <a:solidFill>
                  <a:schemeClr val="bg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(i + 1);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i = -1;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//Continue on the next slide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Sum Adjacent Equal Numbers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9B5E2F-97A6-427A-BC1B-824953436E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Sum Adjacent Equal Numbers (2)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DecimalFormat("0.#").format(item)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24382D-03A1-460B-B189-90330ABAE2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1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E188E21-F3C8-40BC-BAAA-389938612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63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3E35E-6CAD-4B5D-9FF3-D3507508F6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0891" y="1764000"/>
            <a:ext cx="11682917" cy="4467009"/>
          </a:xfrm>
        </p:spPr>
        <p:txBody>
          <a:bodyPr/>
          <a:lstStyle/>
          <a:p>
            <a:r>
              <a:rPr lang="en-US" sz="2400" dirty="0"/>
              <a:t>Scanner </a:t>
            </a:r>
            <a:r>
              <a:rPr lang="en-US" sz="2400" dirty="0" err="1"/>
              <a:t>sc</a:t>
            </a:r>
            <a:r>
              <a:rPr lang="en-US" sz="2400" dirty="0"/>
              <a:t> = new Scanner(System.in);</a:t>
            </a:r>
          </a:p>
          <a:p>
            <a:endParaRPr lang="en-US" sz="2400" dirty="0"/>
          </a:p>
          <a:p>
            <a:r>
              <a:rPr lang="en-US" sz="2400" dirty="0"/>
              <a:t>List&lt;Integer&gt; numbers = Arrays.stream(sc.nextLine().split(" "))	</a:t>
            </a:r>
          </a:p>
          <a:p>
            <a:r>
              <a:rPr lang="en-US" sz="2400" dirty="0"/>
              <a:t>  .map(Integer::parseInt).collect(Collectors.toList());</a:t>
            </a:r>
          </a:p>
          <a:p>
            <a:r>
              <a:rPr lang="en-US" sz="2400" dirty="0"/>
              <a:t>int size = numbers.size();</a:t>
            </a:r>
          </a:p>
          <a:p>
            <a:r>
              <a:rPr lang="en-US" sz="2400" dirty="0"/>
              <a:t>for (int i = 0; i &lt; size / 2; i++) {</a:t>
            </a:r>
          </a:p>
          <a:p>
            <a:r>
              <a:rPr lang="en-US" sz="2400" dirty="0"/>
              <a:t>  numbers.set(i, numbers.get(i) + numbers.get(numbers.size() - 1));</a:t>
            </a:r>
          </a:p>
          <a:p>
            <a:r>
              <a:rPr lang="en-US" sz="2400" dirty="0"/>
              <a:t>  numbers.remove(numbers.size() - 1);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System.out.println(numbers.toString().replaceAll("[\\[\\],]",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Gauss' Trick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A03363E-0470-4B4E-AAFF-7B9198BCC3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D96305-451C-4643-881C-1E130A2F0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68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06BFC3D-3AAA-436D-BD0B-27C3FFC1D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15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List&lt;Integer&gt;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nums2.</a:t>
            </a:r>
            <a:r>
              <a:rPr lang="en-US" dirty="0">
                <a:solidFill>
                  <a:schemeClr val="bg1"/>
                </a:solidFill>
              </a:rPr>
              <a:t>size())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nums1.size()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nums2.size()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</a:t>
            </a:r>
            <a:r>
              <a:rPr lang="en-US" dirty="0" err="1">
                <a:solidFill>
                  <a:schemeClr val="bg1"/>
                </a:solidFill>
              </a:rPr>
              <a:t>addAll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nums2.size()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nums1.size()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</a:t>
            </a:r>
            <a:r>
              <a:rPr lang="en-US" dirty="0" err="1">
                <a:solidFill>
                  <a:schemeClr val="bg1"/>
                </a:solidFill>
              </a:rPr>
              <a:t>addAll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resultNums.toString</a:t>
            </a:r>
            <a:r>
              <a:rPr lang="en-US" dirty="0">
                <a:solidFill>
                  <a:schemeClr val="tx1"/>
                </a:solidFill>
              </a:rPr>
              <a:t>().replaceAll("[\\[\\],]", ""));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Merging Lists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DC687AF-CF24-4E74-9850-3CE7DD727A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Merging Lists (2)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longerList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shorterList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i = </a:t>
            </a:r>
            <a:r>
              <a:rPr lang="en-US" dirty="0" err="1">
                <a:solidFill>
                  <a:schemeClr val="tx1"/>
                </a:solidFill>
              </a:rPr>
              <a:t>shorterList.size</a:t>
            </a:r>
            <a:r>
              <a:rPr lang="en-US" dirty="0">
                <a:solidFill>
                  <a:schemeClr val="tx1"/>
                </a:solidFill>
              </a:rPr>
              <a:t>(); i &lt; </a:t>
            </a:r>
            <a:r>
              <a:rPr lang="en-US" dirty="0" err="1">
                <a:solidFill>
                  <a:schemeClr val="tx1"/>
                </a:solidFill>
              </a:rPr>
              <a:t>longerList.size</a:t>
            </a:r>
            <a:r>
              <a:rPr lang="en-US" dirty="0">
                <a:solidFill>
                  <a:schemeClr val="tx1"/>
                </a:solidFill>
              </a:rPr>
              <a:t>();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longerList.</a:t>
            </a:r>
            <a:r>
              <a:rPr lang="en-US" dirty="0" err="1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(i));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149BE8-F866-4FC3-8926-3AC1AAAC2B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6BDB4-657C-4EC1-9473-DC9C55B428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20CA9E-C907-468E-876D-CB1C22368C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Reading and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22965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43517E-D17F-4A1E-89A3-B59A0D641E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49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274EBCC-2D01-4A6A-8783-63C061683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4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0B1D095-1A3A-4E92-88D1-6969BC162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8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 n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Collections.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products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</a:t>
            </a:r>
            <a:r>
              <a:rPr lang="en-US" dirty="0" err="1">
                <a:solidFill>
                  <a:schemeClr val="tx1"/>
                </a:solidFill>
              </a:rPr>
              <a:t>products.size</a:t>
            </a:r>
            <a:r>
              <a:rPr lang="en-US" dirty="0">
                <a:solidFill>
                  <a:schemeClr val="tx1"/>
                </a:solidFill>
              </a:rPr>
              <a:t>();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("%d.%</a:t>
            </a:r>
            <a:r>
              <a:rPr lang="en-US" dirty="0" err="1">
                <a:solidFill>
                  <a:schemeClr val="tx1"/>
                </a:solidFill>
              </a:rPr>
              <a:t>s%n</a:t>
            </a:r>
            <a:r>
              <a:rPr lang="en-US" dirty="0">
                <a:solidFill>
                  <a:schemeClr val="tx1"/>
                </a:solidFill>
              </a:rPr>
              <a:t>", i + 1, </a:t>
            </a:r>
            <a:r>
              <a:rPr lang="en-US" dirty="0" err="1">
                <a:solidFill>
                  <a:schemeClr val="tx1"/>
                </a:solidFill>
              </a:rPr>
              <a:t>products.get</a:t>
            </a:r>
            <a:r>
              <a:rPr lang="en-US" dirty="0">
                <a:solidFill>
                  <a:schemeClr val="tx1"/>
                </a:solidFill>
              </a:rPr>
              <a:t>(i));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List of Products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F8F6AAC-D17A-4285-A805-AB7B3BDC08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F828DF0-AC43-4404-87E4-73EEF5CAF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96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231C5-C62E-4B71-A0EE-9FE7F50C1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117" y="1674000"/>
            <a:ext cx="11369766" cy="4462669"/>
          </a:xfrm>
        </p:spPr>
        <p:txBody>
          <a:bodyPr/>
          <a:lstStyle/>
          <a:p>
            <a:r>
              <a:rPr lang="en-US" dirty="0"/>
              <a:t>List&lt;Integer&gt; </a:t>
            </a:r>
            <a:r>
              <a:rPr lang="en-US" dirty="0" err="1"/>
              <a:t>nums</a:t>
            </a:r>
            <a:r>
              <a:rPr lang="en-US" dirty="0"/>
              <a:t> = Arrays.stream(sc.nextLine().split(" "))</a:t>
            </a:r>
          </a:p>
          <a:p>
            <a:r>
              <a:rPr lang="en-US" dirty="0"/>
              <a:t>   	.map(Integer::parseInt).collect(Collectors.toList());</a:t>
            </a:r>
          </a:p>
          <a:p>
            <a:r>
              <a:rPr lang="en-US" dirty="0"/>
              <a:t>for (int i = 0; i &lt; </a:t>
            </a:r>
            <a:r>
              <a:rPr lang="en-US" dirty="0" err="1"/>
              <a:t>nums.size</a:t>
            </a:r>
            <a:r>
              <a:rPr lang="en-US" dirty="0"/>
              <a:t>(); i++)</a:t>
            </a:r>
          </a:p>
          <a:p>
            <a:r>
              <a:rPr lang="en-US" dirty="0"/>
              <a:t>  if (</a:t>
            </a:r>
            <a:r>
              <a:rPr lang="en-US" dirty="0" err="1"/>
              <a:t>nums.get</a:t>
            </a:r>
            <a:r>
              <a:rPr lang="en-US" dirty="0"/>
              <a:t>(i) &lt; 0)</a:t>
            </a:r>
          </a:p>
          <a:p>
            <a:r>
              <a:rPr lang="en-US" dirty="0"/>
              <a:t>    </a:t>
            </a:r>
            <a:r>
              <a:rPr lang="en-US" dirty="0" err="1"/>
              <a:t>nums.remove</a:t>
            </a:r>
            <a:r>
              <a:rPr lang="en-US" dirty="0"/>
              <a:t>(i--);</a:t>
            </a:r>
          </a:p>
          <a:p>
            <a:r>
              <a:rPr lang="en-US" dirty="0" err="1"/>
              <a:t>Collections.reverse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r>
              <a:rPr lang="en-US" dirty="0"/>
              <a:t>if (</a:t>
            </a:r>
            <a:r>
              <a:rPr lang="en-US" dirty="0" err="1"/>
              <a:t>nums.size</a:t>
            </a:r>
            <a:r>
              <a:rPr lang="en-US" dirty="0"/>
              <a:t>() == 0) </a:t>
            </a:r>
          </a:p>
          <a:p>
            <a:r>
              <a:rPr lang="en-US" dirty="0"/>
              <a:t>  System.out.println("empty");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System.out.println(</a:t>
            </a:r>
            <a:r>
              <a:rPr lang="en-US" dirty="0" err="1"/>
              <a:t>nums.toString</a:t>
            </a:r>
            <a:r>
              <a:rPr lang="en-US" dirty="0"/>
              <a:t>().replaceAll("[\\[\\],]",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</a:t>
            </a:r>
            <a:r>
              <a:rPr lang="en-US"/>
              <a:t>and Reverse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9D8330-DA35-4932-96B7-0A92510781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AD028B-8C14-4FB2-9E28-883698F8B7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111-7B59-4089-9AB3-2A33283CA3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2AACFBF-27F7-4360-87B7-0F69317C81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Sorting Lists</a:t>
            </a:r>
          </a:p>
        </p:txBody>
      </p:sp>
    </p:spTree>
    <p:extLst>
      <p:ext uri="{BB962C8B-B14F-4D97-AF65-F5344CB8AC3E}">
        <p14:creationId xmlns:p14="http://schemas.microsoft.com/office/powerpoint/2010/main" val="14256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404D7BB-D7B7-4B35-B4D5-4956602CF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1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892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5D26B5-F7BB-4B7E-A4B1-1B1B98600E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5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760B42-0965-4BF1-A1FC-942648C8C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06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5331-D29F-468E-B031-6050692911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08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4B88B5-23F6-45AD-959B-17E873BBE7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3923AA8-021B-4AE8-A28F-C2C9D09141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BC4F04-E2BF-4C19-A744-E97B8E435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92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9D4001E-5763-48DF-B5E3-3866D09ED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23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728DDAF-A263-4E6C-87AC-132A1323F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7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2432</Words>
  <Application>Microsoft Office PowerPoint</Application>
  <PresentationFormat>Widescreen</PresentationFormat>
  <Paragraphs>352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Questions?</vt:lpstr>
      <vt:lpstr>Table of Contents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Reading Lists from the Console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13</cp:revision>
  <dcterms:created xsi:type="dcterms:W3CDTF">2018-05-23T13:08:44Z</dcterms:created>
  <dcterms:modified xsi:type="dcterms:W3CDTF">2020-05-14T08:40:51Z</dcterms:modified>
  <cp:category>programming fundamentals;computer programming;software development;web development</cp:category>
</cp:coreProperties>
</file>