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401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100F64-D66D-4F2A-879F-B0A53D46C997}">
          <p14:sldIdLst>
            <p14:sldId id="256"/>
            <p14:sldId id="257"/>
            <p14:sldId id="258"/>
          </p14:sldIdLst>
        </p14:section>
        <p14:section name="Arrays" id="{44CFFFB9-0090-4C19-A85C-72F402F988CE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s from the Console" id="{2796F706-8D3A-4453-8540-9914E67D190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9F11B085-A29A-4783-8379-6D48731D1749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24E05DC6-3F2B-47FB-A027-CE9F42BCB4AD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39D09-2BFA-450F-B4B1-3AF8C97472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226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D82DCA1-FFFB-4C14-B62B-8063624648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75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026BE1-372B-48B7-9ECB-67D9C6D1F6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B6299E-A516-4A05-9FEB-DFCD69C8E6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903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6A3767B-EDEF-4E00-B17E-4547BD98D4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242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78B82-200D-4233-91B1-A1F2C8B02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551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3A1317-7154-4F99-B18D-66A7E3A5E9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971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433BDC-92CF-4F6B-98E7-C9E54D3574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824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07384" y="2574000"/>
            <a:ext cx="3672092" cy="168299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02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First, read the array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from the console 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1764000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249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5A8BED-4E63-45F0-AB30-486B11AD63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8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79113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6620BC-592F-4AB5-8350-042C8A1ED7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932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83D6FC7-0BA8-4579-A92B-34FF786875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668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DBCB18-1C69-4531-AF2F-A7A3E08B8B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7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756D04-958B-4036-938F-CD226DEC4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35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3F23C4-BEBF-4B31-83F9-C485F07A6E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4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114801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9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094848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35D24CC-B08A-4F3C-A957-A0E7A5F81A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3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FD5BAEC-FAC8-4F07-B498-A1BAB7E24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26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6800" y="1779274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916C7C-D80A-44F4-923E-98AF49D25F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6C9FEA4-DDD4-4266-A0E1-BCF69A464F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Foreach Loop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93C02A5-8585-429C-8749-D7398223F3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Iterate Through Collections</a:t>
            </a:r>
          </a:p>
        </p:txBody>
      </p:sp>
    </p:spTree>
    <p:extLst>
      <p:ext uri="{BB962C8B-B14F-4D97-AF65-F5344CB8AC3E}">
        <p14:creationId xmlns:p14="http://schemas.microsoft.com/office/powerpoint/2010/main" val="39026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Arrays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Reading Arrays from the Console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Foreach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FC83A-C6D9-46C7-90AF-83B70827D7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48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737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167366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E5651BD9-9150-4E3A-A3D0-89EFBCA4E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0" y="1324439"/>
            <a:ext cx="8458200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6201" y="4290462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5000" y="484216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97C2E66-482B-43D0-88A2-7CB2980756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7543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7543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3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5186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2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5186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4A841790-EACA-4293-A4A5-9A73FDF02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72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408" y="14478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Arrays.stream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sc.nextLine</a:t>
            </a:r>
            <a:r>
              <a:rPr lang="en-US" dirty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.</a:t>
            </a:r>
            <a:r>
              <a:rPr lang="en-US" dirty="0" err="1">
                <a:solidFill>
                  <a:schemeClr val="tx1"/>
                </a:solidFill>
              </a:rPr>
              <a:t>mapToInt</a:t>
            </a:r>
            <a:r>
              <a:rPr lang="en-US" dirty="0">
                <a:solidFill>
                  <a:schemeClr val="tx1"/>
                </a:solidFill>
              </a:rPr>
              <a:t>(e -&gt;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(e)).</a:t>
            </a:r>
            <a:r>
              <a:rPr lang="en-US" dirty="0" err="1">
                <a:solidFill>
                  <a:schemeClr val="tx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evenSum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oddSum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% 2 == 0) </a:t>
            </a:r>
            <a:r>
              <a:rPr lang="en-US" dirty="0" err="1">
                <a:solidFill>
                  <a:schemeClr val="tx1"/>
                </a:solidFill>
              </a:rPr>
              <a:t>evenSum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else </a:t>
            </a:r>
            <a:r>
              <a:rPr lang="en-US" dirty="0" err="1">
                <a:solidFill>
                  <a:schemeClr val="tx1"/>
                </a:solidFill>
              </a:rPr>
              <a:t>oddSum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Find the difference and print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and Odd Subtraction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F6F018-5BEC-44BD-B592-71B89E6337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D0EF4A-F9FF-400E-9A46-2F10755282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87056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6BAFF5C-55B6-4750-8EC2-52ED5C196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055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032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A9300-F088-4F5E-84E4-34F355ECD4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5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3602963-57CD-44FC-BC93-4B1E2DE62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68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5B027E2-FB44-48FD-ABBD-6061220B9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8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701348F-D992-4F0F-B02D-A9E102EE89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2500997-9AE4-4B5A-9F2B-C358353121B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297669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63D6CC4F-BAAE-4742-B149-A8E3337C96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67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9696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9696" y="3128979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9696" y="4903652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78089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01001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867511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1B30A97-F578-4152-BD38-EFE845DF4F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71345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DBDE85F6-D2DB-4EF1-B3BF-53BEBC7F8E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FEE6B4-240D-4A97-8645-7450C59C2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9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1DB83B5-5E8A-462C-9B48-70F1A70A011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Array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847FF01-4E90-4066-9BE8-242882AD13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 or String.split()</a:t>
            </a:r>
          </a:p>
        </p:txBody>
      </p:sp>
    </p:spTree>
    <p:extLst>
      <p:ext uri="{BB962C8B-B14F-4D97-AF65-F5344CB8AC3E}">
        <p14:creationId xmlns:p14="http://schemas.microsoft.com/office/powerpoint/2010/main" val="215559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1740</Words>
  <Application>Microsoft Office PowerPoint</Application>
  <PresentationFormat>Widescreen</PresentationFormat>
  <Paragraphs>302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15</cp:revision>
  <dcterms:created xsi:type="dcterms:W3CDTF">2018-05-23T13:08:44Z</dcterms:created>
  <dcterms:modified xsi:type="dcterms:W3CDTF">2020-05-11T13:08:10Z</dcterms:modified>
  <cp:category>programming fundamentals;computer programming;software development;web development</cp:category>
</cp:coreProperties>
</file>