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402" r:id="rId2"/>
    <p:sldId id="507" r:id="rId3"/>
    <p:sldId id="510" r:id="rId4"/>
    <p:sldId id="467" r:id="rId5"/>
    <p:sldId id="468" r:id="rId6"/>
    <p:sldId id="469" r:id="rId7"/>
    <p:sldId id="509" r:id="rId8"/>
    <p:sldId id="539" r:id="rId9"/>
    <p:sldId id="473" r:id="rId10"/>
    <p:sldId id="474" r:id="rId11"/>
    <p:sldId id="476" r:id="rId12"/>
    <p:sldId id="477" r:id="rId13"/>
    <p:sldId id="478" r:id="rId14"/>
    <p:sldId id="479" r:id="rId15"/>
    <p:sldId id="262" r:id="rId16"/>
    <p:sldId id="541" r:id="rId17"/>
    <p:sldId id="540" r:id="rId18"/>
    <p:sldId id="542" r:id="rId19"/>
    <p:sldId id="277" r:id="rId20"/>
    <p:sldId id="265" r:id="rId21"/>
    <p:sldId id="266" r:id="rId22"/>
    <p:sldId id="285" r:id="rId23"/>
    <p:sldId id="286" r:id="rId24"/>
    <p:sldId id="605" r:id="rId25"/>
    <p:sldId id="606" r:id="rId26"/>
    <p:sldId id="607" r:id="rId27"/>
    <p:sldId id="608" r:id="rId28"/>
    <p:sldId id="548" r:id="rId29"/>
    <p:sldId id="349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2E3F76-A20C-4CF4-A5AA-C77ACFD808FD}">
          <p14:sldIdLst>
            <p14:sldId id="402"/>
            <p14:sldId id="507"/>
            <p14:sldId id="510"/>
          </p14:sldIdLst>
        </p14:section>
        <p14:section name="Objects and Classes" id="{A22D0DFE-48A3-4A61-B743-B79D962BF05F}">
          <p14:sldIdLst>
            <p14:sldId id="467"/>
            <p14:sldId id="468"/>
            <p14:sldId id="469"/>
            <p14:sldId id="509"/>
            <p14:sldId id="539"/>
          </p14:sldIdLst>
        </p14:section>
        <p14:section name="Using the Built-in API Classes" id="{DF54D44F-B84B-4887-80EF-4DA3E3BCB188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B356ABA8-6702-41F9-BC44-6A88BA40E1E1}">
          <p14:sldIdLst>
            <p14:sldId id="262"/>
            <p14:sldId id="541"/>
            <p14:sldId id="540"/>
            <p14:sldId id="542"/>
            <p14:sldId id="277"/>
            <p14:sldId id="265"/>
            <p14:sldId id="266"/>
            <p14:sldId id="285"/>
            <p14:sldId id="286"/>
            <p14:sldId id="605"/>
            <p14:sldId id="606"/>
            <p14:sldId id="607"/>
            <p14:sldId id="608"/>
            <p14:sldId id="548"/>
          </p14:sldIdLst>
        </p14:section>
        <p14:section name="Conclusion" id="{4F8D98AE-B0C8-4C61-A296-2593B61652B0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D8825D-95F2-48AD-9925-5DD998A19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374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22D4C7-A789-4D00-B545-137315F661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80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24B736-3223-4496-95F2-F447ADCFE0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0416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01C963-32F7-4743-A881-848666004F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58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D7897A-7BBB-4946-9040-D92742B62C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41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2FEE97-E1DD-496D-9F7B-F30AB900E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6521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D0BCC4-FA4D-4C9C-BCA2-A86EABAD5F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803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572260-D6C4-4D95-9D96-5A678B3CDF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686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FAFE32-94BB-45E9-A4EA-FFB25761FF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803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CDC491-AF71-4080-9AD4-533A21A0A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3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8BBAA8-2F21-4180-835D-51E850F00A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54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9B8024-0509-40EB-A799-48472AEA70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3173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6AD185-54B5-4A36-9367-F8073C8F02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486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CBC5FF-BC34-4D71-91DA-8C41EF628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368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C59B8-5F27-4370-8DE8-324071426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148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30F003-3884-45F0-BEBA-5A3C71184B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299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9269EA-3AC6-4306-B08D-DEAA24C4B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785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925839-AD99-44FF-AF31-AC3EA4A690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546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6BF84D-A813-46CB-A1BF-FCC1527F0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470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A082E3-A86B-4A45-A4AF-FAFAD25F4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11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F060E3-31A8-4086-BB54-070BD503D8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671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74000"/>
            <a:ext cx="2001600" cy="20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3C60801-1525-4F46-A217-D1E2A4EA1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3550" y="628605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6271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1401" y="2615813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3950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09B76F16-FE29-4FAD-ABE8-26416AFD5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87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7225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24437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B16A3F-D5F0-46F6-9CF8-4E8DDF2442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0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946" y="2955227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946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1824" y="4396254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0" y="61901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92E24E87-2EC0-4865-911E-40A405609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62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295401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207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38B305-CBE2-4579-B74F-F8FF6CE179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5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6E1E-48BB-47FE-9999-5202943B2A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E80A82B-8359-4780-8707-564E52D31F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Creating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18223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21367" y="4393980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89512" y="3472883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518360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729977" y="404953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99D649-FED4-4310-87AB-489A6E7184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14255F2-67EC-4EFE-B5BC-E9E8384458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1" y="3394273"/>
            <a:ext cx="4724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int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609" y="3981074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367CF7C-2816-4F90-BCD9-DB8C02E0F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504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96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9077A15-0818-4497-BC51-BE63584A52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</a:t>
            </a:r>
            <a:r>
              <a:rPr lang="en-US" sz="3600"/>
              <a:t>Simple Classes</a:t>
            </a:r>
            <a:endParaRPr lang="en-US" sz="3600" dirty="0"/>
          </a:p>
          <a:p>
            <a:pPr lvl="1"/>
            <a:r>
              <a:rPr lang="en-US" sz="3400" dirty="0"/>
              <a:t>Fields</a:t>
            </a:r>
          </a:p>
          <a:p>
            <a:pPr lvl="1"/>
            <a:r>
              <a:rPr lang="en-US" sz="3400" dirty="0"/>
              <a:t>Constructors</a:t>
            </a:r>
          </a:p>
          <a:p>
            <a:pPr lvl="1"/>
            <a:r>
              <a:rPr lang="en-US" sz="3400" dirty="0"/>
              <a:t>Methods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03ACA1-5377-4D4E-A7AF-76D21850D5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23E80FA-9B98-4C8D-A57F-0DBB8723C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89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783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A9D7F401-A692-4980-981B-70E87F5CEF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Special methods, executed during object creation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6108" y="2188129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8109" y="4550329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0" y="2028163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6786" y="310855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6E7D21D-ECD5-485F-BBDA-6B6A461890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can have multiple constructors in the same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A74DED-C2A8-48A4-AB99-FD874A0718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Read students 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2800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Define a class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2800" dirty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If you receive a student which already exists (matching </a:t>
            </a:r>
            <a:br>
              <a:rPr lang="en-US" sz="2800" dirty="0"/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dirty="0"/>
              <a:t> and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Print students which are from the given city in the format: </a:t>
            </a:r>
            <a:br>
              <a:rPr lang="en-US" sz="3000" dirty="0"/>
            </a:b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000" dirty="0"/>
              <a:t>"</a:t>
            </a:r>
            <a:endParaRPr lang="en-US" sz="28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5CDBA8-5179-4748-9BE5-3484E30B41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4401" y="1752601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CDEAF8-A264-4F0A-A7FC-FEC616D8E9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838201" y="14478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65BB79-17A9-4AEA-89DD-EDECE0EC8C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381000" y="1295401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74CC7-EC8C-4B55-A7AF-09AEB8596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AD307-61DB-412F-9302-9D00600A13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05AF590-0030-4330-8A28-AD1FC3AC3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5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CEEBECF-BC66-4D1C-B19B-F1F481E7F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1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846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F1C9FA-A937-4275-AE72-923155E0FD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1077FB-957A-4004-89B8-5CB28C6FF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92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56B3-881C-4F4F-9D36-626B2AF6C1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 and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79922"/>
              </p:ext>
            </p:extLst>
          </p:nvPr>
        </p:nvGraphicFramePr>
        <p:xfrm>
          <a:off x="2068513" y="3085813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646" y="309286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31" y="492754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890" y="4376420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958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9A0F86C-6284-4AA6-B26F-0D57C898D0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Typically a class has multiple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6FBD1-14F4-4ED3-8374-50C71E998F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3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516C83-BC4A-4215-AC0B-526E58EE3A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5E5F52BC-5B60-4E98-B217-3C549EF131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8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6FF6-D65A-4187-A959-8C4265735E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Built-In API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2A7962-A764-413C-9434-4B398C8B7B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Math, Random, BigInteger ...</a:t>
            </a:r>
          </a:p>
        </p:txBody>
      </p:sp>
    </p:spTree>
    <p:extLst>
      <p:ext uri="{BB962C8B-B14F-4D97-AF65-F5344CB8AC3E}">
        <p14:creationId xmlns:p14="http://schemas.microsoft.com/office/powerpoint/2010/main" val="37392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2106</Words>
  <Application>Microsoft Office PowerPoint</Application>
  <PresentationFormat>Widescreen</PresentationFormat>
  <Paragraphs>358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Objects – Instances of Classes</vt:lpstr>
      <vt:lpstr>Classes vs. Objects</vt:lpstr>
      <vt:lpstr>Using the Built-In API Classes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Defining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12</cp:revision>
  <dcterms:created xsi:type="dcterms:W3CDTF">2018-05-23T13:08:44Z</dcterms:created>
  <dcterms:modified xsi:type="dcterms:W3CDTF">2020-05-11T13:02:06Z</dcterms:modified>
  <cp:category>programming;computer programming;software development;web development</cp:category>
</cp:coreProperties>
</file>