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401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7"/>
            <p14:sldId id="258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405"/>
            <p14:sldId id="493"/>
          </p14:sldIdLst>
        </p14:section>
        <p14:section name="Default Section" id="{7D2D65CC-624F-4B64-BFEA-BDD77A34D3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4" d="100"/>
          <a:sy n="54" d="100"/>
        </p:scale>
        <p:origin x="826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186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5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3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719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745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0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hlinkClick r:id="rId3"/>
              </a:rPr>
              <a:t>https://softuni.bg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1601" y="2350266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8848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61333" y="233518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1601" y="234773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600200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8109" y="4991279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5441" y="4991279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1746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5001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xmlns="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xmlns="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7864" y="1605832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ED5F60B-9678-490B-B36A-FE3082586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Java 8 we can have </a:t>
            </a:r>
            <a:r>
              <a:rPr lang="en-US" b="1" dirty="0">
                <a:solidFill>
                  <a:schemeClr val="bg1"/>
                </a:solidFill>
              </a:rPr>
              <a:t>method 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default method </a:t>
            </a:r>
            <a:r>
              <a:rPr lang="en-US" sz="3400" dirty="0"/>
              <a:t>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013" y="1908786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9C91EA-D50C-45BE-BC8F-660A834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58" y="5053622"/>
            <a:ext cx="6017024" cy="12022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3085" y="3838681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dirty="0"/>
              <a:t>providing</a:t>
            </a:r>
            <a:r>
              <a:rPr lang="en-US" sz="3000" b="1" dirty="0">
                <a:solidFill>
                  <a:schemeClr val="bg1"/>
                </a:solidFill>
              </a:rPr>
              <a:t>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 must</a:t>
            </a:r>
            <a:r>
              <a:rPr lang="en-US" sz="3000" b="1" dirty="0">
                <a:solidFill>
                  <a:schemeClr val="bg1"/>
                </a:solidFill>
              </a:rPr>
              <a:t>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</a:t>
            </a:r>
            <a:r>
              <a:rPr lang="en-US" sz="3000" dirty="0"/>
              <a:t>the</a:t>
            </a:r>
            <a:r>
              <a:rPr lang="en-US" sz="3000" b="1" dirty="0">
                <a:solidFill>
                  <a:schemeClr val="bg1"/>
                </a:solidFill>
              </a:rPr>
              <a:t>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80318" y="3429000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318" y="5453731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Abstraction </a:t>
            </a:r>
            <a:r>
              <a:rPr lang="en-US" sz="2800" dirty="0"/>
              <a:t>means ignoring </a:t>
            </a:r>
            <a:r>
              <a:rPr lang="en-US" sz="2800" b="1" dirty="0">
                <a:solidFill>
                  <a:schemeClr val="bg1"/>
                </a:solidFill>
              </a:rPr>
              <a:t>irrelevant </a:t>
            </a:r>
            <a:r>
              <a:rPr lang="en-US" sz="2800" dirty="0"/>
              <a:t>features, properties, or </a:t>
            </a:r>
            <a:br>
              <a:rPr lang="en-US" sz="2800" dirty="0"/>
            </a:br>
            <a:r>
              <a:rPr lang="en-US" sz="2800" dirty="0"/>
              <a:t>functions and emphasizing the</a:t>
            </a:r>
            <a:r>
              <a:rPr lang="en-US" sz="2800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... relevant </a:t>
            </a:r>
            <a:r>
              <a:rPr lang="en-US" sz="2800" dirty="0"/>
              <a:t>to the </a:t>
            </a:r>
            <a:r>
              <a:rPr lang="en-US" sz="2800" b="1" dirty="0">
                <a:solidFill>
                  <a:schemeClr val="bg1"/>
                </a:solidFill>
              </a:rPr>
              <a:t>context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project </a:t>
            </a:r>
            <a:r>
              <a:rPr lang="en-US" sz="28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Abstraction helps </a:t>
            </a:r>
            <a:r>
              <a:rPr lang="en-US" sz="2800" b="1" dirty="0">
                <a:solidFill>
                  <a:schemeClr val="bg1"/>
                </a:solidFill>
              </a:rPr>
              <a:t>managing </a:t>
            </a:r>
            <a:r>
              <a:rPr lang="en-US" sz="28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Abstraction lets you focus on </a:t>
            </a:r>
            <a:r>
              <a:rPr lang="en-US" sz="2800" b="1" dirty="0">
                <a:solidFill>
                  <a:schemeClr val="bg1"/>
                </a:solidFill>
              </a:rPr>
              <a:t>what the </a:t>
            </a:r>
            <a:r>
              <a:rPr lang="en-US" sz="2800" dirty="0"/>
              <a:t>object does instead of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how it does it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xmlns="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xmlns="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xmlns="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2189</Words>
  <Application>Microsoft Office PowerPoint</Application>
  <PresentationFormat>Widescreen</PresentationFormat>
  <Paragraphs>486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15</cp:revision>
  <dcterms:created xsi:type="dcterms:W3CDTF">2018-05-23T13:08:44Z</dcterms:created>
  <dcterms:modified xsi:type="dcterms:W3CDTF">2020-10-27T15:07:43Z</dcterms:modified>
  <cp:category>java; oop; programming; coding; software development; education; training; course</cp:category>
</cp:coreProperties>
</file>