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596" r:id="rId3"/>
    <p:sldId id="598" r:id="rId4"/>
    <p:sldId id="523" r:id="rId5"/>
    <p:sldId id="599" r:id="rId6"/>
    <p:sldId id="601" r:id="rId7"/>
    <p:sldId id="603" r:id="rId8"/>
    <p:sldId id="605" r:id="rId9"/>
    <p:sldId id="607" r:id="rId10"/>
    <p:sldId id="445" r:id="rId11"/>
    <p:sldId id="583" r:id="rId12"/>
    <p:sldId id="586" r:id="rId13"/>
    <p:sldId id="585" r:id="rId14"/>
    <p:sldId id="587" r:id="rId15"/>
    <p:sldId id="588" r:id="rId16"/>
    <p:sldId id="594" r:id="rId17"/>
    <p:sldId id="590" r:id="rId18"/>
    <p:sldId id="595" r:id="rId19"/>
    <p:sldId id="592" r:id="rId20"/>
    <p:sldId id="593" r:id="rId21"/>
    <p:sldId id="511" r:id="rId22"/>
    <p:sldId id="506" r:id="rId23"/>
    <p:sldId id="507" r:id="rId24"/>
    <p:sldId id="467" r:id="rId25"/>
    <p:sldId id="562" r:id="rId26"/>
    <p:sldId id="575" r:id="rId27"/>
    <p:sldId id="548" r:id="rId28"/>
    <p:sldId id="49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6"/>
            <p14:sldId id="598"/>
            <p14:sldId id="523"/>
          </p14:sldIdLst>
        </p14:section>
        <p14:section name="Секция по подразбиране" id="{8D503DEF-2AB1-4987-A915-7B5FEE9665BE}">
          <p14:sldIdLst>
            <p14:sldId id="599"/>
            <p14:sldId id="601"/>
            <p14:sldId id="603"/>
            <p14:sldId id="605"/>
            <p14:sldId id="607"/>
          </p14:sldIdLst>
        </p14:section>
        <p14:section name="Задачи с цикли" id="{E6098E28-5284-42F9-B11E-8B1EFD8C960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467"/>
            <p14:sldId id="562"/>
            <p14:sldId id="575"/>
            <p14:sldId id="548"/>
            <p14:sldId id="4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2" autoAdjust="0"/>
    <p:restoredTop sz="94533" autoAdjust="0"/>
  </p:normalViewPr>
  <p:slideViewPr>
    <p:cSldViewPr>
      <p:cViewPr varScale="1">
        <p:scale>
          <a:sx n="27" d="100"/>
          <a:sy n="27" d="100"/>
        </p:scale>
        <p:origin x="-115" y="-504"/>
      </p:cViewPr>
      <p:guideLst>
        <p:guide orient="horz" pos="2160"/>
        <p:guide pos="3839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1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4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smtClean="0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xmlns="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xmlns="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xmlns="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xmlns="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xmlns="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xmlns="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xmlns="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xmlns="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xmlns="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xmlns="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xmlns="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xmlns="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xmlns="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xmlns="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xmlns="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xmlns="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xmlns="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xmlns="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xmlns="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xmlns="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xmlns="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xmlns="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xmlns="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xmlns="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xmlns="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xmlns="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xmlns="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xmlns="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xmlns="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xmlns="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xmlns="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xmlns="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xmlns="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xmlns="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xmlns="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xmlns="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xmlns="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xmlns="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xmlns="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xmlns="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xmlns="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xmlns="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xmlns="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xmlns="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xmlns="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xmlns="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xmlns="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(int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  for (int m = 0; m &lt;= 59; m++)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("%d:%</a:t>
            </a:r>
            <a:r>
              <a:rPr lang="en-US" dirty="0" err="1"/>
              <a:t>d%n</a:t>
            </a:r>
            <a:r>
              <a:rPr lang="en-US" dirty="0"/>
              <a:t>",</a:t>
            </a:r>
          </a:p>
          <a:p>
            <a:r>
              <a:rPr lang="en-US" dirty="0"/>
              <a:t>	 h, 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https://judge.softuni.bg/Contests/Compete/Index/1016#0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2286000"/>
            <a:ext cx="2114550" cy="304773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xmlns="" id="{3B55CB61-773F-4B6E-A22D-6DC9062433CB}"/>
              </a:ext>
            </a:extLst>
          </p:cNvPr>
          <p:cNvSpPr/>
          <p:nvPr/>
        </p:nvSpPr>
        <p:spPr>
          <a:xfrm>
            <a:off x="7881473" y="3672697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xmlns="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xmlns="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77" y="2370508"/>
            <a:ext cx="2747144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3341" y="1828800"/>
            <a:ext cx="9477186" cy="32004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(int x = 1; x &lt;= 10; x++) {</a:t>
            </a:r>
          </a:p>
          <a:p>
            <a:r>
              <a:rPr lang="bg-BG" dirty="0"/>
              <a:t>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("%d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%d = %</a:t>
            </a:r>
            <a:r>
              <a:rPr lang="en-US" dirty="0" err="1"/>
              <a:t>d%n</a:t>
            </a:r>
            <a:r>
              <a:rPr lang="en-US" dirty="0"/>
              <a:t>", x, y, product);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42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8019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52009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687418"/>
            <a:ext cx="3429000" cy="1398186"/>
          </a:xfrm>
          <a:prstGeom prst="wedgeRoundRectCallout">
            <a:avLst>
              <a:gd name="adj1" fmla="val 67848"/>
              <a:gd name="adj2" fmla="val 498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6195887" cy="2590800"/>
              <a:chOff x="1965463" y="4464405"/>
              <a:chExt cx="6178651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4732155" cy="5637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143000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2835197" y="45720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2" y="457200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3" y="1388889"/>
            <a:ext cx="4953000" cy="1963911"/>
          </a:xfrm>
        </p:spPr>
        <p:txBody>
          <a:bodyPr vert="horz" lIns="108000" tIns="36000" rIns="108000" bIns="36000"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62167" y="4102642"/>
            <a:ext cx="4801233" cy="1833515"/>
            <a:chOff x="2023744" y="4220561"/>
            <a:chExt cx="4801233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023744" y="4592553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26585" y="3507045"/>
            <a:ext cx="4894880" cy="2719912"/>
            <a:chOff x="1943712" y="3876003"/>
            <a:chExt cx="4881265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943712" y="4691194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 smtClean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2" y="1332869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F2BB26-0776-492C-AED8-F72604907FFA}"/>
              </a:ext>
            </a:extLst>
          </p:cNvPr>
          <p:cNvSpPr/>
          <p:nvPr/>
        </p:nvSpPr>
        <p:spPr>
          <a:xfrm>
            <a:off x="2513012" y="2906085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939" y="2743200"/>
            <a:ext cx="2683599" cy="855547"/>
          </a:xfrm>
          <a:prstGeom prst="wedgeRoundRectCallout">
            <a:avLst>
              <a:gd name="adj1" fmla="val -64030"/>
              <a:gd name="adj2" fmla="val -59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1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664784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8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632331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 {</a:t>
            </a:r>
          </a:p>
          <a:p>
            <a:r>
              <a:rPr lang="en-US" dirty="0"/>
              <a:t>  System.out.println("SoftUni");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5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0895" y="2393388"/>
            <a:ext cx="2988275" cy="21558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76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2" y="2249981"/>
            <a:ext cx="4429159" cy="31602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 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System.out.print(i);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7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bg-BG" dirty="0" smtClean="0"/>
              <a:t>Какъв </a:t>
            </a:r>
            <a:r>
              <a:rPr lang="bg-BG" dirty="0"/>
              <a:t>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5074" y="1828800"/>
            <a:ext cx="2946738" cy="501942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i = 0;</a:t>
            </a:r>
          </a:p>
          <a:p>
            <a:r>
              <a:rPr lang="en-US" sz="1500" dirty="0"/>
              <a:t>while (i &lt; </a:t>
            </a:r>
            <a:r>
              <a:rPr lang="en-US" sz="1500" dirty="0" smtClean="0"/>
              <a:t>4)</a:t>
            </a:r>
            <a:r>
              <a:rPr lang="en-US" sz="1500" dirty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  switch(</a:t>
            </a:r>
            <a:r>
              <a:rPr lang="en-US" sz="1500" dirty="0" err="1" smtClean="0"/>
              <a:t>i</a:t>
            </a:r>
            <a:r>
              <a:rPr lang="en-US" sz="1500" dirty="0" smtClean="0"/>
              <a:t>) {</a:t>
            </a:r>
          </a:p>
          <a:p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r>
              <a:rPr lang="en-US" sz="1500" dirty="0" smtClean="0"/>
              <a:t>    </a:t>
            </a:r>
            <a:r>
              <a:rPr lang="en-US" sz="1500" dirty="0"/>
              <a:t>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500" dirty="0" smtClean="0"/>
              <a:t>    break;</a:t>
            </a:r>
            <a:endParaRPr lang="en-US" sz="1500" dirty="0"/>
          </a:p>
          <a:p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/>
              <a:t>case 3:</a:t>
            </a:r>
            <a:br>
              <a:rPr lang="en-US" sz="1500" dirty="0"/>
            </a:br>
            <a:r>
              <a:rPr lang="en-US" sz="1500" dirty="0" smtClean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500" dirty="0" smtClean="0"/>
              <a:t>    break; </a:t>
            </a:r>
          </a:p>
          <a:p>
            <a:r>
              <a:rPr lang="en-US" sz="1500" dirty="0" smtClean="0"/>
              <a:t>  }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i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 smtClean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 smtClean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61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Custom</PresentationFormat>
  <Paragraphs>244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SoftUni3_1</vt:lpstr>
      <vt:lpstr>Работа с вложени цикли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2020-04-16T07:38:10Z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