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1" autoAdjust="0"/>
    <p:restoredTop sz="94660" autoAdjust="0"/>
  </p:normalViewPr>
  <p:slideViewPr>
    <p:cSldViewPr snapToGrid="0">
      <p:cViewPr varScale="1">
        <p:scale>
          <a:sx n="95" d="100"/>
          <a:sy n="95" d="100"/>
        </p:scale>
        <p:origin x="-360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525-1D39-6A44-AC24-BE0428B67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7525-1D39-6A44-AC24-BE0428B67B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42B7F05-F29E-4E24-9437-FC9D55F1F9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164AB44-789A-4AA8-A8E9-258CF0C36EA0}" type="datetimeFigureOut">
              <a:rPr lang="en-US" smtClean="0"/>
              <a:t>09/10/18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737" y="374316"/>
            <a:ext cx="9144000" cy="262021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RETAIL STORE SALES FORECASTING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Casestudy</a:t>
            </a:r>
            <a:r>
              <a:rPr lang="en-US" sz="3200" dirty="0" smtClean="0"/>
              <a:t>: </a:t>
            </a:r>
            <a:r>
              <a:rPr lang="en-US" sz="3200" dirty="0" err="1" smtClean="0"/>
              <a:t>BigMart</a:t>
            </a:r>
            <a:r>
              <a:rPr lang="en-US" sz="3200" dirty="0" smtClean="0"/>
              <a:t> Supermarket</a:t>
            </a:r>
            <a:br>
              <a:rPr lang="en-US" sz="3200" dirty="0" smtClean="0"/>
            </a:br>
            <a:r>
              <a:rPr lang="en-US" sz="3200" dirty="0" smtClean="0"/>
              <a:t>(2013 Sales Data)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90737"/>
            <a:ext cx="8900695" cy="2098842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b="1" dirty="0" smtClean="0"/>
              <a:t>CHEPKORIR  STELLAH ROTICH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01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Analythics</a:t>
            </a:r>
            <a:r>
              <a:rPr lang="de-DE" dirty="0" smtClean="0"/>
              <a:t> </a:t>
            </a:r>
            <a:r>
              <a:rPr lang="de-DE" dirty="0" err="1" smtClean="0"/>
              <a:t>Vidhya</a:t>
            </a:r>
            <a:r>
              <a:rPr lang="de-DE" dirty="0" smtClean="0"/>
              <a:t> Team - </a:t>
            </a:r>
            <a:r>
              <a:rPr lang="de-DE" dirty="0" err="1" smtClean="0"/>
              <a:t>Machine</a:t>
            </a:r>
            <a:r>
              <a:rPr lang="de-DE" dirty="0" smtClean="0"/>
              <a:t> Learning Blog</a:t>
            </a:r>
          </a:p>
          <a:p>
            <a:pPr marL="0" indent="0">
              <a:buNone/>
            </a:pPr>
            <a:r>
              <a:rPr lang="de-DE" dirty="0" err="1" smtClean="0"/>
              <a:t>Kaggle</a:t>
            </a:r>
            <a:r>
              <a:rPr lang="de-DE" dirty="0" smtClean="0"/>
              <a:t> - </a:t>
            </a:r>
            <a:r>
              <a:rPr lang="de-DE" dirty="0" err="1" smtClean="0"/>
              <a:t>Discussion</a:t>
            </a:r>
            <a:r>
              <a:rPr lang="de-DE" dirty="0" smtClean="0"/>
              <a:t> Forum</a:t>
            </a:r>
          </a:p>
        </p:txBody>
      </p:sp>
    </p:spTree>
    <p:extLst>
      <p:ext uri="{BB962C8B-B14F-4D97-AF65-F5344CB8AC3E}">
        <p14:creationId xmlns:p14="http://schemas.microsoft.com/office/powerpoint/2010/main" val="10935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https://mef-bda503.github.io/gpj-datamunglers-2/</a:t>
            </a:r>
            <a:r>
              <a:rPr lang="de-DE" dirty="0" err="1"/>
              <a:t>files</a:t>
            </a:r>
            <a:r>
              <a:rPr lang="de-DE" dirty="0"/>
              <a:t>/</a:t>
            </a:r>
            <a:r>
              <a:rPr lang="de-DE" dirty="0" err="1"/>
              <a:t>LastVersion</a:t>
            </a:r>
            <a:r>
              <a:rPr lang="de-DE" dirty="0"/>
              <a:t>/20180105_BigMart.pdf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 used: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BigMart</a:t>
            </a:r>
            <a:r>
              <a:rPr lang="en-US" dirty="0" smtClean="0"/>
              <a:t> Sales Dataset on 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https://</a:t>
            </a:r>
            <a:r>
              <a:rPr lang="en-US" dirty="0" err="1" smtClean="0"/>
              <a:t>www.kaggle.com</a:t>
            </a:r>
            <a:r>
              <a:rPr lang="en-US" dirty="0" smtClean="0"/>
              <a:t>/dataset/</a:t>
            </a:r>
            <a:r>
              <a:rPr lang="en-US" dirty="0" err="1" smtClean="0"/>
              <a:t>BigMartSales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934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Retail industry are collecting huge amounts of dataset  and storing it. But  much of this data lies somewhere unutilized in making business decisions. Thus there is a need to fill this gap and help retail make decisions and improve sales and operations based on data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4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3693695"/>
          </a:xfrm>
        </p:spPr>
        <p:txBody>
          <a:bodyPr/>
          <a:lstStyle/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r>
              <a:rPr lang="en-US" dirty="0" smtClean="0"/>
              <a:t>The stores which are high in size mak</a:t>
            </a:r>
            <a:r>
              <a:rPr lang="en-US" dirty="0" smtClean="0"/>
              <a:t>e more sales that those which are small in size because of products capacity 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The products that are healthy for consumption have higher sales as they are used regularly as more people are becoming conscious of their health</a:t>
            </a:r>
          </a:p>
          <a:p>
            <a:pPr>
              <a:buFont typeface="Wingdings" charset="2"/>
              <a:buChar char="v"/>
            </a:pPr>
            <a:r>
              <a:rPr lang="en-US" dirty="0"/>
              <a:t> </a:t>
            </a:r>
            <a:r>
              <a:rPr lang="en-US" dirty="0" smtClean="0"/>
              <a:t>Stores located that were established several years ago make more sales </a:t>
            </a:r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/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 smtClean="0"/>
          </a:p>
          <a:p>
            <a:pPr>
              <a:buFont typeface="Wingdings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16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Feature Engineering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Modeling(Linear Regression, Random Forest, Decision Tree)</a:t>
            </a:r>
          </a:p>
          <a:p>
            <a:r>
              <a:rPr lang="en-US" dirty="0" smtClean="0"/>
              <a:t>Prediction of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pic>
        <p:nvPicPr>
          <p:cNvPr id="6" name="Content Placeholder 5" descr="Screen Shot 2018-10-12 at 18.19.0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2838"/>
          <a:stretch/>
        </p:blipFill>
        <p:spPr>
          <a:xfrm>
            <a:off x="609600" y="1269999"/>
            <a:ext cx="10160000" cy="5053263"/>
          </a:xfrm>
        </p:spPr>
      </p:pic>
    </p:spTree>
    <p:extLst>
      <p:ext uri="{BB962C8B-B14F-4D97-AF65-F5344CB8AC3E}">
        <p14:creationId xmlns:p14="http://schemas.microsoft.com/office/powerpoint/2010/main" val="38156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834941"/>
          </a:xfrm>
        </p:spPr>
        <p:txBody>
          <a:bodyPr/>
          <a:lstStyle/>
          <a:p>
            <a:r>
              <a:rPr lang="en-US" dirty="0" smtClean="0"/>
              <a:t>Sales </a:t>
            </a:r>
            <a:r>
              <a:rPr lang="en-US" dirty="0" err="1" smtClean="0"/>
              <a:t>Vs</a:t>
            </a:r>
            <a:r>
              <a:rPr lang="en-US" dirty="0" smtClean="0"/>
              <a:t> Outlet Type</a:t>
            </a:r>
            <a:endParaRPr lang="en-US" dirty="0"/>
          </a:p>
        </p:txBody>
      </p:sp>
      <p:pic>
        <p:nvPicPr>
          <p:cNvPr id="4" name="Content Placeholder 3" descr="Screen Shot 2018-10-12 at 18.31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1707"/>
          <a:stretch/>
        </p:blipFill>
        <p:spPr>
          <a:xfrm>
            <a:off x="609600" y="1510632"/>
            <a:ext cx="10160000" cy="5160210"/>
          </a:xfrm>
        </p:spPr>
      </p:pic>
    </p:spTree>
    <p:extLst>
      <p:ext uri="{BB962C8B-B14F-4D97-AF65-F5344CB8AC3E}">
        <p14:creationId xmlns:p14="http://schemas.microsoft.com/office/powerpoint/2010/main" val="142563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053"/>
            <a:ext cx="10515600" cy="5748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SALES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Fat_Content</a:t>
            </a:r>
            <a:r>
              <a:rPr lang="en-US" dirty="0" smtClean="0"/>
              <a:t> in Items</a:t>
            </a:r>
            <a:endParaRPr lang="en-US" dirty="0"/>
          </a:p>
        </p:txBody>
      </p:sp>
      <p:pic>
        <p:nvPicPr>
          <p:cNvPr id="4" name="Content Placeholder 3" descr="Screen Shot 2018-10-12 at 18.48.1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" b="6013"/>
          <a:stretch/>
        </p:blipFill>
        <p:spPr/>
      </p:pic>
    </p:spTree>
    <p:extLst>
      <p:ext uri="{BB962C8B-B14F-4D97-AF65-F5344CB8AC3E}">
        <p14:creationId xmlns:p14="http://schemas.microsoft.com/office/powerpoint/2010/main" val="197950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Outlet_Year_of</a:t>
            </a:r>
            <a:r>
              <a:rPr lang="en-US" dirty="0" err="1"/>
              <a:t>_</a:t>
            </a:r>
            <a:r>
              <a:rPr lang="en-US" dirty="0" err="1" smtClean="0"/>
              <a:t>Establishment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52" b="-10"/>
          <a:stretch/>
        </p:blipFill>
        <p:spPr>
          <a:xfrm>
            <a:off x="395705" y="1265988"/>
            <a:ext cx="10160000" cy="5217696"/>
          </a:xfrm>
        </p:spPr>
      </p:pic>
    </p:spTree>
    <p:extLst>
      <p:ext uri="{BB962C8B-B14F-4D97-AF65-F5344CB8AC3E}">
        <p14:creationId xmlns:p14="http://schemas.microsoft.com/office/powerpoint/2010/main" val="194571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4335</TotalTime>
  <Words>205</Words>
  <Application>Microsoft Macintosh PowerPoint</Application>
  <PresentationFormat>Custom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RETAIL STORE SALES FORECASTING   Casestudy: BigMart Supermarket (2013 Sales Data)</vt:lpstr>
      <vt:lpstr>Dataset(s)</vt:lpstr>
      <vt:lpstr>Motivation</vt:lpstr>
      <vt:lpstr>Research Questions</vt:lpstr>
      <vt:lpstr>Methodology</vt:lpstr>
      <vt:lpstr>Findings</vt:lpstr>
      <vt:lpstr>Sales Vs Outlet Type</vt:lpstr>
      <vt:lpstr>SALES vs Fat_Content in Items</vt:lpstr>
      <vt:lpstr>Outlet_Year_of_Establishment vs Sales</vt:lpstr>
      <vt:lpstr>Acknowledgements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samuel njogu</dc:creator>
  <cp:lastModifiedBy>Stellah Rotich</cp:lastModifiedBy>
  <cp:revision>22</cp:revision>
  <dcterms:created xsi:type="dcterms:W3CDTF">2018-02-16T09:12:12Z</dcterms:created>
  <dcterms:modified xsi:type="dcterms:W3CDTF">2018-10-12T16:38:23Z</dcterms:modified>
</cp:coreProperties>
</file>