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352" r:id="rId5"/>
    <p:sldId id="353" r:id="rId6"/>
    <p:sldId id="355" r:id="rId7"/>
    <p:sldId id="354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01" r:id="rId32"/>
  </p:sldIdLst>
  <p:sldSz cx="9144000" cy="5143500" type="screen16x9"/>
  <p:notesSz cx="6858000" cy="9144000"/>
  <p:embeddedFontLst>
    <p:embeddedFont>
      <p:font typeface="나눔스퀘어_ac 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나눔스퀘어_ac ExtraBold" panose="020B0600000101010101" pitchFamily="50" charset="-127"/>
      <p:bold r:id="rId37"/>
    </p:embeddedFont>
    <p:embeddedFont>
      <p:font typeface="나눔스퀘어_ac" panose="020B0600000101010101" pitchFamily="50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FFFFFF"/>
    <a:srgbClr val="98DFBB"/>
    <a:srgbClr val="9AD3E9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1650" autoAdjust="0"/>
  </p:normalViewPr>
  <p:slideViewPr>
    <p:cSldViewPr>
      <p:cViewPr varScale="1">
        <p:scale>
          <a:sx n="87" d="100"/>
          <a:sy n="87" d="100"/>
        </p:scale>
        <p:origin x="62" y="139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-30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2-4: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 처리를 위한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경로에서 하위 디렉토리의 이름 추출할 수 있는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 가져옴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에서부터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단일 값이 아닌 리스트로 지정함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(because of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6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imagePaths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디스크에 있는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이미지에 대한 파일 경로를 지정하는 리스트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콘솔에 대한 업데이트를 프린트하는데 사용됨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로더가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얼마나 많은 이미지를 처리했는지 감시할 수 있게 해줌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26-27: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이미지에 대해 디스크에서 로드하고 파일 경로에 따라 클래스 라벨 추출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3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위와 같은 디렉터리 구조를 따른다고 가정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dataset_name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 class =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라벨의 이름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고양이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팬더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33-34: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전처리기들을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루핑해서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이미지에 순차적으로 적용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이미지에 적용될 수 있는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체인을 형성할 수 있음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38-39: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전처리되면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업데이트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0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콘솔에 대한 업데이트를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이미지를 사전처리하고 디스크에서 이미지들을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방법에 대한 설명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이미지 분류 단계로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2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closest examples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일반적인 클래스를 찾아 임의의 데이터 포인트를 분류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closest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포인트의 각 데이터 포인트는 투표를 해서 가장 많은 표를 얻은 카테고리가 이기게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1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알고리즘이 작동하기 위해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시각적으로 유사한 영상이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공간에 서로 가깝게 배치된다고 가정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동물의 털의 촉감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동물의 털의 밝기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적용하려면 거리 미터법이나 유사성 함수를 선택해야 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일반적으로는 유클리드 거리 사용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45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neighbor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사용하여 분류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6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예시는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k=1)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고양이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마리와 팬더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마리 발견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고양이 부분이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가져서 고양이로 분류할 것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동점일 경우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무작위로 동점 라벨 중 하나 선택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56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 실행할 때 고려해야할 두 개의 명확한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너무 작으면 효율성은 향상되나 노이즈나 특이 데이터 포인트는 영향 받기 쉬움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너무 크면 분류 결과가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over-smoothing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되어서 편견을 증가시킬 수 있음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5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비전에 대한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사용할 기본 라이브러리와 프로그래밍 언어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 신속하게 구축하고 교육할 수 있음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8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챕터의 목표는 동물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pixel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트레인시키고 이를 사용해 임의의 동물 이미지를 분류하는 것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예전에 소개했던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파이프라인 사용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1000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장씩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이미지 구성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RGB color space, 32x32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크기로 전처리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2: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분할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4: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 평가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29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디스크에 있는 경로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 사용할 때 적용할 인접 네트워크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데이터 포인트와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set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거리 계산 시 실행할 동시 작업 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.(-1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프로세서에서 사용 가능한 모든 코어 사용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5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포함된 이미지 파일 경로를 가져와 로드 및 전처리 수행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27-28: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초기화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29: load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호출하여 디스크에서 실제 이미지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30: shape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(3000, 32, 32, 3)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천장 이미지 있음을 나타냄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 적용하려면 단일 픽셀 강도 리스트로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평활화해야해서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(3000, 3072)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평탄화함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33-34: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어레이가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소비하는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바이트수를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메가바이트로 변환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여기까지가 파이프라인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81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분할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37-38: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고양이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팬더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매핑할 수 있게 해줌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42-43: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트레인 및 테스트 분할 계산은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train_test_split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처리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트레인용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변수로 트레인 및 테스트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변수로 라벨 참조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3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 만들고 평가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(3, 4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47-48: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KNeighborsClassifier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초기화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실제 학습은 없지만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분류기 훈련시킴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50-51: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 평가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학습을 하지 않은 분류기에서는 나쁘지 않은 결과라고 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팬더가 주로 검은색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흰색이라 구별됨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개와 고양이는 유사한 털의 음영 갖고 이들을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구별하는데에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요소를 사용할 수 없기 때문에 이같은 결과 초래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이미지에서의 배경 잡음도 정확도에 한 몫 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47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알고리즘의 주요 장점은 구현하고 이해하는 것이 매우 간단하다는 것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훈련시키는데 전혀 시간이 걸리지 않음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단순하고 직관적이지만 치명적 단점 존재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아무것도 학습하지 않음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알고리즘이 오류를 범했을 때 나중에 분류할 수 있도록 스스로를 수정하고 개선할 수 있는 방법이 없음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 데이터 구조가 없는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데이터포인트 수에 따라 선형적으로 확장되어 높은 차원에 사용하기 어려울 뿐만 아니라 이론적으로도 사용 어려움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 이용한 이미지 분류 기준을 얻었으므로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더 확장하여 높은 정확도의 이미지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수 있음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4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k-NN </a:t>
            </a:r>
            <a:r>
              <a:rPr lang="ko-KR" altLang="en-US" dirty="0" err="1" smtClean="0"/>
              <a:t>분류기에</a:t>
            </a:r>
            <a:r>
              <a:rPr lang="ko-KR" altLang="en-US" dirty="0" smtClean="0"/>
              <a:t> 대해 집중적으로</a:t>
            </a:r>
            <a:r>
              <a:rPr lang="ko-KR" altLang="en-US" baseline="0" dirty="0" smtClean="0"/>
              <a:t> 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8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총 크기를 고려해야 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분류 알고리즘을 사용하기 전엔 항상 데이터 집합 크기를 인식해야 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8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클래스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고양이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팬더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장씩 이미지를 갖는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오버헤드 코드를 쓰지 않고도 우리 기계의 주요 메모리에 쉽게 들어갈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 설정에 관계 없이 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기초 배울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8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장 목표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k-NN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원시 픽셀 강도만 사용하여 이미지에서 각각의 종을 인식하는 것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3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 또는 특정 목적으로 사용하도록 설계된 도구 세트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해결하기 위해 특정 기능을 수행하도록 설계된 소프트웨어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pyimagesearch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submodule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simpledatasetloader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클래스 실행 시작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작은 이미지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로드하고 사전 처리해서 결과적으로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영상과 연관된 클래스 라벨 반환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preprocessing(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사전처리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submodule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진행하게 되는데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simplepreprocessor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여기서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종횡비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무시하여 이미지 로드 후 일정한 크기로 크기 조정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4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k-NN, SVM, 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머신 러닝 알고리즘은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이미지가 고정된 벡터 사이즈 일 것을 요구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6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번줄에서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받는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 조정할 때 사용되는 보간 알고리즘을 제어하기 위해 사용하는 선택적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사이즈가 변하면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값을 결정해야 하는데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것이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보간법이고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사이즈를 줄일 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INTER_AREA,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INTER_CUBIC, INTER_LINEAR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2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394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6661" y="2355726"/>
            <a:ext cx="6211372" cy="150944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for</a:t>
            </a:r>
          </a:p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Computer Vision 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Python</a:t>
            </a:r>
            <a:endParaRPr lang="en-US" altLang="ko-KR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46661" y="386516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20190101 </a:t>
            </a:r>
            <a:r>
              <a:rPr lang="ko-KR" altLang="en-US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김규리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2771800" y="2499742"/>
            <a:ext cx="174861" cy="1725466"/>
            <a:chOff x="3424672" y="2643758"/>
            <a:chExt cx="283232" cy="1584176"/>
          </a:xfrm>
        </p:grpSpPr>
        <p:sp>
          <p:nvSpPr>
            <p:cNvPr id="13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83300" t="18507" r="8303" b="66400"/>
          <a:stretch/>
        </p:blipFill>
        <p:spPr>
          <a:xfrm>
            <a:off x="7956618" y="22890"/>
            <a:ext cx="1170946" cy="1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Basic </a:t>
            </a:r>
            <a:r>
              <a:rPr lang="en-US" altLang="ko-KR" sz="16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Image Preprocessor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" y="1167020"/>
            <a:ext cx="8178552" cy="38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Building an Image Loader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275606"/>
            <a:ext cx="85915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Building an Image Loader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491630"/>
            <a:ext cx="8639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Building an Image Loader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355726"/>
            <a:ext cx="83534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Building an Image Loader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5463" y="1563638"/>
            <a:ext cx="8653073" cy="3048000"/>
            <a:chOff x="146564" y="1785367"/>
            <a:chExt cx="8653073" cy="304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-10"/>
            <a:stretch/>
          </p:blipFill>
          <p:spPr>
            <a:xfrm>
              <a:off x="146564" y="1785367"/>
              <a:ext cx="8640067" cy="7143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499742"/>
              <a:ext cx="8620125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Building an Image Loader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995686"/>
            <a:ext cx="8639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1923678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k-NN algorithm classifies unknown data points by finding the most common class among the k closest examples</a:t>
            </a:r>
          </a:p>
          <a:p>
            <a:pPr lvl="0"/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Each data point in the k closest data points casts a vote, and the category with the highest number of votes wins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96" y="987574"/>
            <a:ext cx="4689008" cy="39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Worked k-NN Example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12976"/>
            <a:ext cx="432048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Worked k-NN Example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13391"/>
            <a:ext cx="4320480" cy="37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Configuring Your Development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Hyperparameters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1923678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There are two clear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hyperparameters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that we are concerned with when running the k-NN algorithm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-&gt;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value of k, the actual distance metric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1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k-NN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79812" y="2211710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#1 – Gather Our Dataset</a:t>
            </a: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#2 – Split the Dataset</a:t>
            </a: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#3 – Train the Classifier</a:t>
            </a: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#4 - Evaluate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k-NN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851670"/>
            <a:ext cx="8086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k-NN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779662"/>
            <a:ext cx="8105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k-NN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419622"/>
            <a:ext cx="8096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k-NN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923678"/>
            <a:ext cx="8162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k-NN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995686"/>
            <a:ext cx="8105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k-NN: A Simple Classifier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k-NN Results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696" y="2139702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btained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52% accuracy</a:t>
            </a:r>
          </a:p>
          <a:p>
            <a:pPr lvl="0"/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“Panda” class was correctly classified 79% of the time, “Dog” and “Cat” obtain substantially lower classification accuracy at 39% and 36%</a:t>
            </a:r>
          </a:p>
        </p:txBody>
      </p:sp>
    </p:spTree>
    <p:extLst>
      <p:ext uri="{BB962C8B-B14F-4D97-AF65-F5344CB8AC3E}">
        <p14:creationId xmlns:p14="http://schemas.microsoft.com/office/powerpoint/2010/main" val="8669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Summary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1779662"/>
            <a:ext cx="907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advantage of the k-NN algorithm is that it's extremely simple to implement and understand</a:t>
            </a:r>
          </a:p>
          <a:p>
            <a:pPr lvl="0"/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first drawback is that it doesn’t actually “learn” anything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Without specialized data structures, the k-NN algorithm scales linearly with the number of data points, making it not only practically challenging to use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834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Libraries and Packages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96" y="2211710"/>
            <a:ext cx="9073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프로그래밍 언어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Python</a:t>
            </a:r>
          </a:p>
          <a:p>
            <a:pPr lvl="0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Keras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Theano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지원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Mxnet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분산된 다중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전문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0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외에도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OpenCV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scikit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-image,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scikit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-learn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0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1962292"/>
            <a:ext cx="4689688" cy="1248195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Your First Image Classifier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96" y="2139702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 first must consider the total size of the dataset in terms of bytes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 should always be cognizant of our dataset size before even starting to work with image classification algorithms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419622"/>
            <a:ext cx="5184576" cy="3591518"/>
          </a:xfrm>
          <a:prstGeom prst="rect">
            <a:avLst/>
          </a:prstGeom>
        </p:spPr>
      </p:pic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Introducing the “Animals” Dataset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Introducing the “Animals” Dataset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2211710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Goal: To leverage the k-NN classifier to attempt to recognize each of these species in an image using only the raw pixel intensities.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Start to Our Deep Learning Toolkit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563638"/>
            <a:ext cx="8277225" cy="2114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3857650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 (raw pixel intensities)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 label associated with each image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3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Working with Image Datasets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Basic </a:t>
            </a:r>
            <a:r>
              <a:rPr lang="en-US" altLang="ko-KR" sz="16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Image Preprocessor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2211710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Machine learning algorithms require all images in a dataset to have a fixed feature vector size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There are a number of ways to accomplish this resizing and scaling, ranging</a:t>
            </a:r>
          </a:p>
          <a:p>
            <a:pPr lvl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factors of variation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6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1506</Words>
  <Application>Microsoft Office PowerPoint</Application>
  <PresentationFormat>화면 슬라이드 쇼(16:9)</PresentationFormat>
  <Paragraphs>175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나눔스퀘어_ac Bold</vt:lpstr>
      <vt:lpstr>Arial</vt:lpstr>
      <vt:lpstr>Arial Unicode MS</vt:lpstr>
      <vt:lpstr>맑은 고딕</vt:lpstr>
      <vt:lpstr>나눔스퀘어_ac ExtraBold</vt:lpstr>
      <vt:lpstr>나눔스퀘어_ac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333</cp:revision>
  <dcterms:created xsi:type="dcterms:W3CDTF">2016-12-05T23:26:54Z</dcterms:created>
  <dcterms:modified xsi:type="dcterms:W3CDTF">2020-11-26T14:15:35Z</dcterms:modified>
</cp:coreProperties>
</file>