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sldIdLst>
    <p:sldId id="256" r:id="rId4"/>
    <p:sldId id="356" r:id="rId5"/>
    <p:sldId id="360" r:id="rId6"/>
    <p:sldId id="362" r:id="rId7"/>
    <p:sldId id="363" r:id="rId8"/>
    <p:sldId id="361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57" r:id="rId22"/>
  </p:sldIdLst>
  <p:sldSz cx="9144000" cy="5143500" type="screen16x9"/>
  <p:notesSz cx="6858000" cy="9144000"/>
  <p:embeddedFontLst>
    <p:embeddedFont>
      <p:font typeface="나눔스퀘어_ac ExtraBold" panose="020B0600000101010101" pitchFamily="50" charset="-127"/>
      <p:bold r:id="rId24"/>
    </p:embeddedFont>
    <p:embeddedFont>
      <p:font typeface="나눔스퀘어_ac 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2A3"/>
    <a:srgbClr val="F5DDCB"/>
    <a:srgbClr val="F7D597"/>
    <a:srgbClr val="F9B4A1"/>
    <a:srgbClr val="FDBD3D"/>
    <a:srgbClr val="A4B4EA"/>
    <a:srgbClr val="98DFBB"/>
    <a:srgbClr val="9AD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3" autoAdjust="0"/>
    <p:restoredTop sz="85412" autoAdjust="0"/>
  </p:normalViewPr>
  <p:slideViewPr>
    <p:cSldViewPr>
      <p:cViewPr varScale="1">
        <p:scale>
          <a:sx n="97" d="100"/>
          <a:sy n="97" d="100"/>
        </p:scale>
        <p:origin x="1098" y="6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1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92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73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05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70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11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19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63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최적화 방법과 정규화에 대하여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4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8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00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3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52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30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6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51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2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/>
          <p:cNvGrpSpPr/>
          <p:nvPr/>
        </p:nvGrpSpPr>
        <p:grpSpPr>
          <a:xfrm>
            <a:off x="2771801" y="2715766"/>
            <a:ext cx="173874" cy="1509442"/>
            <a:chOff x="3424672" y="2643758"/>
            <a:chExt cx="283232" cy="1584176"/>
          </a:xfrm>
        </p:grpSpPr>
        <p:sp>
          <p:nvSpPr>
            <p:cNvPr id="12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45674" y="2715766"/>
            <a:ext cx="6211372" cy="1509442"/>
          </a:xfrm>
        </p:spPr>
        <p:txBody>
          <a:bodyPr/>
          <a:lstStyle/>
          <a:p>
            <a:pPr lvl="0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Learning for</a:t>
            </a:r>
          </a:p>
          <a:p>
            <a:pPr lvl="0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Computer Vision 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Python</a:t>
            </a:r>
            <a:endParaRPr lang="en-US" altLang="ko-KR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on Animals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347614"/>
            <a:ext cx="81248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on Animals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707654"/>
            <a:ext cx="81057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on Animals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1268"/>
            <a:ext cx="80772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on Animals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851670"/>
            <a:ext cx="81057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1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on Animals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677169"/>
            <a:ext cx="8096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on Animals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923678"/>
            <a:ext cx="80962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on Animals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419622"/>
            <a:ext cx="81057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on Animals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662" y="1131590"/>
            <a:ext cx="4824676" cy="38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on CIFAR-10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100728"/>
            <a:ext cx="4896544" cy="384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2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029633"/>
            <a:ext cx="4689688" cy="1113514"/>
          </a:xfrm>
        </p:spPr>
        <p:txBody>
          <a:bodyPr/>
          <a:lstStyle/>
          <a:p>
            <a:pPr algn="ctr"/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Training First CNN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2289269" y="2325304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Keras</a:t>
            </a:r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Configurations and Converting Images to Arrays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Understanding the </a:t>
            </a:r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keras.json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Configuration File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1995686"/>
            <a:ext cx="82010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Keras</a:t>
            </a:r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Configurations and Converting Images to Arrays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Image to Array Preprocessor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1491630"/>
            <a:ext cx="80486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Keras</a:t>
            </a:r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Configurations and Converting Images to Arrays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Image to Array Preprocessor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707654"/>
            <a:ext cx="7848600" cy="132397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42739" y="3147814"/>
            <a:ext cx="8058522" cy="1290267"/>
            <a:chOff x="537790" y="3153692"/>
            <a:chExt cx="8058522" cy="129026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b="90864"/>
            <a:stretch/>
          </p:blipFill>
          <p:spPr>
            <a:xfrm>
              <a:off x="547687" y="3153692"/>
              <a:ext cx="8048625" cy="35416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t="38855" b="51858"/>
            <a:stretch/>
          </p:blipFill>
          <p:spPr>
            <a:xfrm>
              <a:off x="537790" y="3507854"/>
              <a:ext cx="8048625" cy="36004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t="81577" b="1706"/>
            <a:stretch/>
          </p:blipFill>
          <p:spPr>
            <a:xfrm>
              <a:off x="547687" y="3795887"/>
              <a:ext cx="8048625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8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</a:t>
            </a:r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0" y="1745978"/>
            <a:ext cx="2924175" cy="2476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76259" y="2283718"/>
            <a:ext cx="7991476" cy="1764457"/>
            <a:chOff x="576261" y="3345705"/>
            <a:chExt cx="7991476" cy="176445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rcRect b="85459"/>
            <a:stretch/>
          </p:blipFill>
          <p:spPr>
            <a:xfrm>
              <a:off x="576261" y="3345705"/>
              <a:ext cx="7991475" cy="73821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t="79786"/>
            <a:stretch/>
          </p:blipFill>
          <p:spPr>
            <a:xfrm>
              <a:off x="576262" y="4083918"/>
              <a:ext cx="7991475" cy="10262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6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</a:t>
            </a:r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563638"/>
            <a:ext cx="8105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</a:t>
            </a:r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39702"/>
            <a:ext cx="8077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</a:t>
            </a:r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ShallowNet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851670"/>
            <a:ext cx="81534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11652</TotalTime>
  <Words>120</Words>
  <Application>Microsoft Office PowerPoint</Application>
  <PresentationFormat>화면 슬라이드 쇼(16:9)</PresentationFormat>
  <Paragraphs>56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나눔스퀘어_ac ExtraBold</vt:lpstr>
      <vt:lpstr>Arial</vt:lpstr>
      <vt:lpstr>나눔스퀘어_ac Bold</vt:lpstr>
      <vt:lpstr>Arial Unicode MS</vt:lpstr>
      <vt:lpstr>맑은 고딕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 규리</cp:lastModifiedBy>
  <cp:revision>433</cp:revision>
  <dcterms:created xsi:type="dcterms:W3CDTF">2016-12-05T23:26:54Z</dcterms:created>
  <dcterms:modified xsi:type="dcterms:W3CDTF">2021-02-23T13:15:34Z</dcterms:modified>
</cp:coreProperties>
</file>