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sldIdLst>
    <p:sldId id="256" r:id="rId4"/>
    <p:sldId id="356" r:id="rId5"/>
    <p:sldId id="360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6" r:id="rId14"/>
    <p:sldId id="385" r:id="rId15"/>
    <p:sldId id="387" r:id="rId16"/>
    <p:sldId id="388" r:id="rId17"/>
    <p:sldId id="390" r:id="rId18"/>
    <p:sldId id="389" r:id="rId19"/>
    <p:sldId id="391" r:id="rId20"/>
    <p:sldId id="392" r:id="rId21"/>
    <p:sldId id="393" r:id="rId22"/>
    <p:sldId id="394" r:id="rId23"/>
    <p:sldId id="395" r:id="rId24"/>
    <p:sldId id="397" r:id="rId25"/>
    <p:sldId id="357" r:id="rId26"/>
  </p:sldIdLst>
  <p:sldSz cx="9144000" cy="5143500" type="screen16x9"/>
  <p:notesSz cx="6858000" cy="9144000"/>
  <p:embeddedFontLst>
    <p:embeddedFont>
      <p:font typeface="나눔스퀘어_ac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스퀘어_ac Bold" panose="020B0600000101010101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F5DDCB"/>
    <a:srgbClr val="F7D597"/>
    <a:srgbClr val="F9B4A1"/>
    <a:srgbClr val="FDBD3D"/>
    <a:srgbClr val="A4B4EA"/>
    <a:srgbClr val="98DFBB"/>
    <a:srgbClr val="9A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3" autoAdjust="0"/>
    <p:restoredTop sz="85412" autoAdjust="0"/>
  </p:normalViewPr>
  <p:slideViewPr>
    <p:cSldViewPr>
      <p:cViewPr varScale="1">
        <p:scale>
          <a:sx n="114" d="100"/>
          <a:sy n="114" d="100"/>
        </p:scale>
        <p:origin x="216" y="10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05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8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방법과 정규화에 대하여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4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17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5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71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3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방법과 정규화에 대하여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4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31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8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7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7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2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1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51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/>
          <p:cNvGrpSpPr/>
          <p:nvPr/>
        </p:nvGrpSpPr>
        <p:grpSpPr>
          <a:xfrm>
            <a:off x="2771801" y="2715766"/>
            <a:ext cx="173874" cy="1509442"/>
            <a:chOff x="3424672" y="2643758"/>
            <a:chExt cx="283232" cy="1584176"/>
          </a:xfrm>
        </p:grpSpPr>
        <p:sp>
          <p:nvSpPr>
            <p:cNvPr id="12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5674" y="271576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Loading a Pre-trained Model from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624012"/>
            <a:ext cx="6819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Loading a Pre-trained Model from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928812"/>
            <a:ext cx="69056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Loading a Pre-trained Model from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69820"/>
          <a:stretch/>
        </p:blipFill>
        <p:spPr>
          <a:xfrm>
            <a:off x="1104900" y="1707654"/>
            <a:ext cx="6934200" cy="767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9820"/>
          <a:stretch/>
        </p:blipFill>
        <p:spPr>
          <a:xfrm>
            <a:off x="1104900" y="2668316"/>
            <a:ext cx="6934200" cy="7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Loading a Pre-trained Model from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8111"/>
          <a:stretch/>
        </p:blipFill>
        <p:spPr>
          <a:xfrm>
            <a:off x="1109662" y="1131590"/>
            <a:ext cx="6924675" cy="1859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74334"/>
          <a:stretch/>
        </p:blipFill>
        <p:spPr>
          <a:xfrm>
            <a:off x="1109662" y="3422923"/>
            <a:ext cx="6924675" cy="11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Loading a Pre-trained Model from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987574"/>
            <a:ext cx="4896544" cy="37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Recognizing Handwritten Digits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</a:t>
            </a:r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Architecture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3" y="885233"/>
            <a:ext cx="7389070" cy="20162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787774"/>
            <a:ext cx="3241576" cy="230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</a:t>
            </a:r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Architecture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61" y="2139702"/>
            <a:ext cx="8782077" cy="6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33525"/>
            <a:ext cx="6915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</a:t>
            </a:r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123950" y="915566"/>
            <a:ext cx="6896100" cy="3847653"/>
            <a:chOff x="1123950" y="719190"/>
            <a:chExt cx="6896100" cy="38476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86660"/>
            <a:stretch/>
          </p:blipFill>
          <p:spPr>
            <a:xfrm>
              <a:off x="1123950" y="719190"/>
              <a:ext cx="6896100" cy="96949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6128" b="52973"/>
            <a:stretch/>
          </p:blipFill>
          <p:spPr>
            <a:xfrm>
              <a:off x="1123950" y="1708329"/>
              <a:ext cx="6896100" cy="79208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60899" b="28202"/>
            <a:stretch/>
          </p:blipFill>
          <p:spPr>
            <a:xfrm>
              <a:off x="1123950" y="2520065"/>
              <a:ext cx="6896100" cy="79208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82697"/>
            <a:stretch/>
          </p:blipFill>
          <p:spPr>
            <a:xfrm>
              <a:off x="1123950" y="3309320"/>
              <a:ext cx="6896100" cy="12575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60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Saving and Loading Models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MNIST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3950" y="1186838"/>
            <a:ext cx="6896100" cy="3041096"/>
            <a:chOff x="1123950" y="-104775"/>
            <a:chExt cx="6896100" cy="30410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80939"/>
            <a:stretch/>
          </p:blipFill>
          <p:spPr>
            <a:xfrm>
              <a:off x="1123950" y="-104775"/>
              <a:ext cx="6896100" cy="102034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62107"/>
            <a:stretch/>
          </p:blipFill>
          <p:spPr>
            <a:xfrm>
              <a:off x="1123950" y="907868"/>
              <a:ext cx="6896100" cy="2028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MNIST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23950" y="843558"/>
            <a:ext cx="6896100" cy="4027537"/>
            <a:chOff x="971600" y="1203598"/>
            <a:chExt cx="6896100" cy="40275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71464"/>
            <a:stretch/>
          </p:blipFill>
          <p:spPr>
            <a:xfrm>
              <a:off x="971600" y="1203598"/>
              <a:ext cx="6896100" cy="172328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64309"/>
            <a:stretch/>
          </p:blipFill>
          <p:spPr>
            <a:xfrm>
              <a:off x="971600" y="3075806"/>
              <a:ext cx="6896100" cy="2155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63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LeNet</a:t>
            </a:r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on MNIST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5" y="843558"/>
            <a:ext cx="4752530" cy="38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9187" y="1419622"/>
            <a:ext cx="6905625" cy="2679616"/>
            <a:chOff x="1119187" y="1347614"/>
            <a:chExt cx="6905625" cy="2679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73932"/>
            <a:stretch/>
          </p:blipFill>
          <p:spPr>
            <a:xfrm>
              <a:off x="1119187" y="1347614"/>
              <a:ext cx="6905625" cy="144016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77372"/>
            <a:stretch/>
          </p:blipFill>
          <p:spPr>
            <a:xfrm>
              <a:off x="1119187" y="2777148"/>
              <a:ext cx="6905625" cy="1250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7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804987"/>
            <a:ext cx="6905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247775"/>
            <a:ext cx="69056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09662" y="1707654"/>
            <a:ext cx="6924676" cy="1663105"/>
            <a:chOff x="1109661" y="300037"/>
            <a:chExt cx="6924676" cy="16631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73773"/>
            <a:stretch/>
          </p:blipFill>
          <p:spPr>
            <a:xfrm>
              <a:off x="1109662" y="300037"/>
              <a:ext cx="6924675" cy="119159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89622"/>
            <a:stretch/>
          </p:blipFill>
          <p:spPr>
            <a:xfrm>
              <a:off x="1109661" y="1491630"/>
              <a:ext cx="6924675" cy="471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8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452562"/>
            <a:ext cx="6886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9662" y="1419622"/>
            <a:ext cx="6924675" cy="2353046"/>
            <a:chOff x="1109662" y="1923678"/>
            <a:chExt cx="6924675" cy="23530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b="77452"/>
            <a:stretch/>
          </p:blipFill>
          <p:spPr>
            <a:xfrm>
              <a:off x="1109662" y="1923678"/>
              <a:ext cx="6924675" cy="76887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60559"/>
            <a:stretch/>
          </p:blipFill>
          <p:spPr>
            <a:xfrm>
              <a:off x="1109662" y="2931789"/>
              <a:ext cx="6924675" cy="1344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8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25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Serializing a Model to Disk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7280"/>
          <a:stretch/>
        </p:blipFill>
        <p:spPr>
          <a:xfrm>
            <a:off x="1262062" y="1738313"/>
            <a:ext cx="6619875" cy="545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7280"/>
          <a:stretch/>
        </p:blipFill>
        <p:spPr>
          <a:xfrm>
            <a:off x="1262062" y="2859782"/>
            <a:ext cx="6619875" cy="5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12103</TotalTime>
  <Words>134</Words>
  <Application>Microsoft Office PowerPoint</Application>
  <PresentationFormat>화면 슬라이드 쇼(16:9)</PresentationFormat>
  <Paragraphs>49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나눔스퀘어_ac ExtraBold</vt:lpstr>
      <vt:lpstr>맑은 고딕</vt:lpstr>
      <vt:lpstr>나눔스퀘어_ac Bold</vt:lpstr>
      <vt:lpstr>Arial</vt:lpstr>
      <vt:lpstr>Arial Unicode MS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459</cp:revision>
  <dcterms:created xsi:type="dcterms:W3CDTF">2016-12-05T23:26:54Z</dcterms:created>
  <dcterms:modified xsi:type="dcterms:W3CDTF">2021-03-23T06:57:56Z</dcterms:modified>
</cp:coreProperties>
</file>