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39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6" r:id="rId15"/>
    <p:sldId id="405" r:id="rId16"/>
    <p:sldId id="407" r:id="rId17"/>
    <p:sldId id="408" r:id="rId18"/>
    <p:sldId id="409" r:id="rId19"/>
    <p:sldId id="410" r:id="rId20"/>
    <p:sldId id="411" r:id="rId21"/>
  </p:sldIdLst>
  <p:sldSz cx="9144000" cy="5143500" type="screen16x9"/>
  <p:notesSz cx="6858000" cy="9144000"/>
  <p:embeddedFontLst>
    <p:embeddedFont>
      <p:font typeface="나눔스퀘어_ac Bold" panose="020B0600000101010101" pitchFamily="50" charset="-127"/>
      <p:bold r:id="rId23"/>
    </p:embeddedFont>
    <p:embeddedFont>
      <p:font typeface="Arial Unicode MS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_ac ExtraBold" panose="020B0600000101010101" pitchFamily="50" charset="-127"/>
      <p:bold r:id="rId27"/>
    </p:embeddedFont>
    <p:embeddedFont>
      <p:font typeface="나눔스퀘어_ac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3" autoAdjust="0"/>
    <p:restoredTop sz="76361" autoAdjust="0"/>
  </p:normalViewPr>
  <p:slideViewPr>
    <p:cSldViewPr>
      <p:cViewPr varScale="1">
        <p:scale>
          <a:sx n="76" d="100"/>
          <a:sy n="76" d="100"/>
        </p:scale>
        <p:origin x="408" y="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9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37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2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02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5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3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9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75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2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0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b="0" baseline="0" dirty="0" smtClean="0"/>
              <a:t>장면</a:t>
            </a:r>
            <a:r>
              <a:rPr lang="en-US" altLang="ko-KR" b="0" baseline="0" dirty="0" smtClean="0"/>
              <a:t>(Scene) </a:t>
            </a:r>
            <a:r>
              <a:rPr lang="ko-KR" altLang="en-US" b="0" baseline="0" dirty="0" smtClean="0"/>
              <a:t>내 위치 및 객체 정보를 얻기 위한 </a:t>
            </a:r>
            <a:r>
              <a:rPr lang="en-US" altLang="ko-KR" b="0" baseline="0" dirty="0" smtClean="0"/>
              <a:t>Faster R-CNN </a:t>
            </a:r>
            <a:r>
              <a:rPr lang="ko-KR" altLang="en-US" b="0" baseline="0" dirty="0" smtClean="0"/>
              <a:t>기반 장면 분석 모듈</a:t>
            </a:r>
            <a:endParaRPr lang="en-US" altLang="ko-KR" b="0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b="0" baseline="0" dirty="0" err="1" smtClean="0"/>
              <a:t>종횡비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중심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동작 속도와 같은 감지된 사람의 활동 특성을 계산하는 </a:t>
            </a:r>
            <a:r>
              <a:rPr lang="en-US" altLang="ko-KR" b="0" baseline="0" dirty="0" smtClean="0"/>
              <a:t>Activity </a:t>
            </a:r>
            <a:r>
              <a:rPr lang="ko-KR" altLang="en-US" b="0" baseline="0" dirty="0" smtClean="0"/>
              <a:t>특징 추출 모듈</a:t>
            </a:r>
            <a:endParaRPr lang="en-US" altLang="ko-KR" b="0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b="0" baseline="0" dirty="0" smtClean="0"/>
              <a:t>Fall </a:t>
            </a:r>
            <a:r>
              <a:rPr lang="ko-KR" altLang="en-US" b="0" baseline="0" dirty="0" smtClean="0"/>
              <a:t>및 </a:t>
            </a:r>
            <a:r>
              <a:rPr lang="en-US" altLang="ko-KR" b="0" baseline="0" dirty="0" smtClean="0"/>
              <a:t>ADL </a:t>
            </a:r>
            <a:r>
              <a:rPr lang="ko-KR" altLang="en-US" b="0" baseline="0" dirty="0" smtClean="0"/>
              <a:t>인식 모듈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5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loss function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3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8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err="1" smtClean="0"/>
              <a:t>PersonV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수식 이상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1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237886" y="2715766"/>
            <a:ext cx="172892" cy="2160240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10778" y="2715766"/>
            <a:ext cx="6725675" cy="2160240"/>
          </a:xfrm>
        </p:spPr>
        <p:txBody>
          <a:bodyPr/>
          <a:lstStyle/>
          <a:p>
            <a:pPr lvl="0"/>
            <a:r>
              <a:rPr lang="en-US" altLang="ko-KR" sz="2800" dirty="0" smtClean="0"/>
              <a:t>Detection of Human Falls on Furniture Using Scene Analysis Based on Deep Learning and Activity Characteristics</a:t>
            </a:r>
          </a:p>
          <a:p>
            <a:pPr lvl="0"/>
            <a:r>
              <a:rPr lang="en-US" altLang="ko-KR" sz="1500" dirty="0" smtClean="0"/>
              <a:t>IEEE 2018</a:t>
            </a:r>
            <a:endParaRPr lang="en-US" altLang="ko-KR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25" y="1635646"/>
            <a:ext cx="51339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1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6" y="1563638"/>
            <a:ext cx="734481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73" y="1131590"/>
            <a:ext cx="5419480" cy="37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63" y="1419622"/>
            <a:ext cx="5448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7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43" t="1168"/>
          <a:stretch/>
        </p:blipFill>
        <p:spPr>
          <a:xfrm>
            <a:off x="951200" y="1491630"/>
            <a:ext cx="7235226" cy="28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Algorithm of Fall and ADL Recognition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13" y="1880617"/>
            <a:ext cx="2438400" cy="295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413" y="2312665"/>
            <a:ext cx="2590800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475" y="2716138"/>
            <a:ext cx="2352675" cy="31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774" y="3167236"/>
            <a:ext cx="2886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Algorithm of Fall and ADL Recognition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5891" y="1347614"/>
            <a:ext cx="8325844" cy="3359556"/>
            <a:chOff x="323528" y="1252154"/>
            <a:chExt cx="8325844" cy="335955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517"/>
            <a:stretch/>
          </p:blipFill>
          <p:spPr>
            <a:xfrm>
              <a:off x="4499992" y="1252202"/>
              <a:ext cx="4149380" cy="335950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8" y="1252154"/>
              <a:ext cx="4049072" cy="3359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92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Qualitative Analysis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8" y="1203598"/>
            <a:ext cx="5190950" cy="36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0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Quantitative Analysis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9240" y="1491630"/>
            <a:ext cx="8539146" cy="3089484"/>
            <a:chOff x="323528" y="1419622"/>
            <a:chExt cx="8539146" cy="308948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1419622"/>
              <a:ext cx="3807966" cy="30894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960" y="1928236"/>
              <a:ext cx="4650714" cy="207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23BB9-5CBD-4A7D-95CD-B7A8F9F8BA5C}"/>
              </a:ext>
            </a:extLst>
          </p:cNvPr>
          <p:cNvSpPr/>
          <p:nvPr/>
        </p:nvSpPr>
        <p:spPr>
          <a:xfrm>
            <a:off x="0" y="228371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Achieving highly accurate fall detection in complicated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environments</a:t>
            </a:r>
          </a:p>
          <a:p>
            <a:pPr algn="ctr"/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such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as falls on furniture is extremely important</a:t>
            </a:r>
          </a:p>
        </p:txBody>
      </p:sp>
    </p:spTree>
    <p:extLst>
      <p:ext uri="{BB962C8B-B14F-4D97-AF65-F5344CB8AC3E}">
        <p14:creationId xmlns:p14="http://schemas.microsoft.com/office/powerpoint/2010/main" val="42054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Overview of Proposed Method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7" y="915566"/>
            <a:ext cx="8423866" cy="39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Scene Analysis Using Faster R-CNN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8" y="1851670"/>
            <a:ext cx="7677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Scene Analysis Using Faster R-CNN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085975"/>
            <a:ext cx="5114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Scene Analysis Using Faster R-CNN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88" y="1491630"/>
            <a:ext cx="5810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571" t="1976"/>
          <a:stretch/>
        </p:blipFill>
        <p:spPr>
          <a:xfrm>
            <a:off x="631261" y="1419622"/>
            <a:ext cx="7875104" cy="31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92400" y="1695822"/>
            <a:ext cx="3552825" cy="927348"/>
            <a:chOff x="2792400" y="1923678"/>
            <a:chExt cx="3552825" cy="9273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4538" r="5221" b="-1767"/>
            <a:stretch/>
          </p:blipFill>
          <p:spPr>
            <a:xfrm>
              <a:off x="2952860" y="1923678"/>
              <a:ext cx="3231906" cy="43204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2400" y="2355726"/>
              <a:ext cx="3552825" cy="4953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762" y="2775942"/>
            <a:ext cx="4610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2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Fall Detection Using Scene Analysis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-3187" y="699542"/>
            <a:ext cx="9144000" cy="360040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Activity Characteristics of Human Falls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73" y="1491630"/>
            <a:ext cx="4320480" cy="28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01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14859</TotalTime>
  <Words>238</Words>
  <Application>Microsoft Office PowerPoint</Application>
  <PresentationFormat>화면 슬라이드 쇼(16:9)</PresentationFormat>
  <Paragraphs>59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</vt:lpstr>
      <vt:lpstr>나눔스퀘어_ac Bold</vt:lpstr>
      <vt:lpstr>Arial Unicode MS</vt:lpstr>
      <vt:lpstr>맑은 고딕</vt:lpstr>
      <vt:lpstr>Wingdings</vt:lpstr>
      <vt:lpstr>나눔스퀘어_ac ExtraBold</vt:lpstr>
      <vt:lpstr>나눔스퀘어_ac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787</cp:revision>
  <dcterms:created xsi:type="dcterms:W3CDTF">2016-12-05T23:26:54Z</dcterms:created>
  <dcterms:modified xsi:type="dcterms:W3CDTF">2021-08-21T04:20:55Z</dcterms:modified>
</cp:coreProperties>
</file>