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</p:sldIdLst>
  <p:sldSz cx="9144000" cy="5143500" type="screen16x9"/>
  <p:notesSz cx="6858000" cy="9144000"/>
  <p:embeddedFontLst>
    <p:embeddedFont>
      <p:font typeface="Arial Unicode MS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_ac" panose="020B0600000101010101" pitchFamily="50" charset="-127"/>
      <p:regular r:id="rId24"/>
    </p:embeddedFont>
    <p:embeddedFont>
      <p:font typeface="나눔스퀘어_ac ExtraBold" panose="020B0600000101010101" pitchFamily="50" charset="-127"/>
      <p:bold r:id="rId25"/>
    </p:embeddedFont>
    <p:embeddedFont>
      <p:font typeface="나눔스퀘어_ac 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76361" autoAdjust="0"/>
  </p:normalViewPr>
  <p:slideViewPr>
    <p:cSldViewPr>
      <p:cViewPr varScale="1">
        <p:scale>
          <a:sx n="63" d="100"/>
          <a:sy n="63" d="100"/>
        </p:scale>
        <p:origin x="235" y="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7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46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6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1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6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6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9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0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9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6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9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0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237886" y="2715766"/>
            <a:ext cx="172892" cy="2160240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0778" y="2715766"/>
            <a:ext cx="6725675" cy="2160240"/>
          </a:xfrm>
        </p:spPr>
        <p:txBody>
          <a:bodyPr/>
          <a:lstStyle/>
          <a:p>
            <a:pPr lvl="0"/>
            <a:r>
              <a:rPr lang="en-US" altLang="ko-KR" sz="3500" dirty="0" smtClean="0"/>
              <a:t>Metaverse</a:t>
            </a:r>
            <a:endParaRPr lang="en-US" altLang="ko-KR" sz="3500" dirty="0" smtClean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증강현실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14" y="1123578"/>
            <a:ext cx="627377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증강현실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0152" y="1116092"/>
            <a:ext cx="8712968" cy="3255498"/>
            <a:chOff x="179512" y="1116092"/>
            <a:chExt cx="8712968" cy="3255498"/>
          </a:xfrm>
        </p:grpSpPr>
        <p:pic>
          <p:nvPicPr>
            <p:cNvPr id="7172" name="Picture 4" descr="신기방기] 15세 소년이 만든 60달러 짜리 &amp;#39;구글 글래스&amp;#39; - 노컷뉴스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578" y="1116092"/>
              <a:ext cx="4868851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요즘 마케터는 AR을 활용한다고?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8" r="54380"/>
            <a:stretch/>
          </p:blipFill>
          <p:spPr bwMode="auto">
            <a:xfrm>
              <a:off x="7236296" y="1131590"/>
              <a:ext cx="1656184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포켓몬 고 열풍…아이템 찾으려다 무장 강도 만나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9" r="32664"/>
            <a:stretch/>
          </p:blipFill>
          <p:spPr bwMode="auto">
            <a:xfrm>
              <a:off x="179512" y="1131590"/>
              <a:ext cx="1800200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35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혼합현실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3888" y="1707654"/>
            <a:ext cx="46634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Mixed Reality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VR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특성이 혼합된 기술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 정보 기반에 가상 정보를 융합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현실과 상호 작용 우수하여 사실감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몰입감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극대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혼합현실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218" name="Picture 2" descr="마이크로소프트, 홀로렌즈2 국내 출시… AI 내장된 기업용 디바이스로 &amp;lt; 디바이스 &amp;lt; AI Industry &amp;lt; 기사본문 - 인공지능신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87" y="1123578"/>
            <a:ext cx="58550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확장현실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(XR)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888" y="1923678"/>
            <a:ext cx="650210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eXtended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Reality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MR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확장된 개념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 기술로 인한 현실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가상 세계의 결합과 인간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기계의 상호 작용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대체현실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888" y="1707654"/>
            <a:ext cx="91743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Substitutional Reality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인지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뇌과학이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융합된 기술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현재와 과거의 영상을 혼합하여 실존하지 않는 인물이나 사건 등을 새롭게 구현할 수 있고 사용자가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가상공간을 실제로 착각하게끔 만드는 기술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.ahnlab.com/img_upload/editor/21012771518203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40" y="1123578"/>
            <a:ext cx="487951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4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확장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·</a:t>
            </a:r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진화하는 플랫폼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96000" y="915566"/>
            <a:ext cx="1152000" cy="11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47768" y="2063419"/>
            <a:ext cx="1152000" cy="115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VR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44232" y="2063419"/>
            <a:ext cx="1152000" cy="115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MR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03912" y="3719475"/>
            <a:ext cx="1152000" cy="115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</a:t>
            </a:r>
            <a:r>
              <a:rPr lang="en-US" altLang="ko-KR" sz="2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88088" y="3719475"/>
            <a:ext cx="1152000" cy="1152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SR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4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메타버스의 특징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9295" y="1635646"/>
            <a:ext cx="2665410" cy="212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Canon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세계관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Creator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창작자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Currency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디지털 통화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Continuity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일상의 연장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Connectivity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가상현실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(VR)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888" y="1923678"/>
            <a:ext cx="891622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Virtual Reality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실제와 유사하지만 실제가 아닌 인공 환경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오감에 직접적으로 작용하여 실제에 근접한 공간적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시간적인 체험을 가능케 하는 기술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5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가상현실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(VR)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26415" y="1851670"/>
            <a:ext cx="5491170" cy="1338828"/>
            <a:chOff x="1691680" y="1851670"/>
            <a:chExt cx="5491170" cy="1338828"/>
          </a:xfrm>
        </p:grpSpPr>
        <p:sp>
          <p:nvSpPr>
            <p:cNvPr id="4" name="직사각형 3"/>
            <p:cNvSpPr/>
            <p:nvPr/>
          </p:nvSpPr>
          <p:spPr>
            <a:xfrm>
              <a:off x="1691680" y="1851670"/>
              <a:ext cx="1922321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 공간성</a:t>
              </a:r>
              <a:endPara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실시간 상호작용</a:t>
              </a:r>
              <a:endPara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몰입성</a:t>
              </a:r>
              <a:endPara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04048" y="1851670"/>
              <a:ext cx="2178802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컴퓨터 그래픽 기술</a:t>
              </a:r>
              <a:endPara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네트워크 통신 기술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다수의 입출력 장치</a:t>
              </a:r>
              <a:endPara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4067944" y="2521084"/>
            <a:ext cx="7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가상현실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(VR)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0" name="Picture 2" descr="external/d15uu3l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34" y="1131590"/>
            <a:ext cx="518993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가상현실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(VR)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3828" y="1131590"/>
            <a:ext cx="7416343" cy="3244348"/>
            <a:chOff x="1187624" y="983226"/>
            <a:chExt cx="7416343" cy="3244348"/>
          </a:xfrm>
        </p:grpSpPr>
        <p:pic>
          <p:nvPicPr>
            <p:cNvPr id="4098" name="Picture 2" descr="external/upload.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983226"/>
              <a:ext cx="2277316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xternal/www.5dt..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987574"/>
              <a:ext cx="4319999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2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증강현실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888" y="1707654"/>
            <a:ext cx="90620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Augmented Reality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 및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중력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자이로스코프에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따른 위치정보 시스템을 기반으로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세계에 가상의 물체나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정보가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합성되어 실제 현실과 가상현실의 상호작용하는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공간으로 만들어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주는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보고 있는 실사 영상에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가상 영상을 중첩함으로써 현실과 가상의 구분이 모호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증강현실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R)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124" name="Picture 4" descr="Opencv, 로고 무료 아이콘 의 Vec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85167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14975</TotalTime>
  <Words>233</Words>
  <Application>Microsoft Office PowerPoint</Application>
  <PresentationFormat>화면 슬라이드 쇼(16:9)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</vt:lpstr>
      <vt:lpstr>Arial Unicode MS</vt:lpstr>
      <vt:lpstr>맑은 고딕</vt:lpstr>
      <vt:lpstr>나눔스퀘어_ac</vt:lpstr>
      <vt:lpstr>나눔스퀘어_ac ExtraBold</vt:lpstr>
      <vt:lpstr>나눔스퀘어_ac 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807</cp:revision>
  <dcterms:created xsi:type="dcterms:W3CDTF">2016-12-05T23:26:54Z</dcterms:created>
  <dcterms:modified xsi:type="dcterms:W3CDTF">2021-09-14T15:52:38Z</dcterms:modified>
</cp:coreProperties>
</file>