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394" r:id="rId5"/>
    <p:sldId id="395" r:id="rId6"/>
    <p:sldId id="400" r:id="rId7"/>
    <p:sldId id="401" r:id="rId8"/>
    <p:sldId id="402" r:id="rId9"/>
    <p:sldId id="403" r:id="rId10"/>
    <p:sldId id="404" r:id="rId11"/>
    <p:sldId id="405" r:id="rId12"/>
    <p:sldId id="423" r:id="rId13"/>
    <p:sldId id="406" r:id="rId14"/>
    <p:sldId id="424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399" r:id="rId32"/>
  </p:sldIdLst>
  <p:sldSz cx="9144000" cy="5143500" type="screen16x9"/>
  <p:notesSz cx="6858000" cy="9144000"/>
  <p:embeddedFontLst>
    <p:embeddedFont>
      <p:font typeface="나눔스퀘어_ac" panose="020B0600000101010101" pitchFamily="50" charset="-127"/>
      <p:regular r:id="rId34"/>
    </p:embeddedFont>
    <p:embeddedFont>
      <p:font typeface="Arial Unicode MS" panose="020B0600000101010101" charset="-127"/>
      <p:regular r:id="rId35"/>
    </p:embeddedFont>
    <p:embeddedFont>
      <p:font typeface="나눔스퀘어_ac 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나눔스퀘어_ac ExtraBold" panose="020B0600000101010101" pitchFamily="50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C6C6C"/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 autoAdjust="0"/>
    <p:restoredTop sz="80077" autoAdjust="0"/>
  </p:normalViewPr>
  <p:slideViewPr>
    <p:cSldViewPr>
      <p:cViewPr varScale="1">
        <p:scale>
          <a:sx n="90" d="100"/>
          <a:sy n="90" d="100"/>
        </p:scale>
        <p:origin x="300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5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7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62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7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2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예제를 생성하는 절차를 요약한 그림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7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74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02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2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03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39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5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63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5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7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55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97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5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3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1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아래 둘 </a:t>
            </a:r>
            <a:r>
              <a:rPr lang="en-US" altLang="ko-KR" b="0" baseline="0" dirty="0" smtClean="0"/>
              <a:t>: </a:t>
            </a:r>
            <a:r>
              <a:rPr lang="ko-KR" altLang="en-US" b="0" baseline="0" dirty="0" smtClean="0"/>
              <a:t>역할</a:t>
            </a:r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2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0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7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2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4112052" y="3219822"/>
            <a:ext cx="171916" cy="1152128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83968" y="3219822"/>
            <a:ext cx="4851509" cy="1152128"/>
          </a:xfrm>
        </p:spPr>
        <p:txBody>
          <a:bodyPr/>
          <a:lstStyle/>
          <a:p>
            <a:pPr lvl="0"/>
            <a:r>
              <a:rPr lang="en-US" altLang="ko-KR" sz="3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TensorFlow_Text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923678"/>
            <a:ext cx="9144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</a:t>
            </a:r>
            <a:r>
              <a:rPr lang="en-US" altLang="ko-KR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도쿄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일본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고양이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애교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강아지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박찬호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야구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축구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호나우두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95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70765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대규모 데이터셋에서 워드 </a:t>
            </a:r>
            <a:r>
              <a:rPr lang="ko-KR" altLang="en-US" dirty="0" err="1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임베딩을</a:t>
            </a:r>
            <a:r>
              <a:rPr lang="ko-KR" altLang="en-US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학습하는 데 사용할 수 있는 모델 아키텍처 및 최적화 </a:t>
            </a:r>
            <a:r>
              <a:rPr lang="ko-KR" altLang="en-US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통합본</a:t>
            </a:r>
            <a:endParaRPr lang="en-US" altLang="ko-KR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Continuous Bag-of-Words Model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Continuous Skip-gram Model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59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8692" y="695767"/>
            <a:ext cx="2626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Continuous Bag-of-Words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491630"/>
            <a:ext cx="5467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08300"/>
            <a:ext cx="4176464" cy="3933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34637" y="699542"/>
            <a:ext cx="2274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Continuous </a:t>
            </a:r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Skip-gram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042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92367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Negative Sampling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Word2Vec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학습 과정에서 전체 단어 집합이 아니라 일부 단어 </a:t>
            </a:r>
            <a:r>
              <a:rPr lang="ko-KR" altLang="en-US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집합에만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집중할 수 있도록 하는 방법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윈도우 사이즈 내에 존재하지 않는 단어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(negative)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대해 일부만 선택해 소프트맥스를 계산</a:t>
            </a:r>
            <a:endParaRPr lang="en-US" altLang="ko-KR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57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" b="1745"/>
          <a:stretch/>
        </p:blipFill>
        <p:spPr>
          <a:xfrm>
            <a:off x="2481262" y="1491630"/>
            <a:ext cx="4181475" cy="4398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11879"/>
          <a:stretch/>
        </p:blipFill>
        <p:spPr>
          <a:xfrm>
            <a:off x="2709859" y="2185963"/>
            <a:ext cx="3724275" cy="13681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433" y="3808586"/>
            <a:ext cx="51911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4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699542"/>
            <a:ext cx="5904656" cy="4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8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Word2Vec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1131590"/>
            <a:ext cx="6624738" cy="30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 classification with an RNN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4" y="1347614"/>
            <a:ext cx="5124450" cy="62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99" y="2230735"/>
            <a:ext cx="1600200" cy="42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1" y="2913831"/>
            <a:ext cx="7686675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798" y="3587402"/>
            <a:ext cx="4724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Text classification with an RNN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43558"/>
            <a:ext cx="3600401" cy="37738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563638"/>
            <a:ext cx="5019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Tutorial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24328" y="1779662"/>
            <a:ext cx="28953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 임베딩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Word2Vec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사용한 텍스트 분류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BERT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텍스트 분류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47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707654"/>
            <a:ext cx="91440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Bidirectional Encoder Representations from Transformers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구글이 공개한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NLP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 훈련 모델</a:t>
            </a:r>
            <a:endParaRPr lang="en-US" altLang="ko-KR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 훈련된 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성능을 더 좋게 할 수 있는 언어 모델</a:t>
            </a:r>
            <a:endParaRPr lang="en-US" altLang="ko-KR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04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419622"/>
            <a:ext cx="7448550" cy="2638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37613" y="699542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456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09511" y="699542"/>
            <a:ext cx="1324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Pre-Training</a:t>
            </a:r>
            <a:endParaRPr lang="ko-KR" altLang="en-US" sz="1600" dirty="0"/>
          </a:p>
        </p:txBody>
      </p:sp>
      <p:pic>
        <p:nvPicPr>
          <p:cNvPr id="1026" name="Picture 2" descr="https://blog.kakaocdn.net/dn/dTnfQQ/btqBVLfnFBV/rK5PCPsz2xX9t7qLEKUiF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3" y="1203598"/>
            <a:ext cx="509905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09511" y="699542"/>
            <a:ext cx="1324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Pre-Training</a:t>
            </a:r>
            <a:endParaRPr lang="ko-KR" altLang="en-US" sz="1600" dirty="0"/>
          </a:p>
        </p:txBody>
      </p:sp>
      <p:pic>
        <p:nvPicPr>
          <p:cNvPr id="2050" name="Picture 2" descr="https://blog.kakaocdn.net/dn/beTrc5/btqBTL8u19d/T1020drYaYApQP6TuKPj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04" y="1203598"/>
            <a:ext cx="528679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8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55980" y="699542"/>
            <a:ext cx="1832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Transfer Learning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5" y="1049134"/>
            <a:ext cx="4032450" cy="39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7089" y="699542"/>
            <a:ext cx="4489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Fine-</a:t>
            </a:r>
            <a:r>
              <a:rPr lang="en-US" altLang="ko-KR" sz="1600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tuning</a:t>
            </a:r>
            <a:r>
              <a:rPr lang="en-US" altLang="ko-KR" sz="1600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en-US" altLang="ko-KR" sz="1600" b="1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Sentence</a:t>
            </a:r>
            <a:r>
              <a:rPr lang="en-US" altLang="ko-KR" sz="1600" b="1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Pair Classification Tasks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275606"/>
            <a:ext cx="67341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6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3722" y="699542"/>
            <a:ext cx="4736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Fine-</a:t>
            </a:r>
            <a:r>
              <a:rPr lang="en-US" altLang="ko-KR" sz="1600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tuning_</a:t>
            </a:r>
            <a:r>
              <a:rPr lang="en-US" altLang="ko-KR" sz="1600" b="1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Single</a:t>
            </a:r>
            <a:r>
              <a:rPr lang="en-US" altLang="ko-KR" sz="1600" b="1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Sentence Classification Tasks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203598"/>
            <a:ext cx="4276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54914" y="699542"/>
            <a:ext cx="423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Fine-</a:t>
            </a:r>
            <a:r>
              <a:rPr lang="en-US" altLang="ko-KR" sz="1600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tuning_</a:t>
            </a:r>
            <a:r>
              <a:rPr lang="en-US" altLang="ko-KR" sz="1600" b="1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Single</a:t>
            </a:r>
            <a:r>
              <a:rPr lang="en-US" altLang="ko-KR" sz="1600" b="1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Sentence Tagging Tasks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203598"/>
            <a:ext cx="4362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9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Classify text with BERT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1700" y="699542"/>
            <a:ext cx="3820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Fine-</a:t>
            </a:r>
            <a:r>
              <a:rPr lang="en-US" altLang="ko-KR" sz="1600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tuning_</a:t>
            </a:r>
            <a:r>
              <a:rPr lang="en-US" altLang="ko-KR" sz="1600" b="1" dirty="0" err="1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Question</a:t>
            </a:r>
            <a:r>
              <a:rPr lang="en-US" altLang="ko-KR" sz="1600" b="1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Answering Tasks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655" b="2846"/>
          <a:stretch/>
        </p:blipFill>
        <p:spPr>
          <a:xfrm>
            <a:off x="1300162" y="1203598"/>
            <a:ext cx="654367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03848" y="1923678"/>
            <a:ext cx="2736303" cy="1190228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 &amp; A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7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563638"/>
            <a:ext cx="9144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000" dirty="0" smtClean="0">
              <a:solidFill>
                <a:srgbClr val="40404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자연어를 컴퓨터가 이해할 수 있는 언어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형태인 벡터로 변환한 결과 혹은 일련의 과정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 및 문장 간 관련성 계산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의미적 혹은 문법적 정보의 함축</a:t>
            </a:r>
            <a:endParaRPr lang="en-US" altLang="ko-KR" dirty="0" smtClean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47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131590"/>
            <a:ext cx="9144000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en-US" altLang="ko-KR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ne-hot encodings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1626909"/>
            <a:ext cx="33813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13159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Encode each word with a unique number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68410" y="2418442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"The cat sat on the mat"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99805" y="2922498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[5, 1, 4, 3, 5, 2]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00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13159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40404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Word embeddings</a:t>
            </a:r>
            <a:endParaRPr lang="ko-KR" altLang="en-US" dirty="0">
              <a:solidFill>
                <a:srgbClr val="40404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1707654"/>
            <a:ext cx="340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8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771550"/>
            <a:ext cx="5362575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4" y="2683371"/>
            <a:ext cx="4286250" cy="46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99" y="3404567"/>
            <a:ext cx="3962400" cy="428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61" y="4087663"/>
            <a:ext cx="6010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71550"/>
            <a:ext cx="5616624" cy="40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913681"/>
            <a:ext cx="4667250" cy="1800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49" y="2968377"/>
            <a:ext cx="58293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712" y="3813398"/>
            <a:ext cx="3076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81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16224</TotalTime>
  <Words>312</Words>
  <Application>Microsoft Office PowerPoint</Application>
  <PresentationFormat>화면 슬라이드 쇼(16:9)</PresentationFormat>
  <Paragraphs>98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나눔스퀘어_ac</vt:lpstr>
      <vt:lpstr>Arial</vt:lpstr>
      <vt:lpstr>Arial Unicode MS</vt:lpstr>
      <vt:lpstr>나눔스퀘어_ac Bold</vt:lpstr>
      <vt:lpstr>맑은 고딕</vt:lpstr>
      <vt:lpstr>나눔스퀘어_ac ExtraBold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883</cp:revision>
  <dcterms:created xsi:type="dcterms:W3CDTF">2016-12-05T23:26:54Z</dcterms:created>
  <dcterms:modified xsi:type="dcterms:W3CDTF">2021-11-11T10:19:12Z</dcterms:modified>
</cp:coreProperties>
</file>