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8"/>
  </p:notesMasterIdLst>
  <p:sldIdLst>
    <p:sldId id="256" r:id="rId3"/>
    <p:sldId id="394" r:id="rId4"/>
    <p:sldId id="389" r:id="rId5"/>
    <p:sldId id="347" r:id="rId6"/>
    <p:sldId id="391" r:id="rId7"/>
    <p:sldId id="405" r:id="rId8"/>
    <p:sldId id="336" r:id="rId9"/>
    <p:sldId id="386" r:id="rId10"/>
    <p:sldId id="354" r:id="rId11"/>
    <p:sldId id="357" r:id="rId12"/>
    <p:sldId id="340" r:id="rId13"/>
    <p:sldId id="341" r:id="rId14"/>
    <p:sldId id="304" r:id="rId15"/>
    <p:sldId id="291" r:id="rId16"/>
    <p:sldId id="305" r:id="rId17"/>
    <p:sldId id="306" r:id="rId18"/>
    <p:sldId id="293" r:id="rId19"/>
    <p:sldId id="387" r:id="rId20"/>
    <p:sldId id="406" r:id="rId21"/>
    <p:sldId id="392" r:id="rId22"/>
    <p:sldId id="393" r:id="rId23"/>
    <p:sldId id="343" r:id="rId24"/>
    <p:sldId id="361" r:id="rId25"/>
    <p:sldId id="359" r:id="rId26"/>
    <p:sldId id="360" r:id="rId27"/>
    <p:sldId id="363" r:id="rId28"/>
    <p:sldId id="388" r:id="rId29"/>
    <p:sldId id="384" r:id="rId30"/>
    <p:sldId id="395" r:id="rId31"/>
    <p:sldId id="371" r:id="rId32"/>
    <p:sldId id="396" r:id="rId33"/>
    <p:sldId id="364" r:id="rId34"/>
    <p:sldId id="365" r:id="rId35"/>
    <p:sldId id="400" r:id="rId36"/>
    <p:sldId id="401" r:id="rId37"/>
    <p:sldId id="402" r:id="rId38"/>
    <p:sldId id="403" r:id="rId39"/>
    <p:sldId id="288" r:id="rId40"/>
    <p:sldId id="404" r:id="rId41"/>
    <p:sldId id="367" r:id="rId42"/>
    <p:sldId id="378" r:id="rId43"/>
    <p:sldId id="397" r:id="rId44"/>
    <p:sldId id="374" r:id="rId45"/>
    <p:sldId id="408" r:id="rId46"/>
    <p:sldId id="377" r:id="rId47"/>
    <p:sldId id="376" r:id="rId48"/>
    <p:sldId id="385" r:id="rId49"/>
    <p:sldId id="398" r:id="rId50"/>
    <p:sldId id="369" r:id="rId51"/>
    <p:sldId id="375" r:id="rId52"/>
    <p:sldId id="379" r:id="rId53"/>
    <p:sldId id="380" r:id="rId54"/>
    <p:sldId id="381" r:id="rId55"/>
    <p:sldId id="382" r:id="rId56"/>
    <p:sldId id="407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1"/>
    <a:srgbClr val="EDF7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48270-FA30-4A96-BE32-25733AC20F69}" v="46" dt="2021-03-23T12:53:26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85986" autoAdjust="0"/>
  </p:normalViewPr>
  <p:slideViewPr>
    <p:cSldViewPr snapToGrid="0">
      <p:cViewPr varScale="1">
        <p:scale>
          <a:sx n="109" d="100"/>
          <a:sy n="109" d="100"/>
        </p:scale>
        <p:origin x="231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bur Ashley (HDR)" userId="c5426cd5-950f-4976-b537-87a0aa83153e" providerId="ADAL" clId="{07E48270-FA30-4A96-BE32-25733AC20F69}"/>
    <pc:docChg chg="undo custSel addSld modSld">
      <pc:chgData name="Wilbur Ashley (HDR)" userId="c5426cd5-950f-4976-b537-87a0aa83153e" providerId="ADAL" clId="{07E48270-FA30-4A96-BE32-25733AC20F69}" dt="2021-03-23T13:00:44.622" v="873" actId="478"/>
      <pc:docMkLst>
        <pc:docMk/>
      </pc:docMkLst>
      <pc:sldChg chg="modNotesTx">
        <pc:chgData name="Wilbur Ashley (HDR)" userId="c5426cd5-950f-4976-b537-87a0aa83153e" providerId="ADAL" clId="{07E48270-FA30-4A96-BE32-25733AC20F69}" dt="2021-03-23T12:18:48.104" v="10" actId="313"/>
        <pc:sldMkLst>
          <pc:docMk/>
          <pc:sldMk cId="3736647254" sldId="357"/>
        </pc:sldMkLst>
      </pc:sldChg>
      <pc:sldChg chg="addSp modSp mod">
        <pc:chgData name="Wilbur Ashley (HDR)" userId="c5426cd5-950f-4976-b537-87a0aa83153e" providerId="ADAL" clId="{07E48270-FA30-4A96-BE32-25733AC20F69}" dt="2021-03-23T12:28:20.838" v="196"/>
        <pc:sldMkLst>
          <pc:docMk/>
          <pc:sldMk cId="3065461312" sldId="365"/>
        </pc:sldMkLst>
        <pc:spChg chg="mod">
          <ac:chgData name="Wilbur Ashley (HDR)" userId="c5426cd5-950f-4976-b537-87a0aa83153e" providerId="ADAL" clId="{07E48270-FA30-4A96-BE32-25733AC20F69}" dt="2021-03-23T12:28:20.838" v="196"/>
          <ac:spMkLst>
            <pc:docMk/>
            <pc:sldMk cId="3065461312" sldId="365"/>
            <ac:spMk id="2" creationId="{F395AD5A-45B1-264C-B833-B7276B37EFFE}"/>
          </ac:spMkLst>
        </pc:spChg>
        <pc:spChg chg="add mod">
          <ac:chgData name="Wilbur Ashley (HDR)" userId="c5426cd5-950f-4976-b537-87a0aa83153e" providerId="ADAL" clId="{07E48270-FA30-4A96-BE32-25733AC20F69}" dt="2021-03-23T12:27:33.581" v="190" actId="1036"/>
          <ac:spMkLst>
            <pc:docMk/>
            <pc:sldMk cId="3065461312" sldId="365"/>
            <ac:spMk id="3" creationId="{7C231621-E75F-4B6D-9011-BFC136A90F70}"/>
          </ac:spMkLst>
        </pc:spChg>
      </pc:sldChg>
      <pc:sldChg chg="modSp mod">
        <pc:chgData name="Wilbur Ashley (HDR)" userId="c5426cd5-950f-4976-b537-87a0aa83153e" providerId="ADAL" clId="{07E48270-FA30-4A96-BE32-25733AC20F69}" dt="2021-03-23T12:32:44.474" v="246" actId="1037"/>
        <pc:sldMkLst>
          <pc:docMk/>
          <pc:sldMk cId="3065461312" sldId="367"/>
        </pc:sldMkLst>
        <pc:spChg chg="mod">
          <ac:chgData name="Wilbur Ashley (HDR)" userId="c5426cd5-950f-4976-b537-87a0aa83153e" providerId="ADAL" clId="{07E48270-FA30-4A96-BE32-25733AC20F69}" dt="2021-03-23T12:32:44.474" v="246" actId="1037"/>
          <ac:spMkLst>
            <pc:docMk/>
            <pc:sldMk cId="3065461312" sldId="367"/>
            <ac:spMk id="2" creationId="{00000000-0000-0000-0000-000000000000}"/>
          </ac:spMkLst>
        </pc:spChg>
      </pc:sldChg>
      <pc:sldChg chg="addSp delSp modSp mod">
        <pc:chgData name="Wilbur Ashley (HDR)" userId="c5426cd5-950f-4976-b537-87a0aa83153e" providerId="ADAL" clId="{07E48270-FA30-4A96-BE32-25733AC20F69}" dt="2021-03-23T12:48:37.038" v="670" actId="1037"/>
        <pc:sldMkLst>
          <pc:docMk/>
          <pc:sldMk cId="338550172" sldId="369"/>
        </pc:sldMkLst>
        <pc:spChg chg="del">
          <ac:chgData name="Wilbur Ashley (HDR)" userId="c5426cd5-950f-4976-b537-87a0aa83153e" providerId="ADAL" clId="{07E48270-FA30-4A96-BE32-25733AC20F69}" dt="2021-03-23T12:33:43.170" v="261" actId="478"/>
          <ac:spMkLst>
            <pc:docMk/>
            <pc:sldMk cId="338550172" sldId="369"/>
            <ac:spMk id="3" creationId="{00000000-0000-0000-0000-000000000000}"/>
          </ac:spMkLst>
        </pc:spChg>
        <pc:spChg chg="add mod">
          <ac:chgData name="Wilbur Ashley (HDR)" userId="c5426cd5-950f-4976-b537-87a0aa83153e" providerId="ADAL" clId="{07E48270-FA30-4A96-BE32-25733AC20F69}" dt="2021-03-23T12:48:37.038" v="670" actId="1037"/>
          <ac:spMkLst>
            <pc:docMk/>
            <pc:sldMk cId="338550172" sldId="369"/>
            <ac:spMk id="4" creationId="{4E700A76-BDF0-4FAF-A4DC-24D498B32198}"/>
          </ac:spMkLst>
        </pc:spChg>
      </pc:sldChg>
      <pc:sldChg chg="addSp modSp mod">
        <pc:chgData name="Wilbur Ashley (HDR)" userId="c5426cd5-950f-4976-b537-87a0aa83153e" providerId="ADAL" clId="{07E48270-FA30-4A96-BE32-25733AC20F69}" dt="2021-03-23T12:23:40.538" v="143" actId="1036"/>
        <pc:sldMkLst>
          <pc:docMk/>
          <pc:sldMk cId="639833430" sldId="371"/>
        </pc:sldMkLst>
        <pc:graphicFrameChg chg="add mod">
          <ac:chgData name="Wilbur Ashley (HDR)" userId="c5426cd5-950f-4976-b537-87a0aa83153e" providerId="ADAL" clId="{07E48270-FA30-4A96-BE32-25733AC20F69}" dt="2021-03-23T12:23:40.538" v="143" actId="1036"/>
          <ac:graphicFrameMkLst>
            <pc:docMk/>
            <pc:sldMk cId="639833430" sldId="371"/>
            <ac:graphicFrameMk id="6" creationId="{B7A70D46-7AA3-475A-BE7F-1613639E91F0}"/>
          </ac:graphicFrameMkLst>
        </pc:graphicFrameChg>
      </pc:sldChg>
      <pc:sldChg chg="addSp delSp modSp mod">
        <pc:chgData name="Wilbur Ashley (HDR)" userId="c5426cd5-950f-4976-b537-87a0aa83153e" providerId="ADAL" clId="{07E48270-FA30-4A96-BE32-25733AC20F69}" dt="2021-03-23T12:33:24.785" v="254"/>
        <pc:sldMkLst>
          <pc:docMk/>
          <pc:sldMk cId="284385200" sldId="374"/>
        </pc:sldMkLst>
        <pc:spChg chg="del">
          <ac:chgData name="Wilbur Ashley (HDR)" userId="c5426cd5-950f-4976-b537-87a0aa83153e" providerId="ADAL" clId="{07E48270-FA30-4A96-BE32-25733AC20F69}" dt="2021-03-23T12:33:24.486" v="253" actId="478"/>
          <ac:spMkLst>
            <pc:docMk/>
            <pc:sldMk cId="284385200" sldId="374"/>
            <ac:spMk id="4" creationId="{00000000-0000-0000-0000-000000000000}"/>
          </ac:spMkLst>
        </pc:spChg>
        <pc:spChg chg="add mod">
          <ac:chgData name="Wilbur Ashley (HDR)" userId="c5426cd5-950f-4976-b537-87a0aa83153e" providerId="ADAL" clId="{07E48270-FA30-4A96-BE32-25733AC20F69}" dt="2021-03-23T12:33:24.785" v="254"/>
          <ac:spMkLst>
            <pc:docMk/>
            <pc:sldMk cId="284385200" sldId="374"/>
            <ac:spMk id="5" creationId="{186AE8AD-0E89-44D1-9DC8-EE3230F7D66A}"/>
          </ac:spMkLst>
        </pc:spChg>
      </pc:sldChg>
      <pc:sldChg chg="addSp delSp modSp mod">
        <pc:chgData name="Wilbur Ashley (HDR)" userId="c5426cd5-950f-4976-b537-87a0aa83153e" providerId="ADAL" clId="{07E48270-FA30-4A96-BE32-25733AC20F69}" dt="2021-03-23T12:48:47.498" v="674" actId="1036"/>
        <pc:sldMkLst>
          <pc:docMk/>
          <pc:sldMk cId="1712747162" sldId="375"/>
        </pc:sldMkLst>
        <pc:spChg chg="del">
          <ac:chgData name="Wilbur Ashley (HDR)" userId="c5426cd5-950f-4976-b537-87a0aa83153e" providerId="ADAL" clId="{07E48270-FA30-4A96-BE32-25733AC20F69}" dt="2021-03-23T12:34:05.540" v="289" actId="478"/>
          <ac:spMkLst>
            <pc:docMk/>
            <pc:sldMk cId="1712747162" sldId="375"/>
            <ac:spMk id="5" creationId="{00000000-0000-0000-0000-000000000000}"/>
          </ac:spMkLst>
        </pc:spChg>
        <pc:spChg chg="add mod">
          <ac:chgData name="Wilbur Ashley (HDR)" userId="c5426cd5-950f-4976-b537-87a0aa83153e" providerId="ADAL" clId="{07E48270-FA30-4A96-BE32-25733AC20F69}" dt="2021-03-23T12:48:47.498" v="674" actId="1036"/>
          <ac:spMkLst>
            <pc:docMk/>
            <pc:sldMk cId="1712747162" sldId="375"/>
            <ac:spMk id="6" creationId="{15C0C8CB-7960-4C75-A92E-12ED61D1927B}"/>
          </ac:spMkLst>
        </pc:spChg>
      </pc:sldChg>
      <pc:sldChg chg="addSp delSp modSp mod">
        <pc:chgData name="Wilbur Ashley (HDR)" userId="c5426cd5-950f-4976-b537-87a0aa83153e" providerId="ADAL" clId="{07E48270-FA30-4A96-BE32-25733AC20F69}" dt="2021-03-23T12:43:31.577" v="534" actId="1038"/>
        <pc:sldMkLst>
          <pc:docMk/>
          <pc:sldMk cId="2577731337" sldId="376"/>
        </pc:sldMkLst>
        <pc:spChg chg="del">
          <ac:chgData name="Wilbur Ashley (HDR)" userId="c5426cd5-950f-4976-b537-87a0aa83153e" providerId="ADAL" clId="{07E48270-FA30-4A96-BE32-25733AC20F69}" dt="2021-03-23T12:33:33.553" v="257" actId="478"/>
          <ac:spMkLst>
            <pc:docMk/>
            <pc:sldMk cId="2577731337" sldId="376"/>
            <ac:spMk id="8" creationId="{00000000-0000-0000-0000-000000000000}"/>
          </ac:spMkLst>
        </pc:spChg>
        <pc:spChg chg="add mod">
          <ac:chgData name="Wilbur Ashley (HDR)" userId="c5426cd5-950f-4976-b537-87a0aa83153e" providerId="ADAL" clId="{07E48270-FA30-4A96-BE32-25733AC20F69}" dt="2021-03-23T12:33:33.763" v="258"/>
          <ac:spMkLst>
            <pc:docMk/>
            <pc:sldMk cId="2577731337" sldId="376"/>
            <ac:spMk id="9" creationId="{9CA20880-222E-48B9-9A2E-4BBFF43EB949}"/>
          </ac:spMkLst>
        </pc:spChg>
        <pc:graphicFrameChg chg="add mod">
          <ac:chgData name="Wilbur Ashley (HDR)" userId="c5426cd5-950f-4976-b537-87a0aa83153e" providerId="ADAL" clId="{07E48270-FA30-4A96-BE32-25733AC20F69}" dt="2021-03-23T12:43:31.577" v="534" actId="1038"/>
          <ac:graphicFrameMkLst>
            <pc:docMk/>
            <pc:sldMk cId="2577731337" sldId="376"/>
            <ac:graphicFrameMk id="10" creationId="{19EFC7A6-E116-4145-9CA7-65DE66EDAE73}"/>
          </ac:graphicFrameMkLst>
        </pc:graphicFrameChg>
      </pc:sldChg>
      <pc:sldChg chg="addSp delSp modSp mod modNotesTx">
        <pc:chgData name="Wilbur Ashley (HDR)" userId="c5426cd5-950f-4976-b537-87a0aa83153e" providerId="ADAL" clId="{07E48270-FA30-4A96-BE32-25733AC20F69}" dt="2021-03-23T12:47:52.083" v="665" actId="20577"/>
        <pc:sldMkLst>
          <pc:docMk/>
          <pc:sldMk cId="2528115756" sldId="377"/>
        </pc:sldMkLst>
        <pc:spChg chg="del">
          <ac:chgData name="Wilbur Ashley (HDR)" userId="c5426cd5-950f-4976-b537-87a0aa83153e" providerId="ADAL" clId="{07E48270-FA30-4A96-BE32-25733AC20F69}" dt="2021-03-23T12:41:17.286" v="458" actId="478"/>
          <ac:spMkLst>
            <pc:docMk/>
            <pc:sldMk cId="2528115756" sldId="377"/>
            <ac:spMk id="4" creationId="{00000000-0000-0000-0000-000000000000}"/>
          </ac:spMkLst>
        </pc:spChg>
        <pc:spChg chg="del mod">
          <ac:chgData name="Wilbur Ashley (HDR)" userId="c5426cd5-950f-4976-b537-87a0aa83153e" providerId="ADAL" clId="{07E48270-FA30-4A96-BE32-25733AC20F69}" dt="2021-03-23T12:41:19.632" v="459" actId="478"/>
          <ac:spMkLst>
            <pc:docMk/>
            <pc:sldMk cId="2528115756" sldId="377"/>
            <ac:spMk id="9" creationId="{00000000-0000-0000-0000-000000000000}"/>
          </ac:spMkLst>
        </pc:spChg>
        <pc:spChg chg="del">
          <ac:chgData name="Wilbur Ashley (HDR)" userId="c5426cd5-950f-4976-b537-87a0aa83153e" providerId="ADAL" clId="{07E48270-FA30-4A96-BE32-25733AC20F69}" dt="2021-03-23T12:41:21.897" v="460" actId="478"/>
          <ac:spMkLst>
            <pc:docMk/>
            <pc:sldMk cId="2528115756" sldId="377"/>
            <ac:spMk id="10" creationId="{00000000-0000-0000-0000-000000000000}"/>
          </ac:spMkLst>
        </pc:spChg>
        <pc:spChg chg="del mod">
          <ac:chgData name="Wilbur Ashley (HDR)" userId="c5426cd5-950f-4976-b537-87a0aa83153e" providerId="ADAL" clId="{07E48270-FA30-4A96-BE32-25733AC20F69}" dt="2021-03-23T12:41:24.625" v="461" actId="478"/>
          <ac:spMkLst>
            <pc:docMk/>
            <pc:sldMk cId="2528115756" sldId="377"/>
            <ac:spMk id="11" creationId="{00000000-0000-0000-0000-000000000000}"/>
          </ac:spMkLst>
        </pc:spChg>
        <pc:spChg chg="del">
          <ac:chgData name="Wilbur Ashley (HDR)" userId="c5426cd5-950f-4976-b537-87a0aa83153e" providerId="ADAL" clId="{07E48270-FA30-4A96-BE32-25733AC20F69}" dt="2021-03-23T12:33:29.236" v="255" actId="478"/>
          <ac:spMkLst>
            <pc:docMk/>
            <pc:sldMk cId="2528115756" sldId="377"/>
            <ac:spMk id="12" creationId="{00000000-0000-0000-0000-000000000000}"/>
          </ac:spMkLst>
        </pc:spChg>
        <pc:spChg chg="add mod">
          <ac:chgData name="Wilbur Ashley (HDR)" userId="c5426cd5-950f-4976-b537-87a0aa83153e" providerId="ADAL" clId="{07E48270-FA30-4A96-BE32-25733AC20F69}" dt="2021-03-23T12:33:29.502" v="256"/>
          <ac:spMkLst>
            <pc:docMk/>
            <pc:sldMk cId="2528115756" sldId="377"/>
            <ac:spMk id="13" creationId="{EECEE06E-23F0-4140-B6F4-882FF4CB7F03}"/>
          </ac:spMkLst>
        </pc:spChg>
        <pc:graphicFrameChg chg="add mod modGraphic">
          <ac:chgData name="Wilbur Ashley (HDR)" userId="c5426cd5-950f-4976-b537-87a0aa83153e" providerId="ADAL" clId="{07E48270-FA30-4A96-BE32-25733AC20F69}" dt="2021-03-23T12:42:48.030" v="530" actId="1036"/>
          <ac:graphicFrameMkLst>
            <pc:docMk/>
            <pc:sldMk cId="2528115756" sldId="377"/>
            <ac:graphicFrameMk id="2" creationId="{1F28D95C-073B-4D39-9C99-D2A8B46983EF}"/>
          </ac:graphicFrameMkLst>
        </pc:graphicFrameChg>
      </pc:sldChg>
      <pc:sldChg chg="addSp delSp modSp mod">
        <pc:chgData name="Wilbur Ashley (HDR)" userId="c5426cd5-950f-4976-b537-87a0aa83153e" providerId="ADAL" clId="{07E48270-FA30-4A96-BE32-25733AC20F69}" dt="2021-03-23T12:33:10.785" v="250"/>
        <pc:sldMkLst>
          <pc:docMk/>
          <pc:sldMk cId="4032865167" sldId="378"/>
        </pc:sldMkLst>
        <pc:spChg chg="del">
          <ac:chgData name="Wilbur Ashley (HDR)" userId="c5426cd5-950f-4976-b537-87a0aa83153e" providerId="ADAL" clId="{07E48270-FA30-4A96-BE32-25733AC20F69}" dt="2021-03-23T12:33:09.950" v="249" actId="478"/>
          <ac:spMkLst>
            <pc:docMk/>
            <pc:sldMk cId="4032865167" sldId="378"/>
            <ac:spMk id="5" creationId="{00000000-0000-0000-0000-000000000000}"/>
          </ac:spMkLst>
        </pc:spChg>
        <pc:spChg chg="add del mod">
          <ac:chgData name="Wilbur Ashley (HDR)" userId="c5426cd5-950f-4976-b537-87a0aa83153e" providerId="ADAL" clId="{07E48270-FA30-4A96-BE32-25733AC20F69}" dt="2021-03-23T12:33:08.138" v="248"/>
          <ac:spMkLst>
            <pc:docMk/>
            <pc:sldMk cId="4032865167" sldId="378"/>
            <ac:spMk id="6" creationId="{AF700630-EA32-438A-AD59-C9ACD0E3EAFA}"/>
          </ac:spMkLst>
        </pc:spChg>
        <pc:spChg chg="add mod">
          <ac:chgData name="Wilbur Ashley (HDR)" userId="c5426cd5-950f-4976-b537-87a0aa83153e" providerId="ADAL" clId="{07E48270-FA30-4A96-BE32-25733AC20F69}" dt="2021-03-23T12:33:10.785" v="250"/>
          <ac:spMkLst>
            <pc:docMk/>
            <pc:sldMk cId="4032865167" sldId="378"/>
            <ac:spMk id="7" creationId="{86FEC547-313D-4142-9927-61AA93CF99A6}"/>
          </ac:spMkLst>
        </pc:spChg>
      </pc:sldChg>
      <pc:sldChg chg="addSp modSp mod">
        <pc:chgData name="Wilbur Ashley (HDR)" userId="c5426cd5-950f-4976-b537-87a0aa83153e" providerId="ADAL" clId="{07E48270-FA30-4A96-BE32-25733AC20F69}" dt="2021-03-23T12:49:07.977" v="677" actId="1036"/>
        <pc:sldMkLst>
          <pc:docMk/>
          <pc:sldMk cId="420643381" sldId="379"/>
        </pc:sldMkLst>
        <pc:spChg chg="mod">
          <ac:chgData name="Wilbur Ashley (HDR)" userId="c5426cd5-950f-4976-b537-87a0aa83153e" providerId="ADAL" clId="{07E48270-FA30-4A96-BE32-25733AC20F69}" dt="2021-03-23T12:36:37.507" v="389" actId="164"/>
          <ac:spMkLst>
            <pc:docMk/>
            <pc:sldMk cId="420643381" sldId="379"/>
            <ac:spMk id="3" creationId="{00000000-0000-0000-0000-000000000000}"/>
          </ac:spMkLst>
        </pc:spChg>
        <pc:grpChg chg="add mod">
          <ac:chgData name="Wilbur Ashley (HDR)" userId="c5426cd5-950f-4976-b537-87a0aa83153e" providerId="ADAL" clId="{07E48270-FA30-4A96-BE32-25733AC20F69}" dt="2021-03-23T12:36:37.507" v="389" actId="164"/>
          <ac:grpSpMkLst>
            <pc:docMk/>
            <pc:sldMk cId="420643381" sldId="379"/>
            <ac:grpSpMk id="2" creationId="{83212CEA-F8BB-4493-BB22-AC4E3446BE0D}"/>
          </ac:grpSpMkLst>
        </pc:grpChg>
        <pc:picChg chg="mod">
          <ac:chgData name="Wilbur Ashley (HDR)" userId="c5426cd5-950f-4976-b537-87a0aa83153e" providerId="ADAL" clId="{07E48270-FA30-4A96-BE32-25733AC20F69}" dt="2021-03-23T12:49:07.977" v="677" actId="1036"/>
          <ac:picMkLst>
            <pc:docMk/>
            <pc:sldMk cId="420643381" sldId="379"/>
            <ac:picMk id="1026" creationId="{00000000-0000-0000-0000-000000000000}"/>
          </ac:picMkLst>
        </pc:picChg>
      </pc:sldChg>
      <pc:sldChg chg="addSp modSp mod">
        <pc:chgData name="Wilbur Ashley (HDR)" userId="c5426cd5-950f-4976-b537-87a0aa83153e" providerId="ADAL" clId="{07E48270-FA30-4A96-BE32-25733AC20F69}" dt="2021-03-23T12:49:30.198" v="685" actId="1035"/>
        <pc:sldMkLst>
          <pc:docMk/>
          <pc:sldMk cId="3970814638" sldId="380"/>
        </pc:sldMkLst>
        <pc:spChg chg="mod">
          <ac:chgData name="Wilbur Ashley (HDR)" userId="c5426cd5-950f-4976-b537-87a0aa83153e" providerId="ADAL" clId="{07E48270-FA30-4A96-BE32-25733AC20F69}" dt="2021-03-23T12:36:50.471" v="390"/>
          <ac:spMkLst>
            <pc:docMk/>
            <pc:sldMk cId="3970814638" sldId="380"/>
            <ac:spMk id="8" creationId="{BD483375-43F0-4B33-810C-610032A52326}"/>
          </ac:spMkLst>
        </pc:spChg>
        <pc:grpChg chg="add mod">
          <ac:chgData name="Wilbur Ashley (HDR)" userId="c5426cd5-950f-4976-b537-87a0aa83153e" providerId="ADAL" clId="{07E48270-FA30-4A96-BE32-25733AC20F69}" dt="2021-03-23T12:49:30.198" v="685" actId="1035"/>
          <ac:grpSpMkLst>
            <pc:docMk/>
            <pc:sldMk cId="3970814638" sldId="380"/>
            <ac:grpSpMk id="6" creationId="{EE0EEC1A-25BF-4322-BCD6-CB04AC639771}"/>
          </ac:grpSpMkLst>
        </pc:grpChg>
        <pc:picChg chg="mod">
          <ac:chgData name="Wilbur Ashley (HDR)" userId="c5426cd5-950f-4976-b537-87a0aa83153e" providerId="ADAL" clId="{07E48270-FA30-4A96-BE32-25733AC20F69}" dt="2021-03-23T12:49:24.744" v="683" actId="1035"/>
          <ac:picMkLst>
            <pc:docMk/>
            <pc:sldMk cId="3970814638" sldId="380"/>
            <ac:picMk id="7" creationId="{1997DEE2-3465-4611-8358-EE294053A682}"/>
          </ac:picMkLst>
        </pc:picChg>
      </pc:sldChg>
      <pc:sldChg chg="addSp modSp mod">
        <pc:chgData name="Wilbur Ashley (HDR)" userId="c5426cd5-950f-4976-b537-87a0aa83153e" providerId="ADAL" clId="{07E48270-FA30-4A96-BE32-25733AC20F69}" dt="2021-03-23T12:49:38.658" v="686" actId="1035"/>
        <pc:sldMkLst>
          <pc:docMk/>
          <pc:sldMk cId="3970814638" sldId="381"/>
        </pc:sldMkLst>
        <pc:spChg chg="mod">
          <ac:chgData name="Wilbur Ashley (HDR)" userId="c5426cd5-950f-4976-b537-87a0aa83153e" providerId="ADAL" clId="{07E48270-FA30-4A96-BE32-25733AC20F69}" dt="2021-03-23T12:36:53.325" v="391"/>
          <ac:spMkLst>
            <pc:docMk/>
            <pc:sldMk cId="3970814638" sldId="381"/>
            <ac:spMk id="9" creationId="{A56CF239-51A1-45B6-A6BD-7AE8B918DA86}"/>
          </ac:spMkLst>
        </pc:spChg>
        <pc:grpChg chg="add mod">
          <ac:chgData name="Wilbur Ashley (HDR)" userId="c5426cd5-950f-4976-b537-87a0aa83153e" providerId="ADAL" clId="{07E48270-FA30-4A96-BE32-25733AC20F69}" dt="2021-03-23T12:36:53.325" v="391"/>
          <ac:grpSpMkLst>
            <pc:docMk/>
            <pc:sldMk cId="3970814638" sldId="381"/>
            <ac:grpSpMk id="7" creationId="{BAA0B713-BCC5-4682-A2A5-6F2964EFBDF7}"/>
          </ac:grpSpMkLst>
        </pc:grpChg>
        <pc:picChg chg="mod">
          <ac:chgData name="Wilbur Ashley (HDR)" userId="c5426cd5-950f-4976-b537-87a0aa83153e" providerId="ADAL" clId="{07E48270-FA30-4A96-BE32-25733AC20F69}" dt="2021-03-23T12:49:38.658" v="686" actId="1035"/>
          <ac:picMkLst>
            <pc:docMk/>
            <pc:sldMk cId="3970814638" sldId="381"/>
            <ac:picMk id="8" creationId="{A7FD964F-C342-4C57-8BB0-8778426EA5E2}"/>
          </ac:picMkLst>
        </pc:picChg>
      </pc:sldChg>
      <pc:sldChg chg="addSp modSp mod">
        <pc:chgData name="Wilbur Ashley (HDR)" userId="c5426cd5-950f-4976-b537-87a0aa83153e" providerId="ADAL" clId="{07E48270-FA30-4A96-BE32-25733AC20F69}" dt="2021-03-23T12:49:45.825" v="687" actId="1035"/>
        <pc:sldMkLst>
          <pc:docMk/>
          <pc:sldMk cId="3819878158" sldId="382"/>
        </pc:sldMkLst>
        <pc:spChg chg="mod">
          <ac:chgData name="Wilbur Ashley (HDR)" userId="c5426cd5-950f-4976-b537-87a0aa83153e" providerId="ADAL" clId="{07E48270-FA30-4A96-BE32-25733AC20F69}" dt="2021-03-23T12:36:55.327" v="392"/>
          <ac:spMkLst>
            <pc:docMk/>
            <pc:sldMk cId="3819878158" sldId="382"/>
            <ac:spMk id="7" creationId="{ABE1E065-3861-43CC-87F9-5E014CC3F5E1}"/>
          </ac:spMkLst>
        </pc:spChg>
        <pc:grpChg chg="add mod">
          <ac:chgData name="Wilbur Ashley (HDR)" userId="c5426cd5-950f-4976-b537-87a0aa83153e" providerId="ADAL" clId="{07E48270-FA30-4A96-BE32-25733AC20F69}" dt="2021-03-23T12:36:55.327" v="392"/>
          <ac:grpSpMkLst>
            <pc:docMk/>
            <pc:sldMk cId="3819878158" sldId="382"/>
            <ac:grpSpMk id="5" creationId="{3FFC6AAA-5C4F-476F-ACD8-010DA1A18ABA}"/>
          </ac:grpSpMkLst>
        </pc:grpChg>
        <pc:picChg chg="mod">
          <ac:chgData name="Wilbur Ashley (HDR)" userId="c5426cd5-950f-4976-b537-87a0aa83153e" providerId="ADAL" clId="{07E48270-FA30-4A96-BE32-25733AC20F69}" dt="2021-03-23T12:49:45.825" v="687" actId="1035"/>
          <ac:picMkLst>
            <pc:docMk/>
            <pc:sldMk cId="3819878158" sldId="382"/>
            <ac:picMk id="6" creationId="{BF9DCAEE-CEEE-4DEB-861D-0CE7E947FE3C}"/>
          </ac:picMkLst>
        </pc:picChg>
      </pc:sldChg>
      <pc:sldChg chg="addSp modSp mod">
        <pc:chgData name="Wilbur Ashley (HDR)" userId="c5426cd5-950f-4976-b537-87a0aa83153e" providerId="ADAL" clId="{07E48270-FA30-4A96-BE32-25733AC20F69}" dt="2021-03-23T12:25:35.410" v="162" actId="164"/>
        <pc:sldMkLst>
          <pc:docMk/>
          <pc:sldMk cId="355420622" sldId="384"/>
        </pc:sldMkLst>
        <pc:spChg chg="mod">
          <ac:chgData name="Wilbur Ashley (HDR)" userId="c5426cd5-950f-4976-b537-87a0aa83153e" providerId="ADAL" clId="{07E48270-FA30-4A96-BE32-25733AC20F69}" dt="2021-03-23T12:25:35.410" v="162" actId="164"/>
          <ac:spMkLst>
            <pc:docMk/>
            <pc:sldMk cId="355420622" sldId="384"/>
            <ac:spMk id="5" creationId="{A92BAFCF-A985-443C-BFC1-AFE995401008}"/>
          </ac:spMkLst>
        </pc:spChg>
        <pc:grpChg chg="add mod">
          <ac:chgData name="Wilbur Ashley (HDR)" userId="c5426cd5-950f-4976-b537-87a0aa83153e" providerId="ADAL" clId="{07E48270-FA30-4A96-BE32-25733AC20F69}" dt="2021-03-23T12:25:35.410" v="162" actId="164"/>
          <ac:grpSpMkLst>
            <pc:docMk/>
            <pc:sldMk cId="355420622" sldId="384"/>
            <ac:grpSpMk id="2" creationId="{E2F61440-DAA6-49E0-8B38-EBF0D06B3FE0}"/>
          </ac:grpSpMkLst>
        </pc:grpChg>
        <pc:graphicFrameChg chg="add mod">
          <ac:chgData name="Wilbur Ashley (HDR)" userId="c5426cd5-950f-4976-b537-87a0aa83153e" providerId="ADAL" clId="{07E48270-FA30-4A96-BE32-25733AC20F69}" dt="2021-03-23T12:23:14.171" v="133" actId="1076"/>
          <ac:graphicFrameMkLst>
            <pc:docMk/>
            <pc:sldMk cId="355420622" sldId="384"/>
            <ac:graphicFrameMk id="6" creationId="{9D83C97D-EA36-4663-990E-C49F63D27C9A}"/>
          </ac:graphicFrameMkLst>
        </pc:graphicFrameChg>
        <pc:picChg chg="mod">
          <ac:chgData name="Wilbur Ashley (HDR)" userId="c5426cd5-950f-4976-b537-87a0aa83153e" providerId="ADAL" clId="{07E48270-FA30-4A96-BE32-25733AC20F69}" dt="2021-03-23T12:25:35.410" v="162" actId="164"/>
          <ac:picMkLst>
            <pc:docMk/>
            <pc:sldMk cId="355420622" sldId="384"/>
            <ac:picMk id="2050" creationId="{00000000-0000-0000-0000-000000000000}"/>
          </ac:picMkLst>
        </pc:picChg>
      </pc:sldChg>
      <pc:sldChg chg="addSp modSp mod">
        <pc:chgData name="Wilbur Ashley (HDR)" userId="c5426cd5-950f-4976-b537-87a0aa83153e" providerId="ADAL" clId="{07E48270-FA30-4A96-BE32-25733AC20F69}" dt="2021-03-23T12:23:02.882" v="131" actId="1037"/>
        <pc:sldMkLst>
          <pc:docMk/>
          <pc:sldMk cId="1461192731" sldId="388"/>
        </pc:sldMkLst>
        <pc:graphicFrameChg chg="add mod modGraphic">
          <ac:chgData name="Wilbur Ashley (HDR)" userId="c5426cd5-950f-4976-b537-87a0aa83153e" providerId="ADAL" clId="{07E48270-FA30-4A96-BE32-25733AC20F69}" dt="2021-03-23T12:23:02.882" v="131" actId="1037"/>
          <ac:graphicFrameMkLst>
            <pc:docMk/>
            <pc:sldMk cId="1461192731" sldId="388"/>
            <ac:graphicFrameMk id="6" creationId="{A8D5E5D0-17C6-469C-BDA3-18D7AFB5D770}"/>
          </ac:graphicFrameMkLst>
        </pc:graphicFrameChg>
      </pc:sldChg>
      <pc:sldChg chg="modNotesTx">
        <pc:chgData name="Wilbur Ashley (HDR)" userId="c5426cd5-950f-4976-b537-87a0aa83153e" providerId="ADAL" clId="{07E48270-FA30-4A96-BE32-25733AC20F69}" dt="2021-03-23T12:18:06.750" v="6" actId="20577"/>
        <pc:sldMkLst>
          <pc:docMk/>
          <pc:sldMk cId="1499241410" sldId="389"/>
        </pc:sldMkLst>
      </pc:sldChg>
      <pc:sldChg chg="modSp mod">
        <pc:chgData name="Wilbur Ashley (HDR)" userId="c5426cd5-950f-4976-b537-87a0aa83153e" providerId="ADAL" clId="{07E48270-FA30-4A96-BE32-25733AC20F69}" dt="2021-03-23T12:59:43.690" v="872" actId="20577"/>
        <pc:sldMkLst>
          <pc:docMk/>
          <pc:sldMk cId="2887344961" sldId="394"/>
        </pc:sldMkLst>
        <pc:spChg chg="mod">
          <ac:chgData name="Wilbur Ashley (HDR)" userId="c5426cd5-950f-4976-b537-87a0aa83153e" providerId="ADAL" clId="{07E48270-FA30-4A96-BE32-25733AC20F69}" dt="2021-03-23T12:59:35.852" v="850" actId="113"/>
          <ac:spMkLst>
            <pc:docMk/>
            <pc:sldMk cId="2887344961" sldId="394"/>
            <ac:spMk id="2" creationId="{00000000-0000-0000-0000-000000000000}"/>
          </ac:spMkLst>
        </pc:spChg>
        <pc:spChg chg="mod">
          <ac:chgData name="Wilbur Ashley (HDR)" userId="c5426cd5-950f-4976-b537-87a0aa83153e" providerId="ADAL" clId="{07E48270-FA30-4A96-BE32-25733AC20F69}" dt="2021-03-23T12:59:43.690" v="872" actId="20577"/>
          <ac:spMkLst>
            <pc:docMk/>
            <pc:sldMk cId="2887344961" sldId="394"/>
            <ac:spMk id="3" creationId="{00000000-0000-0000-0000-000000000000}"/>
          </ac:spMkLst>
        </pc:spChg>
      </pc:sldChg>
      <pc:sldChg chg="addSp delSp modSp mod">
        <pc:chgData name="Wilbur Ashley (HDR)" userId="c5426cd5-950f-4976-b537-87a0aa83153e" providerId="ADAL" clId="{07E48270-FA30-4A96-BE32-25733AC20F69}" dt="2021-03-23T12:25:51.625" v="165"/>
        <pc:sldMkLst>
          <pc:docMk/>
          <pc:sldMk cId="1071985783" sldId="395"/>
        </pc:sldMkLst>
        <pc:spChg chg="del mod">
          <ac:chgData name="Wilbur Ashley (HDR)" userId="c5426cd5-950f-4976-b537-87a0aa83153e" providerId="ADAL" clId="{07E48270-FA30-4A96-BE32-25733AC20F69}" dt="2021-03-23T12:25:51.343" v="164" actId="478"/>
          <ac:spMkLst>
            <pc:docMk/>
            <pc:sldMk cId="1071985783" sldId="395"/>
            <ac:spMk id="11" creationId="{1B52E34E-46EF-4F5D-AAD6-8972588F3A12}"/>
          </ac:spMkLst>
        </pc:spChg>
        <pc:spChg chg="add mod">
          <ac:chgData name="Wilbur Ashley (HDR)" userId="c5426cd5-950f-4976-b537-87a0aa83153e" providerId="ADAL" clId="{07E48270-FA30-4A96-BE32-25733AC20F69}" dt="2021-03-23T12:25:51.625" v="165"/>
          <ac:spMkLst>
            <pc:docMk/>
            <pc:sldMk cId="1071985783" sldId="395"/>
            <ac:spMk id="14" creationId="{F4F47CE1-4BDB-46ED-BD7E-542627BE8242}"/>
          </ac:spMkLst>
        </pc:spChg>
        <pc:graphicFrameChg chg="add mod">
          <ac:chgData name="Wilbur Ashley (HDR)" userId="c5426cd5-950f-4976-b537-87a0aa83153e" providerId="ADAL" clId="{07E48270-FA30-4A96-BE32-25733AC20F69}" dt="2021-03-23T12:23:28.116" v="135" actId="1076"/>
          <ac:graphicFrameMkLst>
            <pc:docMk/>
            <pc:sldMk cId="1071985783" sldId="395"/>
            <ac:graphicFrameMk id="13" creationId="{AB33770E-E1CD-4BCA-B01C-7034EBEAF724}"/>
          </ac:graphicFrameMkLst>
        </pc:graphicFrameChg>
      </pc:sldChg>
      <pc:sldChg chg="addSp modSp mod">
        <pc:chgData name="Wilbur Ashley (HDR)" userId="c5426cd5-950f-4976-b537-87a0aa83153e" providerId="ADAL" clId="{07E48270-FA30-4A96-BE32-25733AC20F69}" dt="2021-03-23T12:26:29.876" v="174" actId="1037"/>
        <pc:sldMkLst>
          <pc:docMk/>
          <pc:sldMk cId="813382404" sldId="396"/>
        </pc:sldMkLst>
        <pc:graphicFrameChg chg="add mod">
          <ac:chgData name="Wilbur Ashley (HDR)" userId="c5426cd5-950f-4976-b537-87a0aa83153e" providerId="ADAL" clId="{07E48270-FA30-4A96-BE32-25733AC20F69}" dt="2021-03-23T12:26:29.876" v="174" actId="1037"/>
          <ac:graphicFrameMkLst>
            <pc:docMk/>
            <pc:sldMk cId="813382404" sldId="396"/>
            <ac:graphicFrameMk id="10" creationId="{AD8FB87F-5247-4AEB-8431-5E0EF508B7C0}"/>
          </ac:graphicFrameMkLst>
        </pc:graphicFrameChg>
        <pc:picChg chg="mod">
          <ac:chgData name="Wilbur Ashley (HDR)" userId="c5426cd5-950f-4976-b537-87a0aa83153e" providerId="ADAL" clId="{07E48270-FA30-4A96-BE32-25733AC20F69}" dt="2021-03-23T12:26:25.830" v="170" actId="1037"/>
          <ac:picMkLst>
            <pc:docMk/>
            <pc:sldMk cId="813382404" sldId="396"/>
            <ac:picMk id="9" creationId="{00000000-0000-0000-0000-000000000000}"/>
          </ac:picMkLst>
        </pc:picChg>
      </pc:sldChg>
      <pc:sldChg chg="addSp delSp modSp mod">
        <pc:chgData name="Wilbur Ashley (HDR)" userId="c5426cd5-950f-4976-b537-87a0aa83153e" providerId="ADAL" clId="{07E48270-FA30-4A96-BE32-25733AC20F69}" dt="2021-03-23T12:33:17.454" v="252"/>
        <pc:sldMkLst>
          <pc:docMk/>
          <pc:sldMk cId="997339701" sldId="397"/>
        </pc:sldMkLst>
        <pc:spChg chg="del">
          <ac:chgData name="Wilbur Ashley (HDR)" userId="c5426cd5-950f-4976-b537-87a0aa83153e" providerId="ADAL" clId="{07E48270-FA30-4A96-BE32-25733AC20F69}" dt="2021-03-23T12:33:17.177" v="251" actId="478"/>
          <ac:spMkLst>
            <pc:docMk/>
            <pc:sldMk cId="997339701" sldId="397"/>
            <ac:spMk id="4" creationId="{00000000-0000-0000-0000-000000000000}"/>
          </ac:spMkLst>
        </pc:spChg>
        <pc:spChg chg="add mod">
          <ac:chgData name="Wilbur Ashley (HDR)" userId="c5426cd5-950f-4976-b537-87a0aa83153e" providerId="ADAL" clId="{07E48270-FA30-4A96-BE32-25733AC20F69}" dt="2021-03-23T12:33:17.454" v="252"/>
          <ac:spMkLst>
            <pc:docMk/>
            <pc:sldMk cId="997339701" sldId="397"/>
            <ac:spMk id="5" creationId="{EB18FB3C-CE04-465B-BA7E-A7A203C5B339}"/>
          </ac:spMkLst>
        </pc:spChg>
      </pc:sldChg>
      <pc:sldChg chg="addSp delSp modSp mod">
        <pc:chgData name="Wilbur Ashley (HDR)" userId="c5426cd5-950f-4976-b537-87a0aa83153e" providerId="ADAL" clId="{07E48270-FA30-4A96-BE32-25733AC20F69}" dt="2021-03-23T12:33:38.199" v="260"/>
        <pc:sldMkLst>
          <pc:docMk/>
          <pc:sldMk cId="386544448" sldId="398"/>
        </pc:sldMkLst>
        <pc:spChg chg="del">
          <ac:chgData name="Wilbur Ashley (HDR)" userId="c5426cd5-950f-4976-b537-87a0aa83153e" providerId="ADAL" clId="{07E48270-FA30-4A96-BE32-25733AC20F69}" dt="2021-03-23T12:33:37.929" v="259" actId="478"/>
          <ac:spMkLst>
            <pc:docMk/>
            <pc:sldMk cId="386544448" sldId="398"/>
            <ac:spMk id="5" creationId="{00000000-0000-0000-0000-000000000000}"/>
          </ac:spMkLst>
        </pc:spChg>
        <pc:spChg chg="add mod">
          <ac:chgData name="Wilbur Ashley (HDR)" userId="c5426cd5-950f-4976-b537-87a0aa83153e" providerId="ADAL" clId="{07E48270-FA30-4A96-BE32-25733AC20F69}" dt="2021-03-23T12:33:38.199" v="260"/>
          <ac:spMkLst>
            <pc:docMk/>
            <pc:sldMk cId="386544448" sldId="398"/>
            <ac:spMk id="6" creationId="{E2DB7C30-78F1-4005-8DA6-5CD99B5D8240}"/>
          </ac:spMkLst>
        </pc:spChg>
      </pc:sldChg>
      <pc:sldChg chg="addSp modSp mod">
        <pc:chgData name="Wilbur Ashley (HDR)" userId="c5426cd5-950f-4976-b537-87a0aa83153e" providerId="ADAL" clId="{07E48270-FA30-4A96-BE32-25733AC20F69}" dt="2021-03-23T12:28:23.893" v="197"/>
        <pc:sldMkLst>
          <pc:docMk/>
          <pc:sldMk cId="3515517395" sldId="400"/>
        </pc:sldMkLst>
        <pc:spChg chg="mod">
          <ac:chgData name="Wilbur Ashley (HDR)" userId="c5426cd5-950f-4976-b537-87a0aa83153e" providerId="ADAL" clId="{07E48270-FA30-4A96-BE32-25733AC20F69}" dt="2021-03-23T12:28:23.893" v="197"/>
          <ac:spMkLst>
            <pc:docMk/>
            <pc:sldMk cId="3515517395" sldId="400"/>
            <ac:spMk id="2" creationId="{F395AD5A-45B1-264C-B833-B7276B37EFFE}"/>
          </ac:spMkLst>
        </pc:spChg>
        <pc:spChg chg="add mod">
          <ac:chgData name="Wilbur Ashley (HDR)" userId="c5426cd5-950f-4976-b537-87a0aa83153e" providerId="ADAL" clId="{07E48270-FA30-4A96-BE32-25733AC20F69}" dt="2021-03-23T12:27:48.258" v="191"/>
          <ac:spMkLst>
            <pc:docMk/>
            <pc:sldMk cId="3515517395" sldId="400"/>
            <ac:spMk id="5" creationId="{4250DCB5-7D17-4FC9-854D-FB1D8A232A95}"/>
          </ac:spMkLst>
        </pc:spChg>
      </pc:sldChg>
      <pc:sldChg chg="addSp modSp">
        <pc:chgData name="Wilbur Ashley (HDR)" userId="c5426cd5-950f-4976-b537-87a0aa83153e" providerId="ADAL" clId="{07E48270-FA30-4A96-BE32-25733AC20F69}" dt="2021-03-23T12:27:51.505" v="192"/>
        <pc:sldMkLst>
          <pc:docMk/>
          <pc:sldMk cId="1902093534" sldId="401"/>
        </pc:sldMkLst>
        <pc:spChg chg="add mod">
          <ac:chgData name="Wilbur Ashley (HDR)" userId="c5426cd5-950f-4976-b537-87a0aa83153e" providerId="ADAL" clId="{07E48270-FA30-4A96-BE32-25733AC20F69}" dt="2021-03-23T12:27:51.505" v="192"/>
          <ac:spMkLst>
            <pc:docMk/>
            <pc:sldMk cId="1902093534" sldId="401"/>
            <ac:spMk id="6" creationId="{AFC87041-584A-4A39-B3E2-B85CAC7A396B}"/>
          </ac:spMkLst>
        </pc:spChg>
      </pc:sldChg>
      <pc:sldChg chg="addSp modSp">
        <pc:chgData name="Wilbur Ashley (HDR)" userId="c5426cd5-950f-4976-b537-87a0aa83153e" providerId="ADAL" clId="{07E48270-FA30-4A96-BE32-25733AC20F69}" dt="2021-03-23T12:27:53.502" v="193"/>
        <pc:sldMkLst>
          <pc:docMk/>
          <pc:sldMk cId="2149775691" sldId="402"/>
        </pc:sldMkLst>
        <pc:spChg chg="add mod">
          <ac:chgData name="Wilbur Ashley (HDR)" userId="c5426cd5-950f-4976-b537-87a0aa83153e" providerId="ADAL" clId="{07E48270-FA30-4A96-BE32-25733AC20F69}" dt="2021-03-23T12:27:53.502" v="193"/>
          <ac:spMkLst>
            <pc:docMk/>
            <pc:sldMk cId="2149775691" sldId="402"/>
            <ac:spMk id="8" creationId="{BD4B0F76-6291-48ED-ACAD-920B41277D7E}"/>
          </ac:spMkLst>
        </pc:spChg>
      </pc:sldChg>
      <pc:sldChg chg="addSp modSp mod">
        <pc:chgData name="Wilbur Ashley (HDR)" userId="c5426cd5-950f-4976-b537-87a0aa83153e" providerId="ADAL" clId="{07E48270-FA30-4A96-BE32-25733AC20F69}" dt="2021-03-23T12:30:44.569" v="216"/>
        <pc:sldMkLst>
          <pc:docMk/>
          <pc:sldMk cId="293952685" sldId="403"/>
        </pc:sldMkLst>
        <pc:spChg chg="mod">
          <ac:chgData name="Wilbur Ashley (HDR)" userId="c5426cd5-950f-4976-b537-87a0aa83153e" providerId="ADAL" clId="{07E48270-FA30-4A96-BE32-25733AC20F69}" dt="2021-03-23T12:30:44.569" v="216"/>
          <ac:spMkLst>
            <pc:docMk/>
            <pc:sldMk cId="293952685" sldId="403"/>
            <ac:spMk id="2" creationId="{F395AD5A-45B1-264C-B833-B7276B37EFFE}"/>
          </ac:spMkLst>
        </pc:spChg>
        <pc:spChg chg="add mod">
          <ac:chgData name="Wilbur Ashley (HDR)" userId="c5426cd5-950f-4976-b537-87a0aa83153e" providerId="ADAL" clId="{07E48270-FA30-4A96-BE32-25733AC20F69}" dt="2021-03-23T12:27:55.522" v="194"/>
          <ac:spMkLst>
            <pc:docMk/>
            <pc:sldMk cId="293952685" sldId="403"/>
            <ac:spMk id="11" creationId="{E57EFDA1-452C-41B3-8605-3673A586309C}"/>
          </ac:spMkLst>
        </pc:spChg>
      </pc:sldChg>
      <pc:sldChg chg="addSp modSp mod">
        <pc:chgData name="Wilbur Ashley (HDR)" userId="c5426cd5-950f-4976-b537-87a0aa83153e" providerId="ADAL" clId="{07E48270-FA30-4A96-BE32-25733AC20F69}" dt="2021-03-23T12:30:52.017" v="217"/>
        <pc:sldMkLst>
          <pc:docMk/>
          <pc:sldMk cId="3885702268" sldId="404"/>
        </pc:sldMkLst>
        <pc:spChg chg="mod">
          <ac:chgData name="Wilbur Ashley (HDR)" userId="c5426cd5-950f-4976-b537-87a0aa83153e" providerId="ADAL" clId="{07E48270-FA30-4A96-BE32-25733AC20F69}" dt="2021-03-23T12:30:52.017" v="217"/>
          <ac:spMkLst>
            <pc:docMk/>
            <pc:sldMk cId="3885702268" sldId="404"/>
            <ac:spMk id="2" creationId="{F395AD5A-45B1-264C-B833-B7276B37EFFE}"/>
          </ac:spMkLst>
        </pc:spChg>
        <pc:spChg chg="add mod">
          <ac:chgData name="Wilbur Ashley (HDR)" userId="c5426cd5-950f-4976-b537-87a0aa83153e" providerId="ADAL" clId="{07E48270-FA30-4A96-BE32-25733AC20F69}" dt="2021-03-23T12:29:57.317" v="215" actId="1036"/>
          <ac:spMkLst>
            <pc:docMk/>
            <pc:sldMk cId="3885702268" sldId="404"/>
            <ac:spMk id="4" creationId="{28EB26A8-2C01-4F30-86B2-A7B68AF2DF0E}"/>
          </ac:spMkLst>
        </pc:spChg>
        <pc:spChg chg="add mod">
          <ac:chgData name="Wilbur Ashley (HDR)" userId="c5426cd5-950f-4976-b537-87a0aa83153e" providerId="ADAL" clId="{07E48270-FA30-4A96-BE32-25733AC20F69}" dt="2021-03-23T12:27:58.156" v="195"/>
          <ac:spMkLst>
            <pc:docMk/>
            <pc:sldMk cId="3885702268" sldId="404"/>
            <ac:spMk id="6" creationId="{D98C6B51-BBC5-47E6-BDAB-0BF6217927C4}"/>
          </ac:spMkLst>
        </pc:spChg>
      </pc:sldChg>
      <pc:sldChg chg="modNotesTx">
        <pc:chgData name="Wilbur Ashley (HDR)" userId="c5426cd5-950f-4976-b537-87a0aa83153e" providerId="ADAL" clId="{07E48270-FA30-4A96-BE32-25733AC20F69}" dt="2021-03-23T12:18:20.392" v="8" actId="20577"/>
        <pc:sldMkLst>
          <pc:docMk/>
          <pc:sldMk cId="1412112400" sldId="405"/>
        </pc:sldMkLst>
      </pc:sldChg>
      <pc:sldChg chg="addSp delSp modSp mod">
        <pc:chgData name="Wilbur Ashley (HDR)" userId="c5426cd5-950f-4976-b537-87a0aa83153e" providerId="ADAL" clId="{07E48270-FA30-4A96-BE32-25733AC20F69}" dt="2021-03-23T12:54:19.619" v="849" actId="113"/>
        <pc:sldMkLst>
          <pc:docMk/>
          <pc:sldMk cId="2213954154" sldId="407"/>
        </pc:sldMkLst>
        <pc:spChg chg="mod">
          <ac:chgData name="Wilbur Ashley (HDR)" userId="c5426cd5-950f-4976-b537-87a0aa83153e" providerId="ADAL" clId="{07E48270-FA30-4A96-BE32-25733AC20F69}" dt="2021-03-23T12:54:19.619" v="849" actId="113"/>
          <ac:spMkLst>
            <pc:docMk/>
            <pc:sldMk cId="2213954154" sldId="407"/>
            <ac:spMk id="2" creationId="{C5DD2CE7-9254-48FB-9DA8-7D7E2315D40A}"/>
          </ac:spMkLst>
        </pc:spChg>
        <pc:spChg chg="mod">
          <ac:chgData name="Wilbur Ashley (HDR)" userId="c5426cd5-950f-4976-b537-87a0aa83153e" providerId="ADAL" clId="{07E48270-FA30-4A96-BE32-25733AC20F69}" dt="2021-03-23T12:53:16.704" v="843" actId="14100"/>
          <ac:spMkLst>
            <pc:docMk/>
            <pc:sldMk cId="2213954154" sldId="407"/>
            <ac:spMk id="3" creationId="{719E6A22-887B-4901-950C-576AFCF1E8DC}"/>
          </ac:spMkLst>
        </pc:spChg>
        <pc:spChg chg="del">
          <ac:chgData name="Wilbur Ashley (HDR)" userId="c5426cd5-950f-4976-b537-87a0aa83153e" providerId="ADAL" clId="{07E48270-FA30-4A96-BE32-25733AC20F69}" dt="2021-03-23T12:54:14.472" v="848" actId="478"/>
          <ac:spMkLst>
            <pc:docMk/>
            <pc:sldMk cId="2213954154" sldId="407"/>
            <ac:spMk id="4" creationId="{4E98DC28-3780-44F4-B1B4-F1658CDD6807}"/>
          </ac:spMkLst>
        </pc:spChg>
        <pc:picChg chg="add mod">
          <ac:chgData name="Wilbur Ashley (HDR)" userId="c5426cd5-950f-4976-b537-87a0aa83153e" providerId="ADAL" clId="{07E48270-FA30-4A96-BE32-25733AC20F69}" dt="2021-03-23T12:53:26.663" v="845" actId="1076"/>
          <ac:picMkLst>
            <pc:docMk/>
            <pc:sldMk cId="2213954154" sldId="407"/>
            <ac:picMk id="1026" creationId="{294EA01B-C5AD-40A5-AB7D-2CD487FAE446}"/>
          </ac:picMkLst>
        </pc:picChg>
      </pc:sldChg>
      <pc:sldChg chg="addSp delSp modSp new mod modAnim">
        <pc:chgData name="Wilbur Ashley (HDR)" userId="c5426cd5-950f-4976-b537-87a0aa83153e" providerId="ADAL" clId="{07E48270-FA30-4A96-BE32-25733AC20F69}" dt="2021-03-23T13:00:44.622" v="873" actId="478"/>
        <pc:sldMkLst>
          <pc:docMk/>
          <pc:sldMk cId="1028702391" sldId="408"/>
        </pc:sldMkLst>
        <pc:spChg chg="del">
          <ac:chgData name="Wilbur Ashley (HDR)" userId="c5426cd5-950f-4976-b537-87a0aa83153e" providerId="ADAL" clId="{07E48270-FA30-4A96-BE32-25733AC20F69}" dt="2021-03-23T12:45:22.673" v="536" actId="478"/>
          <ac:spMkLst>
            <pc:docMk/>
            <pc:sldMk cId="1028702391" sldId="408"/>
            <ac:spMk id="2" creationId="{8981F00C-6BE2-4AD6-B4EC-937F3E777B10}"/>
          </ac:spMkLst>
        </pc:spChg>
        <pc:spChg chg="del">
          <ac:chgData name="Wilbur Ashley (HDR)" userId="c5426cd5-950f-4976-b537-87a0aa83153e" providerId="ADAL" clId="{07E48270-FA30-4A96-BE32-25733AC20F69}" dt="2021-03-23T12:45:26.079" v="537" actId="478"/>
          <ac:spMkLst>
            <pc:docMk/>
            <pc:sldMk cId="1028702391" sldId="408"/>
            <ac:spMk id="3" creationId="{A0420FD7-F9AA-4A08-AA19-B2F714FB9A16}"/>
          </ac:spMkLst>
        </pc:spChg>
        <pc:spChg chg="del">
          <ac:chgData name="Wilbur Ashley (HDR)" userId="c5426cd5-950f-4976-b537-87a0aa83153e" providerId="ADAL" clId="{07E48270-FA30-4A96-BE32-25733AC20F69}" dt="2021-03-23T13:00:44.622" v="873" actId="478"/>
          <ac:spMkLst>
            <pc:docMk/>
            <pc:sldMk cId="1028702391" sldId="408"/>
            <ac:spMk id="4" creationId="{B75DEE72-927D-41DA-8107-E1BE4FEB2E89}"/>
          </ac:spMkLst>
        </pc:spChg>
        <pc:spChg chg="add mod">
          <ac:chgData name="Wilbur Ashley (HDR)" userId="c5426cd5-950f-4976-b537-87a0aa83153e" providerId="ADAL" clId="{07E48270-FA30-4A96-BE32-25733AC20F69}" dt="2021-03-23T12:46:54.182" v="658" actId="1076"/>
          <ac:spMkLst>
            <pc:docMk/>
            <pc:sldMk cId="1028702391" sldId="408"/>
            <ac:spMk id="5" creationId="{3E3ABBEE-F0DB-4BB3-BA3B-CC91E143928E}"/>
          </ac:spMkLst>
        </pc:spChg>
        <pc:spChg chg="add mod">
          <ac:chgData name="Wilbur Ashley (HDR)" userId="c5426cd5-950f-4976-b537-87a0aa83153e" providerId="ADAL" clId="{07E48270-FA30-4A96-BE32-25733AC20F69}" dt="2021-03-23T12:47:02.724" v="661" actId="1076"/>
          <ac:spMkLst>
            <pc:docMk/>
            <pc:sldMk cId="1028702391" sldId="408"/>
            <ac:spMk id="6" creationId="{B0712677-A184-4F44-915A-EB2011985C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B83FA-4D2A-4EA7-888D-7EAC150A0CEE}" type="datetimeFigureOut">
              <a:rPr lang="en-AU" smtClean="0"/>
              <a:pPr/>
              <a:t>24/3/21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28371-83ED-46BC-8FF8-8735A940055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694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8214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434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776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8140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3806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5085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64038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4179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29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75431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86694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457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7173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9395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325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8371-83ED-46BC-8FF8-8735A9400551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F1A-467F-4C61-BBAD-7A7B9975D04A}" type="datetime1">
              <a:rPr lang="en-AU" smtClean="0"/>
              <a:pPr/>
              <a:t>24/3/21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Biol334 Tutorial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779-9D18-440F-A80F-F98606DD918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23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8671-39EC-4CEF-AE61-676DB1F95339}" type="datetime1">
              <a:rPr lang="en-AU" smtClean="0"/>
              <a:pPr/>
              <a:t>24/3/21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Biol334 Tutorial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779-9D18-440F-A80F-F98606DD918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5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F484-3D37-4B6C-A98D-ACA17DB6D631}" type="datetime1">
              <a:rPr lang="en-AU" smtClean="0"/>
              <a:pPr/>
              <a:t>24/3/21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Biol334 Tutorial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779-9D18-440F-A80F-F98606DD918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352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3A2E-EDDA-44B5-8029-2F5AE67CA6F7}" type="datetime1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24/3/21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>
                <a:solidFill>
                  <a:prstClr val="black">
                    <a:tint val="75000"/>
                  </a:prstClr>
                </a:solidFill>
              </a:rPr>
              <a:t>Biol334 Tutorial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ABD-41A0-4854-A08F-4B1EFDA37922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8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C791-AA11-4939-BD1F-EBB3A2280ADC}" type="datetime1">
              <a:rPr lang="en-AU" smtClean="0"/>
              <a:pPr/>
              <a:t>24/3/21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Biol334 Tutorial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779-9D18-440F-A80F-F98606DD918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735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9C48-2E7E-4834-993D-BBA34D73EE13}" type="datetime1">
              <a:rPr lang="en-AU" smtClean="0"/>
              <a:pPr/>
              <a:t>24/3/21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Biol334 Tutorial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779-9D18-440F-A80F-F98606DD918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47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9635-450F-4ED1-87D8-A131EE565476}" type="datetime1">
              <a:rPr lang="en-AU" smtClean="0"/>
              <a:pPr/>
              <a:t>24/3/21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Biol334 Tutorial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779-9D18-440F-A80F-F98606DD918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50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C5C0A-0FF8-49E1-9796-C5F9480F0B69}" type="datetime1">
              <a:rPr lang="en-AU" smtClean="0"/>
              <a:pPr/>
              <a:t>24/3/21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Biol334 Tutorial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779-9D18-440F-A80F-F98606DD918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61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4060-F2F4-4F3F-92FE-FF17AF2BFAFB}" type="datetime1">
              <a:rPr lang="en-AU" smtClean="0"/>
              <a:pPr/>
              <a:t>24/3/21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Biol334 Tutorial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779-9D18-440F-A80F-F98606DD918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31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BDFF-90D7-491C-ADE4-4B3504A2627F}" type="datetime1">
              <a:rPr lang="en-AU" smtClean="0"/>
              <a:pPr/>
              <a:t>24/3/21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Biol334 Tutorial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779-9D18-440F-A80F-F98606DD918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83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EFEC-DB0F-4241-A33B-EFEFD481AAE3}" type="datetime1">
              <a:rPr lang="en-AU" smtClean="0"/>
              <a:pPr/>
              <a:t>24/3/21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Biol334 Tutorial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779-9D18-440F-A80F-F98606DD918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8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049F-648E-4560-8353-D4074DB5408B}" type="datetime1">
              <a:rPr lang="en-AU" smtClean="0"/>
              <a:pPr/>
              <a:t>24/3/21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Biol334 Tutorial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779-9D18-440F-A80F-F98606DD918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986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7327C-BBA2-40D9-B2EA-B42DD2566D01}" type="datetime1">
              <a:rPr lang="en-AU" smtClean="0"/>
              <a:pPr/>
              <a:t>24/3/21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/>
              <a:t>Biol334 Tutorial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87779-9D18-440F-A80F-F98606DD918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15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9C01C-BC9E-42FE-9CCC-65710DB9337A}" type="datetime1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24/3/21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>
                <a:solidFill>
                  <a:prstClr val="black">
                    <a:tint val="75000"/>
                  </a:prstClr>
                </a:solidFill>
              </a:rPr>
              <a:t>Biol334 Tutorial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3DABD-41A0-4854-A08F-4B1EFDA37922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4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42951"/>
            <a:ext cx="7772400" cy="1470025"/>
          </a:xfrm>
        </p:spPr>
        <p:txBody>
          <a:bodyPr/>
          <a:lstStyle/>
          <a:p>
            <a:r>
              <a:rPr lang="en-AU" b="1" dirty="0"/>
              <a:t>Biol3110</a:t>
            </a:r>
            <a:r>
              <a:rPr lang="en-AU" dirty="0"/>
              <a:t>: Conservation and Ecological genetics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476600"/>
            <a:ext cx="8208912" cy="17526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</a:pPr>
            <a:endParaRPr lang="en-AU" sz="1000" b="1" dirty="0">
              <a:solidFill>
                <a:schemeClr val="bg2"/>
              </a:solidFill>
            </a:endParaRPr>
          </a:p>
          <a:p>
            <a:pPr algn="l">
              <a:spcBef>
                <a:spcPts val="1200"/>
              </a:spcBef>
            </a:pPr>
            <a:r>
              <a:rPr lang="en-AU" b="1" dirty="0">
                <a:solidFill>
                  <a:schemeClr val="bg2"/>
                </a:solidFill>
              </a:rPr>
              <a:t>Tutorial 3 </a:t>
            </a:r>
          </a:p>
          <a:p>
            <a:pPr algn="l"/>
            <a:r>
              <a:rPr lang="en-GB" sz="2400" b="1" dirty="0">
                <a:solidFill>
                  <a:schemeClr val="bg2"/>
                </a:solidFill>
              </a:rPr>
              <a:t>First hour: </a:t>
            </a:r>
            <a:r>
              <a:rPr lang="en-GB" sz="2400" dirty="0">
                <a:solidFill>
                  <a:schemeClr val="bg2"/>
                </a:solidFill>
              </a:rPr>
              <a:t>More advanced quantitative genetics questions</a:t>
            </a:r>
          </a:p>
          <a:p>
            <a:pPr algn="l"/>
            <a:r>
              <a:rPr lang="en-GB" sz="2400" b="1" dirty="0">
                <a:solidFill>
                  <a:schemeClr val="bg2"/>
                </a:solidFill>
              </a:rPr>
              <a:t>Second hour: </a:t>
            </a:r>
            <a:r>
              <a:rPr lang="en-GB" sz="2400" dirty="0">
                <a:solidFill>
                  <a:schemeClr val="bg2"/>
                </a:solidFill>
              </a:rPr>
              <a:t>Revision</a:t>
            </a:r>
          </a:p>
          <a:p>
            <a:pPr algn="l"/>
            <a:endParaRPr lang="en-AU" sz="2400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26"/>
            <a:ext cx="9144000" cy="1384245"/>
          </a:xfrm>
          <a:prstGeom prst="rect">
            <a:avLst/>
          </a:prstGeom>
        </p:spPr>
      </p:pic>
      <p:pic>
        <p:nvPicPr>
          <p:cNvPr id="9" name="Picture 8" descr="W_MQ bann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5445224"/>
            <a:ext cx="2807804" cy="112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0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0387" y="4313208"/>
            <a:ext cx="370935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/>
              <a:t>V</a:t>
            </a:r>
            <a:r>
              <a:rPr lang="en-AU" sz="3200" baseline="-25000" dirty="0"/>
              <a:t>P</a:t>
            </a:r>
            <a:r>
              <a:rPr lang="en-AU" sz="3200" dirty="0"/>
              <a:t> = 148.0</a:t>
            </a:r>
          </a:p>
          <a:p>
            <a:r>
              <a:rPr lang="en-AU" sz="3200" dirty="0"/>
              <a:t>      =  </a:t>
            </a:r>
            <a:r>
              <a:rPr lang="en-AU" sz="3200" b="1" dirty="0">
                <a:solidFill>
                  <a:srgbClr val="0000FF"/>
                </a:solidFill>
              </a:rPr>
              <a:t>V</a:t>
            </a:r>
            <a:r>
              <a:rPr lang="en-AU" sz="3200" b="1" baseline="-25000" dirty="0">
                <a:solidFill>
                  <a:srgbClr val="0000FF"/>
                </a:solidFill>
              </a:rPr>
              <a:t>G</a:t>
            </a:r>
            <a:r>
              <a:rPr lang="en-AU" sz="3200" dirty="0"/>
              <a:t> + </a:t>
            </a:r>
            <a:r>
              <a:rPr lang="en-AU" sz="3200" b="1" dirty="0">
                <a:solidFill>
                  <a:srgbClr val="FF0000"/>
                </a:solidFill>
              </a:rPr>
              <a:t>V</a:t>
            </a:r>
            <a:r>
              <a:rPr lang="en-AU" sz="3200" b="1" baseline="-25000" dirty="0">
                <a:solidFill>
                  <a:srgbClr val="FF0000"/>
                </a:solidFill>
              </a:rPr>
              <a:t>E</a:t>
            </a:r>
          </a:p>
          <a:p>
            <a:r>
              <a:rPr lang="en-AU" sz="3200" dirty="0"/>
              <a:t>      =  </a:t>
            </a:r>
            <a:r>
              <a:rPr lang="en-AU" sz="3200" b="1" dirty="0">
                <a:solidFill>
                  <a:srgbClr val="0000FF"/>
                </a:solidFill>
              </a:rPr>
              <a:t>V</a:t>
            </a:r>
            <a:r>
              <a:rPr lang="en-AU" sz="3200" b="1" baseline="-25000" dirty="0">
                <a:solidFill>
                  <a:srgbClr val="0000FF"/>
                </a:solidFill>
              </a:rPr>
              <a:t>A</a:t>
            </a:r>
            <a:r>
              <a:rPr lang="en-AU" sz="3200" dirty="0">
                <a:solidFill>
                  <a:srgbClr val="0000FF"/>
                </a:solidFill>
              </a:rPr>
              <a:t> + </a:t>
            </a:r>
            <a:r>
              <a:rPr lang="en-AU" sz="3200" b="1" dirty="0">
                <a:solidFill>
                  <a:srgbClr val="0000FF"/>
                </a:solidFill>
              </a:rPr>
              <a:t>V</a:t>
            </a:r>
            <a:r>
              <a:rPr lang="en-AU" sz="3200" b="1" baseline="-25000" dirty="0">
                <a:solidFill>
                  <a:srgbClr val="0000FF"/>
                </a:solidFill>
              </a:rPr>
              <a:t>D+I</a:t>
            </a:r>
            <a:r>
              <a:rPr lang="en-AU" sz="3200" dirty="0">
                <a:solidFill>
                  <a:srgbClr val="0000FF"/>
                </a:solidFill>
              </a:rPr>
              <a:t> </a:t>
            </a:r>
            <a:r>
              <a:rPr lang="en-AU" sz="3200" dirty="0"/>
              <a:t>+ </a:t>
            </a:r>
            <a:r>
              <a:rPr lang="en-AU" sz="3200" b="1" dirty="0">
                <a:solidFill>
                  <a:srgbClr val="FF0000"/>
                </a:solidFill>
              </a:rPr>
              <a:t>V</a:t>
            </a:r>
            <a:r>
              <a:rPr lang="en-AU" sz="3200" b="1" baseline="-25000" dirty="0">
                <a:solidFill>
                  <a:srgbClr val="FF0000"/>
                </a:solidFill>
              </a:rPr>
              <a:t>E</a:t>
            </a:r>
            <a:endParaRPr lang="en-AU" sz="3200" dirty="0"/>
          </a:p>
          <a:p>
            <a:endParaRPr lang="en-AU" sz="3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97529"/>
              </p:ext>
            </p:extLst>
          </p:nvPr>
        </p:nvGraphicFramePr>
        <p:xfrm>
          <a:off x="207034" y="1091241"/>
          <a:ext cx="2025848" cy="2309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7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2800" baseline="-250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AU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b="0" dirty="0">
                          <a:solidFill>
                            <a:schemeClr val="tx1"/>
                          </a:solidFill>
                          <a:effectLst/>
                        </a:rPr>
                        <a:t> 38.0</a:t>
                      </a:r>
                      <a:endParaRPr lang="en-AU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2800" baseline="-25000">
                          <a:solidFill>
                            <a:schemeClr val="tx1"/>
                          </a:solidFill>
                          <a:effectLst/>
                        </a:rPr>
                        <a:t>D + I</a:t>
                      </a:r>
                      <a:endParaRPr lang="en-AU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b="0" dirty="0">
                          <a:solidFill>
                            <a:schemeClr val="tx1"/>
                          </a:solidFill>
                          <a:effectLst/>
                        </a:rPr>
                        <a:t> 38.5</a:t>
                      </a:r>
                      <a:endParaRPr lang="en-AU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2800" baseline="-2500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AU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b="0" dirty="0">
                          <a:solidFill>
                            <a:schemeClr val="tx1"/>
                          </a:solidFill>
                          <a:effectLst/>
                        </a:rPr>
                        <a:t>76.5 </a:t>
                      </a:r>
                      <a:endParaRPr lang="en-AU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2800" baseline="-250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AU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b="0" dirty="0">
                          <a:solidFill>
                            <a:schemeClr val="tx1"/>
                          </a:solidFill>
                          <a:effectLst/>
                        </a:rPr>
                        <a:t> 71.5</a:t>
                      </a:r>
                      <a:endParaRPr lang="en-AU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2800" baseline="-2500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AU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b="0" dirty="0">
                          <a:solidFill>
                            <a:schemeClr val="tx1"/>
                          </a:solidFill>
                          <a:effectLst/>
                        </a:rPr>
                        <a:t>148.0 </a:t>
                      </a:r>
                      <a:endParaRPr lang="en-AU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134764" y="1304379"/>
            <a:ext cx="4611450" cy="3718623"/>
            <a:chOff x="4152988" y="2460013"/>
            <a:chExt cx="4611450" cy="3718623"/>
          </a:xfrm>
        </p:grpSpPr>
        <p:grpSp>
          <p:nvGrpSpPr>
            <p:cNvPr id="5" name="Group 4"/>
            <p:cNvGrpSpPr/>
            <p:nvPr/>
          </p:nvGrpSpPr>
          <p:grpSpPr>
            <a:xfrm>
              <a:off x="4793472" y="2460013"/>
              <a:ext cx="3970966" cy="3707872"/>
              <a:chOff x="0" y="0"/>
              <a:chExt cx="3533140" cy="320380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0" y="0"/>
                <a:ext cx="3533140" cy="32035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4000" dirty="0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V</a:t>
                </a:r>
                <a:r>
                  <a:rPr lang="en-AU" sz="4000" baseline="-25000" dirty="0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E</a:t>
                </a:r>
                <a:r>
                  <a:rPr lang="en-AU" sz="4000" dirty="0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 = 71.5</a:t>
                </a:r>
                <a:endParaRPr lang="en-AU" sz="4000" dirty="0">
                  <a:effectLst/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100" dirty="0">
                    <a:effectLst/>
                    <a:ea typeface="Calibri"/>
                    <a:cs typeface="Times New Roman"/>
                  </a:rPr>
                  <a:t> </a:t>
                </a: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100" dirty="0">
                    <a:effectLst/>
                    <a:ea typeface="Calibri"/>
                    <a:cs typeface="Times New Roman"/>
                  </a:rPr>
                  <a:t> </a:t>
                </a: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100" dirty="0">
                    <a:effectLst/>
                    <a:ea typeface="Calibri"/>
                    <a:cs typeface="Times New Roman"/>
                  </a:rPr>
                  <a:t> </a:t>
                </a: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100" dirty="0">
                    <a:effectLst/>
                    <a:ea typeface="Calibri"/>
                    <a:cs typeface="Times New Roman"/>
                  </a:rPr>
                  <a:t> </a:t>
                </a: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100" dirty="0">
                    <a:effectLst/>
                    <a:ea typeface="Calibri"/>
                    <a:cs typeface="Times New Roman"/>
                  </a:rPr>
                  <a:t> </a:t>
                </a: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100" dirty="0">
                    <a:effectLst/>
                    <a:ea typeface="Calibri"/>
                    <a:cs typeface="Times New Roman"/>
                  </a:rPr>
                  <a:t> </a:t>
                </a: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100" dirty="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60857" y="1071098"/>
                <a:ext cx="2604135" cy="2132704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en-AU" sz="2000" dirty="0">
                  <a:solidFill>
                    <a:srgbClr val="000000"/>
                  </a:solidFill>
                  <a:effectLst/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en-AU" sz="2000" dirty="0">
                  <a:solidFill>
                    <a:srgbClr val="000000"/>
                  </a:solidFill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en-AU" sz="2000" dirty="0">
                  <a:solidFill>
                    <a:srgbClr val="000000"/>
                  </a:solidFill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en-AU" sz="2000" dirty="0">
                  <a:solidFill>
                    <a:srgbClr val="000000"/>
                  </a:solidFill>
                  <a:effectLst/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32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V</a:t>
                </a:r>
                <a:r>
                  <a:rPr lang="en-AU" sz="3200" baseline="-250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D+I</a:t>
                </a:r>
                <a:r>
                  <a:rPr lang="en-AU" sz="32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 = 38.5</a:t>
                </a:r>
                <a:endParaRPr lang="en-AU" sz="3200" dirty="0">
                  <a:effectLst/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20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 </a:t>
                </a:r>
                <a:endParaRPr lang="en-AU" sz="1100" dirty="0">
                  <a:effectLst/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20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 </a:t>
                </a:r>
                <a:endParaRPr lang="en-AU" sz="1100" dirty="0">
                  <a:effectLst/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20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 </a:t>
                </a:r>
                <a:endParaRPr lang="en-AU" sz="1100" dirty="0">
                  <a:effectLst/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20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 </a:t>
                </a:r>
                <a:endParaRPr lang="en-AU" sz="1100" dirty="0">
                  <a:effectLst/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20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 </a:t>
                </a:r>
                <a:endParaRPr lang="en-AU" sz="1100" dirty="0">
                  <a:effectLst/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100" dirty="0">
                    <a:effectLst/>
                    <a:ea typeface="Calibri"/>
                    <a:cs typeface="Times New Roman"/>
                  </a:rPr>
                  <a:t> </a:t>
                </a: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100" dirty="0">
                    <a:effectLst/>
                    <a:ea typeface="Calibri"/>
                    <a:cs typeface="Times New Roman"/>
                  </a:rPr>
                  <a:t> </a:t>
                </a: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100" dirty="0">
                    <a:effectLst/>
                    <a:ea typeface="Calibri"/>
                    <a:cs typeface="Times New Roman"/>
                  </a:rPr>
                  <a:t> </a:t>
                </a: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100" dirty="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5749681" y="4679745"/>
              <a:ext cx="2091989" cy="1487022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3200" dirty="0">
                  <a:effectLst/>
                  <a:ea typeface="Calibri"/>
                  <a:cs typeface="Times New Roman"/>
                </a:rPr>
                <a:t>V</a:t>
              </a:r>
              <a:r>
                <a:rPr lang="en-AU" sz="3200" baseline="-25000" dirty="0">
                  <a:effectLst/>
                  <a:ea typeface="Calibri"/>
                  <a:cs typeface="Times New Roman"/>
                </a:rPr>
                <a:t>A</a:t>
              </a:r>
              <a:r>
                <a:rPr lang="en-AU" sz="3200" dirty="0">
                  <a:effectLst/>
                  <a:ea typeface="Calibri"/>
                  <a:cs typeface="Times New Roman"/>
                </a:rPr>
                <a:t> = 38.0</a:t>
              </a:r>
            </a:p>
          </p:txBody>
        </p:sp>
        <p:sp>
          <p:nvSpPr>
            <p:cNvPr id="2" name="Left Brace 1"/>
            <p:cNvSpPr/>
            <p:nvPr/>
          </p:nvSpPr>
          <p:spPr>
            <a:xfrm>
              <a:off x="4530539" y="3695740"/>
              <a:ext cx="308899" cy="248289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152988" y="4699215"/>
              <a:ext cx="560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000000"/>
                  </a:solidFill>
                </a:rPr>
                <a:t>V</a:t>
              </a:r>
              <a:r>
                <a:rPr lang="en-AU" b="1" baseline="-25000" dirty="0">
                  <a:solidFill>
                    <a:srgbClr val="000000"/>
                  </a:solidFill>
                </a:rPr>
                <a:t>G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Left Brace 11"/>
          <p:cNvSpPr/>
          <p:nvPr/>
        </p:nvSpPr>
        <p:spPr>
          <a:xfrm rot="10800000">
            <a:off x="7733921" y="1304379"/>
            <a:ext cx="369785" cy="370718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206676" y="2963698"/>
            <a:ext cx="56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V</a:t>
            </a:r>
            <a:r>
              <a:rPr lang="en-AU" b="1" baseline="-25000" dirty="0" err="1"/>
              <a:t>p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4AB098-20D0-7346-B5A7-B44BCEED31B7}"/>
              </a:ext>
            </a:extLst>
          </p:cNvPr>
          <p:cNvGrpSpPr/>
          <p:nvPr/>
        </p:nvGrpSpPr>
        <p:grpSpPr>
          <a:xfrm>
            <a:off x="103517" y="117354"/>
            <a:ext cx="8902459" cy="870792"/>
            <a:chOff x="103517" y="117354"/>
            <a:chExt cx="8902459" cy="87079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43B3E347-3FEB-3749-8EE3-586A38C001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17" y="117354"/>
              <a:ext cx="8902459" cy="870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68ED98-AF6F-3049-A43F-9D579AD85018}"/>
                </a:ext>
              </a:extLst>
            </p:cNvPr>
            <p:cNvSpPr txBox="1"/>
            <p:nvPr/>
          </p:nvSpPr>
          <p:spPr>
            <a:xfrm>
              <a:off x="3442995" y="187832"/>
              <a:ext cx="709127" cy="307777"/>
            </a:xfrm>
            <a:prstGeom prst="rect">
              <a:avLst/>
            </a:prstGeom>
            <a:solidFill>
              <a:srgbClr val="EDF7E1"/>
            </a:solidFill>
            <a:ln>
              <a:solidFill>
                <a:srgbClr val="EDF7E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Draw a</a:t>
              </a:r>
              <a:r>
                <a:rPr lang="en-US" sz="1200" dirty="0"/>
                <a:t>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8AC3A9-15ED-6546-A3E5-C1BDE364DECB}"/>
                </a:ext>
              </a:extLst>
            </p:cNvPr>
            <p:cNvSpPr txBox="1"/>
            <p:nvPr/>
          </p:nvSpPr>
          <p:spPr>
            <a:xfrm>
              <a:off x="3175518" y="201493"/>
              <a:ext cx="342123" cy="276999"/>
            </a:xfrm>
            <a:prstGeom prst="rect">
              <a:avLst/>
            </a:prstGeom>
            <a:solidFill>
              <a:srgbClr val="EDF7E1"/>
            </a:solidFill>
            <a:ln>
              <a:solidFill>
                <a:srgbClr val="EDF7E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664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592"/>
            <a:ext cx="9144000" cy="500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35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74056"/>
            <a:ext cx="86677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4" y="494398"/>
            <a:ext cx="90487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35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7822" y="1133475"/>
            <a:ext cx="8448675" cy="52071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400" dirty="0">
                <a:solidFill>
                  <a:schemeClr val="bg2"/>
                </a:solidFill>
              </a:rPr>
              <a:t>If the environments are standardized, then:</a:t>
            </a:r>
          </a:p>
          <a:p>
            <a:pPr marL="0" indent="0">
              <a:buNone/>
            </a:pPr>
            <a:r>
              <a:rPr lang="en-AU" sz="3000" dirty="0">
                <a:solidFill>
                  <a:schemeClr val="bg2"/>
                </a:solidFill>
              </a:rPr>
              <a:t>Similarity of </a:t>
            </a:r>
            <a:r>
              <a:rPr lang="en-AU" sz="3000" b="1" dirty="0">
                <a:solidFill>
                  <a:srgbClr val="00B050"/>
                </a:solidFill>
              </a:rPr>
              <a:t>parents</a:t>
            </a:r>
            <a:r>
              <a:rPr lang="en-AU" sz="3000" dirty="0">
                <a:solidFill>
                  <a:schemeClr val="bg2"/>
                </a:solidFill>
              </a:rPr>
              <a:t> &amp; </a:t>
            </a:r>
            <a:r>
              <a:rPr lang="en-AU" sz="3000" b="1" dirty="0">
                <a:solidFill>
                  <a:srgbClr val="C00000"/>
                </a:solidFill>
              </a:rPr>
              <a:t>offspring</a:t>
            </a:r>
            <a:r>
              <a:rPr lang="en-AU" sz="3000" dirty="0">
                <a:solidFill>
                  <a:schemeClr val="bg2"/>
                </a:solidFill>
              </a:rPr>
              <a:t>:</a:t>
            </a:r>
          </a:p>
          <a:p>
            <a:pPr marL="0" indent="0">
              <a:buNone/>
            </a:pPr>
            <a:endParaRPr lang="en-AU" sz="30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AU" sz="30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AU" sz="30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AU" sz="30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AU" sz="30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AU" sz="3000" dirty="0">
                <a:solidFill>
                  <a:schemeClr val="bg2"/>
                </a:solidFill>
              </a:rPr>
              <a:t>Calculated directly as the slope of a regression of </a:t>
            </a:r>
            <a:r>
              <a:rPr lang="en-AU" sz="3000" dirty="0" err="1">
                <a:solidFill>
                  <a:schemeClr val="bg2"/>
                </a:solidFill>
              </a:rPr>
              <a:t>midparent</a:t>
            </a:r>
            <a:r>
              <a:rPr lang="en-AU" sz="3000" dirty="0">
                <a:solidFill>
                  <a:schemeClr val="bg2"/>
                </a:solidFill>
              </a:rPr>
              <a:t> values (x) against offspring mean values (y). </a:t>
            </a:r>
            <a:r>
              <a:rPr lang="en-AU" sz="3000" b="1" dirty="0">
                <a:solidFill>
                  <a:srgbClr val="C00000"/>
                </a:solidFill>
              </a:rPr>
              <a:t>Slope calculated by rise/run. </a:t>
            </a:r>
          </a:p>
          <a:p>
            <a:pPr marL="0" indent="0">
              <a:buNone/>
            </a:pPr>
            <a:r>
              <a:rPr lang="en-AU" sz="3000" b="1" dirty="0">
                <a:solidFill>
                  <a:srgbClr val="C00000"/>
                </a:solidFill>
              </a:rPr>
              <a:t>Examples…</a:t>
            </a:r>
            <a:endParaRPr lang="en-AU" sz="3000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" y="102518"/>
            <a:ext cx="8229600" cy="1143000"/>
          </a:xfrm>
        </p:spPr>
        <p:txBody>
          <a:bodyPr/>
          <a:lstStyle/>
          <a:p>
            <a:pPr algn="l"/>
            <a:r>
              <a:rPr lang="en-AU" dirty="0"/>
              <a:t>Estimating heritability: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29350" y="142875"/>
            <a:ext cx="2764554" cy="3159134"/>
            <a:chOff x="5934075" y="983285"/>
            <a:chExt cx="3002679" cy="3522040"/>
          </a:xfrm>
        </p:grpSpPr>
        <p:grpSp>
          <p:nvGrpSpPr>
            <p:cNvPr id="11" name="Group 10"/>
            <p:cNvGrpSpPr/>
            <p:nvPr/>
          </p:nvGrpSpPr>
          <p:grpSpPr>
            <a:xfrm>
              <a:off x="6019800" y="1073354"/>
              <a:ext cx="2916954" cy="3431971"/>
              <a:chOff x="6019800" y="1149554"/>
              <a:chExt cx="2916954" cy="3431971"/>
            </a:xfrm>
          </p:grpSpPr>
          <p:pic>
            <p:nvPicPr>
              <p:cNvPr id="5125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9800" y="1149554"/>
                <a:ext cx="2916954" cy="2911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372225" y="4058305"/>
                <a:ext cx="2352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>
                    <a:solidFill>
                      <a:schemeClr val="bg2"/>
                    </a:solidFill>
                  </a:rPr>
                  <a:t>Father </a:t>
                </a:r>
                <a:r>
                  <a:rPr lang="en-AU" sz="2400" dirty="0"/>
                  <a:t>  Son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5934075" y="983285"/>
              <a:ext cx="1544202" cy="34462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16216" y="6381329"/>
            <a:ext cx="2123256" cy="288032"/>
          </a:xfrm>
          <a:solidFill>
            <a:schemeClr val="bg1"/>
          </a:solidFill>
        </p:spPr>
        <p:txBody>
          <a:bodyPr/>
          <a:lstStyle/>
          <a:p>
            <a:r>
              <a:rPr lang="en-AU" sz="2400" dirty="0">
                <a:solidFill>
                  <a:schemeClr val="tx1"/>
                </a:solidFill>
              </a:rPr>
              <a:t>Slide </a:t>
            </a:r>
            <a:fld id="{F5487779-9D18-440F-A80F-F98606DD918E}" type="slidenum">
              <a:rPr lang="en-AU" sz="2400" smtClean="0">
                <a:solidFill>
                  <a:schemeClr val="tx1"/>
                </a:solidFill>
              </a:rPr>
              <a:t>13</a:t>
            </a:fld>
            <a:endParaRPr lang="en-AU" sz="2400" dirty="0">
              <a:solidFill>
                <a:schemeClr val="tx1"/>
              </a:solidFill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2186292"/>
            <a:ext cx="55721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42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16216" y="6381329"/>
            <a:ext cx="2123256" cy="288032"/>
          </a:xfrm>
          <a:solidFill>
            <a:schemeClr val="bg1"/>
          </a:solidFill>
        </p:spPr>
        <p:txBody>
          <a:bodyPr/>
          <a:lstStyle/>
          <a:p>
            <a:r>
              <a:rPr lang="en-AU" sz="2400" dirty="0">
                <a:solidFill>
                  <a:schemeClr val="tx1"/>
                </a:solidFill>
              </a:rPr>
              <a:t>Slide </a:t>
            </a:r>
            <a:fld id="{F5487779-9D18-440F-A80F-F98606DD918E}" type="slidenum">
              <a:rPr lang="en-AU" sz="2400" smtClean="0">
                <a:solidFill>
                  <a:schemeClr val="tx1"/>
                </a:solidFill>
              </a:rPr>
              <a:t>14</a:t>
            </a:fld>
            <a:endParaRPr lang="en-AU" sz="24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07" y="1004892"/>
            <a:ext cx="7073661" cy="530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triped Right Arrow 8"/>
          <p:cNvSpPr/>
          <p:nvPr/>
        </p:nvSpPr>
        <p:spPr>
          <a:xfrm>
            <a:off x="2216989" y="4710023"/>
            <a:ext cx="4770408" cy="621101"/>
          </a:xfrm>
          <a:prstGeom prst="stripedRightArrow">
            <a:avLst>
              <a:gd name="adj1" fmla="val 53508"/>
              <a:gd name="adj2" fmla="val 50000"/>
            </a:avLst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lumMod val="0"/>
                  <a:lumOff val="100000"/>
                </a:schemeClr>
              </a:gs>
              <a:gs pos="2000">
                <a:srgbClr val="00B050">
                  <a:lumMod val="79000"/>
                  <a:lumOff val="21000"/>
                </a:srgb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00B050"/>
                </a:solidFill>
              </a:rPr>
              <a:t>Greener</a:t>
            </a:r>
          </a:p>
        </p:txBody>
      </p:sp>
      <p:sp>
        <p:nvSpPr>
          <p:cNvPr id="11" name="Striped Right Arrow 10"/>
          <p:cNvSpPr/>
          <p:nvPr/>
        </p:nvSpPr>
        <p:spPr>
          <a:xfrm rot="16200000">
            <a:off x="277484" y="2941606"/>
            <a:ext cx="3105513" cy="621101"/>
          </a:xfrm>
          <a:prstGeom prst="stripedRightArrow">
            <a:avLst>
              <a:gd name="adj1" fmla="val 53508"/>
              <a:gd name="adj2" fmla="val 50000"/>
            </a:avLst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lumMod val="0"/>
                  <a:lumOff val="100000"/>
                </a:schemeClr>
              </a:gs>
              <a:gs pos="2000">
                <a:srgbClr val="00B050">
                  <a:lumMod val="79000"/>
                  <a:lumOff val="21000"/>
                </a:srgb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00B050"/>
                </a:solidFill>
              </a:rPr>
              <a:t>Greener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1419" y="2085621"/>
            <a:ext cx="789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AU" dirty="0"/>
              <a:t>Family</a:t>
            </a:r>
          </a:p>
          <a:p>
            <a:pPr>
              <a:lnSpc>
                <a:spcPts val="2400"/>
              </a:lnSpc>
            </a:pPr>
            <a:r>
              <a:rPr lang="en-AU" sz="3200" dirty="0"/>
              <a:t>  </a:t>
            </a:r>
            <a:r>
              <a:rPr lang="en-AU" sz="28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92727" y="2801540"/>
            <a:ext cx="789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AU" dirty="0"/>
              <a:t>Family</a:t>
            </a:r>
          </a:p>
          <a:p>
            <a:pPr>
              <a:lnSpc>
                <a:spcPts val="2400"/>
              </a:lnSpc>
            </a:pPr>
            <a:r>
              <a:rPr lang="en-AU" sz="3200" dirty="0"/>
              <a:t>  </a:t>
            </a:r>
            <a:r>
              <a:rPr lang="en-AU" sz="28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3773" y="3540845"/>
            <a:ext cx="789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AU" dirty="0"/>
              <a:t>Family</a:t>
            </a:r>
          </a:p>
          <a:p>
            <a:pPr>
              <a:lnSpc>
                <a:spcPts val="2400"/>
              </a:lnSpc>
            </a:pPr>
            <a:r>
              <a:rPr lang="en-AU" sz="3200" dirty="0"/>
              <a:t>  </a:t>
            </a:r>
            <a:r>
              <a:rPr lang="en-AU" sz="2800" dirty="0"/>
              <a:t>1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07278" y="310442"/>
            <a:ext cx="7990718" cy="1143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AU" sz="3200" dirty="0">
                <a:solidFill>
                  <a:srgbClr val="002060"/>
                </a:solidFill>
              </a:rPr>
              <a:t>Example 1: </a:t>
            </a:r>
            <a:br>
              <a:rPr lang="en-AU" sz="3200" dirty="0">
                <a:solidFill>
                  <a:srgbClr val="002060"/>
                </a:solidFill>
              </a:rPr>
            </a:br>
            <a:r>
              <a:rPr lang="en-AU" sz="2400" dirty="0">
                <a:solidFill>
                  <a:srgbClr val="002060"/>
                </a:solidFill>
              </a:rPr>
              <a:t>h</a:t>
            </a:r>
            <a:r>
              <a:rPr lang="en-AU" sz="2400" baseline="30000" dirty="0">
                <a:solidFill>
                  <a:srgbClr val="002060"/>
                </a:solidFill>
              </a:rPr>
              <a:t>2</a:t>
            </a:r>
            <a:r>
              <a:rPr lang="en-AU" sz="2400" dirty="0">
                <a:solidFill>
                  <a:srgbClr val="002060"/>
                </a:solidFill>
              </a:rPr>
              <a:t> from a Parent-offspring regression</a:t>
            </a:r>
          </a:p>
        </p:txBody>
      </p:sp>
    </p:spTree>
    <p:extLst>
      <p:ext uri="{BB962C8B-B14F-4D97-AF65-F5344CB8AC3E}">
        <p14:creationId xmlns:p14="http://schemas.microsoft.com/office/powerpoint/2010/main" val="2453518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08" y="-8735"/>
            <a:ext cx="7990718" cy="1143000"/>
          </a:xfrm>
        </p:spPr>
        <p:txBody>
          <a:bodyPr>
            <a:noAutofit/>
          </a:bodyPr>
          <a:lstStyle/>
          <a:p>
            <a:r>
              <a:rPr lang="en-AU" sz="3200" dirty="0">
                <a:solidFill>
                  <a:srgbClr val="002060"/>
                </a:solidFill>
              </a:rPr>
              <a:t>Example 1: </a:t>
            </a:r>
            <a:br>
              <a:rPr lang="en-AU" sz="3200" dirty="0">
                <a:solidFill>
                  <a:srgbClr val="002060"/>
                </a:solidFill>
              </a:rPr>
            </a:br>
            <a:r>
              <a:rPr lang="en-AU" sz="2400" dirty="0">
                <a:solidFill>
                  <a:srgbClr val="002060"/>
                </a:solidFill>
              </a:rPr>
              <a:t>h</a:t>
            </a:r>
            <a:r>
              <a:rPr lang="en-AU" sz="2400" baseline="30000" dirty="0">
                <a:solidFill>
                  <a:srgbClr val="002060"/>
                </a:solidFill>
              </a:rPr>
              <a:t>2</a:t>
            </a:r>
            <a:r>
              <a:rPr lang="en-AU" sz="2400" dirty="0">
                <a:solidFill>
                  <a:srgbClr val="002060"/>
                </a:solidFill>
              </a:rPr>
              <a:t> from a Parent-offspring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16216" y="6381329"/>
            <a:ext cx="2123256" cy="288032"/>
          </a:xfrm>
          <a:solidFill>
            <a:schemeClr val="bg1"/>
          </a:solidFill>
        </p:spPr>
        <p:txBody>
          <a:bodyPr/>
          <a:lstStyle/>
          <a:p>
            <a:r>
              <a:rPr lang="en-AU" sz="2400" dirty="0">
                <a:solidFill>
                  <a:schemeClr val="tx1"/>
                </a:solidFill>
              </a:rPr>
              <a:t>Slide </a:t>
            </a:r>
            <a:fld id="{F5487779-9D18-440F-A80F-F98606DD918E}" type="slidenum">
              <a:rPr lang="en-AU" sz="2400" smtClean="0">
                <a:solidFill>
                  <a:schemeClr val="tx1"/>
                </a:solidFill>
              </a:rPr>
              <a:t>15</a:t>
            </a:fld>
            <a:endParaRPr lang="en-AU" sz="24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07" y="1004892"/>
            <a:ext cx="7073661" cy="530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Callout 2 2"/>
          <p:cNvSpPr/>
          <p:nvPr/>
        </p:nvSpPr>
        <p:spPr>
          <a:xfrm rot="10800000">
            <a:off x="3398840" y="1112806"/>
            <a:ext cx="914356" cy="327803"/>
          </a:xfrm>
          <a:prstGeom prst="borderCallout2">
            <a:avLst>
              <a:gd name="adj1" fmla="val 521"/>
              <a:gd name="adj2" fmla="val 661"/>
              <a:gd name="adj3" fmla="val -34351"/>
              <a:gd name="adj4" fmla="val -361805"/>
              <a:gd name="adj5" fmla="val -247524"/>
              <a:gd name="adj6" fmla="val -383690"/>
            </a:avLst>
          </a:prstGeom>
          <a:solidFill>
            <a:srgbClr val="FF0000">
              <a:alpha val="15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5071419" y="2085621"/>
            <a:ext cx="789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AU" dirty="0"/>
              <a:t>Family</a:t>
            </a:r>
          </a:p>
          <a:p>
            <a:pPr>
              <a:lnSpc>
                <a:spcPts val="2400"/>
              </a:lnSpc>
            </a:pPr>
            <a:r>
              <a:rPr lang="en-AU" sz="3200" dirty="0"/>
              <a:t>  </a:t>
            </a:r>
            <a:r>
              <a:rPr lang="en-AU" sz="28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92727" y="2801540"/>
            <a:ext cx="789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AU" dirty="0"/>
              <a:t>Family</a:t>
            </a:r>
          </a:p>
          <a:p>
            <a:pPr>
              <a:lnSpc>
                <a:spcPts val="2400"/>
              </a:lnSpc>
            </a:pPr>
            <a:r>
              <a:rPr lang="en-AU" sz="3200" dirty="0"/>
              <a:t>  </a:t>
            </a:r>
            <a:r>
              <a:rPr lang="en-AU" sz="28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3773" y="3540845"/>
            <a:ext cx="789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AU" dirty="0"/>
              <a:t>Family</a:t>
            </a:r>
          </a:p>
          <a:p>
            <a:pPr>
              <a:lnSpc>
                <a:spcPts val="2400"/>
              </a:lnSpc>
            </a:pPr>
            <a:r>
              <a:rPr lang="en-AU" sz="3200" dirty="0"/>
              <a:t>  </a:t>
            </a:r>
            <a:r>
              <a:rPr lang="en-AU" sz="2800" dirty="0"/>
              <a:t>1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81350" y="4352925"/>
            <a:ext cx="2332289" cy="285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667375" y="2800350"/>
            <a:ext cx="0" cy="13918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91175" y="4248731"/>
            <a:ext cx="171450" cy="2089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3670936" y="4101197"/>
            <a:ext cx="12747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</a:rPr>
              <a:t>Run (X)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71419" y="3186260"/>
            <a:ext cx="13811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</a:rPr>
              <a:t>Rise (Y)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0593" y="2266018"/>
            <a:ext cx="2428875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2800" b="1" dirty="0"/>
              <a:t>Slope </a:t>
            </a:r>
          </a:p>
          <a:p>
            <a:r>
              <a:rPr lang="en-AU" sz="2800" b="1" dirty="0"/>
              <a:t>   = Rise/Run</a:t>
            </a:r>
          </a:p>
          <a:p>
            <a:r>
              <a:rPr lang="en-AU" sz="2800" b="1" dirty="0"/>
              <a:t>   = Y/X</a:t>
            </a:r>
          </a:p>
          <a:p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2392393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08" y="-8735"/>
            <a:ext cx="7990718" cy="1143000"/>
          </a:xfrm>
        </p:spPr>
        <p:txBody>
          <a:bodyPr>
            <a:noAutofit/>
          </a:bodyPr>
          <a:lstStyle/>
          <a:p>
            <a:r>
              <a:rPr lang="en-AU" sz="3200" dirty="0">
                <a:solidFill>
                  <a:srgbClr val="002060"/>
                </a:solidFill>
              </a:rPr>
              <a:t>Example 1: </a:t>
            </a:r>
            <a:br>
              <a:rPr lang="en-AU" sz="3200" dirty="0">
                <a:solidFill>
                  <a:srgbClr val="002060"/>
                </a:solidFill>
              </a:rPr>
            </a:br>
            <a:r>
              <a:rPr lang="en-AU" sz="2400" dirty="0">
                <a:solidFill>
                  <a:srgbClr val="002060"/>
                </a:solidFill>
              </a:rPr>
              <a:t>h</a:t>
            </a:r>
            <a:r>
              <a:rPr lang="en-AU" sz="2400" baseline="30000" dirty="0">
                <a:solidFill>
                  <a:srgbClr val="002060"/>
                </a:solidFill>
              </a:rPr>
              <a:t>2</a:t>
            </a:r>
            <a:r>
              <a:rPr lang="en-AU" sz="2400" dirty="0">
                <a:solidFill>
                  <a:srgbClr val="002060"/>
                </a:solidFill>
              </a:rPr>
              <a:t> from a Parent-offspring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16216" y="6381329"/>
            <a:ext cx="2123256" cy="288032"/>
          </a:xfrm>
          <a:solidFill>
            <a:schemeClr val="bg1"/>
          </a:solidFill>
        </p:spPr>
        <p:txBody>
          <a:bodyPr/>
          <a:lstStyle/>
          <a:p>
            <a:r>
              <a:rPr lang="en-AU" sz="2400" dirty="0">
                <a:solidFill>
                  <a:schemeClr val="tx1"/>
                </a:solidFill>
              </a:rPr>
              <a:t>Slide </a:t>
            </a:r>
            <a:fld id="{F5487779-9D18-440F-A80F-F98606DD918E}" type="slidenum">
              <a:rPr lang="en-AU" sz="2400" smtClean="0">
                <a:solidFill>
                  <a:schemeClr val="tx1"/>
                </a:solidFill>
              </a:rPr>
              <a:t>16</a:t>
            </a:fld>
            <a:endParaRPr lang="en-AU" sz="24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07" y="1004892"/>
            <a:ext cx="7073661" cy="530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Callout 2 2"/>
          <p:cNvSpPr/>
          <p:nvPr/>
        </p:nvSpPr>
        <p:spPr>
          <a:xfrm rot="10800000">
            <a:off x="3398840" y="1112806"/>
            <a:ext cx="914356" cy="327803"/>
          </a:xfrm>
          <a:prstGeom prst="borderCallout2">
            <a:avLst>
              <a:gd name="adj1" fmla="val 521"/>
              <a:gd name="adj2" fmla="val 661"/>
              <a:gd name="adj3" fmla="val -34351"/>
              <a:gd name="adj4" fmla="val -361805"/>
              <a:gd name="adj5" fmla="val -247524"/>
              <a:gd name="adj6" fmla="val -383690"/>
            </a:avLst>
          </a:prstGeom>
          <a:solidFill>
            <a:srgbClr val="FF0000">
              <a:alpha val="15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5071419" y="2085621"/>
            <a:ext cx="789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AU" dirty="0"/>
              <a:t>Family</a:t>
            </a:r>
          </a:p>
          <a:p>
            <a:pPr>
              <a:lnSpc>
                <a:spcPts val="2400"/>
              </a:lnSpc>
            </a:pPr>
            <a:r>
              <a:rPr lang="en-AU" sz="3200" dirty="0"/>
              <a:t>  </a:t>
            </a:r>
            <a:r>
              <a:rPr lang="en-AU" sz="28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92727" y="2801540"/>
            <a:ext cx="789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AU" dirty="0"/>
              <a:t>Family</a:t>
            </a:r>
          </a:p>
          <a:p>
            <a:pPr>
              <a:lnSpc>
                <a:spcPts val="2400"/>
              </a:lnSpc>
            </a:pPr>
            <a:r>
              <a:rPr lang="en-AU" sz="3200" dirty="0"/>
              <a:t>  </a:t>
            </a:r>
            <a:r>
              <a:rPr lang="en-AU" sz="28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3773" y="3540845"/>
            <a:ext cx="789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AU" dirty="0"/>
              <a:t>Family</a:t>
            </a:r>
          </a:p>
          <a:p>
            <a:pPr>
              <a:lnSpc>
                <a:spcPts val="2400"/>
              </a:lnSpc>
            </a:pPr>
            <a:r>
              <a:rPr lang="en-AU" sz="3200" dirty="0"/>
              <a:t>  </a:t>
            </a:r>
            <a:r>
              <a:rPr lang="en-AU" sz="2800" dirty="0"/>
              <a:t>1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81350" y="4352925"/>
            <a:ext cx="2332289" cy="285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667375" y="2800350"/>
            <a:ext cx="0" cy="13918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91175" y="4248731"/>
            <a:ext cx="171450" cy="2089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3670936" y="4101197"/>
            <a:ext cx="12747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</a:rPr>
              <a:t>Run (X)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71419" y="3186260"/>
            <a:ext cx="13811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</a:rPr>
              <a:t>Rise (Y)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0593" y="2266018"/>
            <a:ext cx="2428875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2800" b="1" dirty="0"/>
              <a:t>Slope </a:t>
            </a:r>
          </a:p>
          <a:p>
            <a:r>
              <a:rPr lang="en-AU" sz="2800" b="1" dirty="0"/>
              <a:t>   = Rise/Run</a:t>
            </a:r>
          </a:p>
          <a:p>
            <a:r>
              <a:rPr lang="en-AU" sz="2800" b="1" dirty="0"/>
              <a:t>   = Y/X</a:t>
            </a:r>
          </a:p>
          <a:p>
            <a:r>
              <a:rPr lang="en-AU" sz="2800" b="1" dirty="0">
                <a:solidFill>
                  <a:srgbClr val="FF0000"/>
                </a:solidFill>
              </a:rPr>
              <a:t>   = 0.5/0.5 </a:t>
            </a:r>
          </a:p>
          <a:p>
            <a:r>
              <a:rPr lang="en-AU" sz="2800" b="1" dirty="0">
                <a:solidFill>
                  <a:srgbClr val="FF0000"/>
                </a:solidFill>
              </a:rPr>
              <a:t>   = 1.0</a:t>
            </a:r>
          </a:p>
        </p:txBody>
      </p:sp>
    </p:spTree>
    <p:extLst>
      <p:ext uri="{BB962C8B-B14F-4D97-AF65-F5344CB8AC3E}">
        <p14:creationId xmlns:p14="http://schemas.microsoft.com/office/powerpoint/2010/main" val="520720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16216" y="6381329"/>
            <a:ext cx="2123256" cy="288032"/>
          </a:xfrm>
          <a:solidFill>
            <a:schemeClr val="bg1"/>
          </a:solidFill>
        </p:spPr>
        <p:txBody>
          <a:bodyPr/>
          <a:lstStyle/>
          <a:p>
            <a:r>
              <a:rPr lang="en-AU" sz="2400" dirty="0">
                <a:solidFill>
                  <a:schemeClr val="tx1"/>
                </a:solidFill>
              </a:rPr>
              <a:t>Slide </a:t>
            </a:r>
            <a:fld id="{F5487779-9D18-440F-A80F-F98606DD918E}" type="slidenum">
              <a:rPr lang="en-AU" sz="2400" smtClean="0">
                <a:solidFill>
                  <a:schemeClr val="tx1"/>
                </a:solidFill>
              </a:rPr>
              <a:t>17</a:t>
            </a:fld>
            <a:endParaRPr lang="en-AU" sz="24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07" y="1004892"/>
            <a:ext cx="7073661" cy="530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071419" y="2085621"/>
            <a:ext cx="789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AU" dirty="0"/>
              <a:t>Family</a:t>
            </a:r>
          </a:p>
          <a:p>
            <a:pPr>
              <a:lnSpc>
                <a:spcPts val="2400"/>
              </a:lnSpc>
            </a:pPr>
            <a:r>
              <a:rPr lang="en-AU" sz="3200" dirty="0"/>
              <a:t>  </a:t>
            </a:r>
            <a:r>
              <a:rPr lang="en-AU" sz="28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92727" y="2801540"/>
            <a:ext cx="789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AU" dirty="0"/>
              <a:t>Family</a:t>
            </a:r>
          </a:p>
          <a:p>
            <a:pPr>
              <a:lnSpc>
                <a:spcPts val="2400"/>
              </a:lnSpc>
            </a:pPr>
            <a:r>
              <a:rPr lang="en-AU" sz="3200" dirty="0"/>
              <a:t>  </a:t>
            </a:r>
            <a:r>
              <a:rPr lang="en-AU" sz="28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3773" y="3540845"/>
            <a:ext cx="789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AU" dirty="0"/>
              <a:t>Family</a:t>
            </a:r>
          </a:p>
          <a:p>
            <a:pPr>
              <a:lnSpc>
                <a:spcPts val="2400"/>
              </a:lnSpc>
            </a:pPr>
            <a:r>
              <a:rPr lang="en-AU" sz="3200" dirty="0"/>
              <a:t>  </a:t>
            </a:r>
            <a:r>
              <a:rPr lang="en-AU" sz="2800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599121"/>
            <a:ext cx="711775" cy="39395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200" dirty="0"/>
              <a:t>0.40</a:t>
            </a:r>
            <a:endParaRPr lang="en-AU" dirty="0"/>
          </a:p>
          <a:p>
            <a:endParaRPr lang="en-AU" sz="1600" dirty="0"/>
          </a:p>
          <a:p>
            <a:endParaRPr lang="en-AU" sz="1600" dirty="0"/>
          </a:p>
          <a:p>
            <a:r>
              <a:rPr lang="en-AU" sz="2200" dirty="0"/>
              <a:t>0.30</a:t>
            </a:r>
            <a:endParaRPr lang="en-AU" dirty="0"/>
          </a:p>
          <a:p>
            <a:endParaRPr lang="en-AU" sz="1600" dirty="0"/>
          </a:p>
          <a:p>
            <a:endParaRPr lang="en-AU" sz="1600" dirty="0"/>
          </a:p>
          <a:p>
            <a:r>
              <a:rPr lang="en-AU" sz="2200" dirty="0"/>
              <a:t>0.20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2200" dirty="0"/>
              <a:t>0.10</a:t>
            </a:r>
          </a:p>
          <a:p>
            <a:endParaRPr lang="en-AU" dirty="0"/>
          </a:p>
          <a:p>
            <a:endParaRPr lang="en-AU" dirty="0"/>
          </a:p>
          <a:p>
            <a:r>
              <a:rPr lang="en-AU" sz="2200" dirty="0"/>
              <a:t>0.00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181350" y="4352925"/>
            <a:ext cx="2332289" cy="285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667375" y="2800350"/>
            <a:ext cx="0" cy="13918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91175" y="4248731"/>
            <a:ext cx="171450" cy="2089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/>
          <p:cNvSpPr txBox="1"/>
          <p:nvPr/>
        </p:nvSpPr>
        <p:spPr>
          <a:xfrm>
            <a:off x="4248878" y="4101197"/>
            <a:ext cx="38183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82856" y="3186260"/>
            <a:ext cx="4634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286508" y="-8735"/>
            <a:ext cx="7990718" cy="1143000"/>
          </a:xfrm>
        </p:spPr>
        <p:txBody>
          <a:bodyPr>
            <a:noAutofit/>
          </a:bodyPr>
          <a:lstStyle/>
          <a:p>
            <a:r>
              <a:rPr lang="en-AU" sz="3200" dirty="0">
                <a:solidFill>
                  <a:srgbClr val="002060"/>
                </a:solidFill>
              </a:rPr>
              <a:t>h</a:t>
            </a:r>
            <a:r>
              <a:rPr lang="en-AU" sz="3200" baseline="30000" dirty="0">
                <a:solidFill>
                  <a:srgbClr val="002060"/>
                </a:solidFill>
              </a:rPr>
              <a:t>2</a:t>
            </a:r>
            <a:r>
              <a:rPr lang="en-AU" sz="3200" dirty="0">
                <a:solidFill>
                  <a:srgbClr val="002060"/>
                </a:solidFill>
              </a:rPr>
              <a:t> from a Parent-offspring regression…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07278" y="310442"/>
            <a:ext cx="7990718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>
                <a:solidFill>
                  <a:srgbClr val="002060"/>
                </a:solidFill>
              </a:rPr>
              <a:t>Example 2: </a:t>
            </a:r>
            <a:br>
              <a:rPr lang="en-AU" sz="3200" dirty="0">
                <a:solidFill>
                  <a:srgbClr val="002060"/>
                </a:solidFill>
              </a:rPr>
            </a:br>
            <a:r>
              <a:rPr lang="en-AU" sz="2400" dirty="0">
                <a:solidFill>
                  <a:srgbClr val="002060"/>
                </a:solidFill>
              </a:rPr>
              <a:t>h</a:t>
            </a:r>
            <a:r>
              <a:rPr lang="en-AU" sz="2400" baseline="30000" dirty="0">
                <a:solidFill>
                  <a:srgbClr val="002060"/>
                </a:solidFill>
              </a:rPr>
              <a:t>2</a:t>
            </a:r>
            <a:r>
              <a:rPr lang="en-AU" sz="2400" dirty="0">
                <a:solidFill>
                  <a:srgbClr val="002060"/>
                </a:solidFill>
              </a:rPr>
              <a:t> from a Parent-offspring regression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20593" y="2266018"/>
            <a:ext cx="2428875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2800" b="1" dirty="0"/>
              <a:t>Slope </a:t>
            </a:r>
          </a:p>
          <a:p>
            <a:r>
              <a:rPr lang="en-AU" sz="2800" b="1" dirty="0"/>
              <a:t>   = Rise/Run</a:t>
            </a:r>
          </a:p>
          <a:p>
            <a:r>
              <a:rPr lang="en-AU" sz="2800" b="1" dirty="0"/>
              <a:t>   = Y/X</a:t>
            </a:r>
          </a:p>
          <a:p>
            <a:r>
              <a:rPr lang="en-AU" sz="2800" b="1" dirty="0">
                <a:solidFill>
                  <a:srgbClr val="FF0000"/>
                </a:solidFill>
              </a:rPr>
              <a:t>   = 0.2/0.5 </a:t>
            </a:r>
          </a:p>
          <a:p>
            <a:r>
              <a:rPr lang="en-AU" sz="2800" b="1" dirty="0">
                <a:solidFill>
                  <a:srgbClr val="FF0000"/>
                </a:solidFill>
              </a:rPr>
              <a:t>   = 0.4</a:t>
            </a:r>
          </a:p>
        </p:txBody>
      </p:sp>
    </p:spTree>
    <p:extLst>
      <p:ext uri="{BB962C8B-B14F-4D97-AF65-F5344CB8AC3E}">
        <p14:creationId xmlns:p14="http://schemas.microsoft.com/office/powerpoint/2010/main" val="2788710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74056"/>
            <a:ext cx="86677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7" y="491974"/>
            <a:ext cx="8970710" cy="317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1" y="1016566"/>
            <a:ext cx="6972300" cy="4600575"/>
          </a:xfrm>
          <a:prstGeom prst="rect">
            <a:avLst/>
          </a:prstGeom>
          <a:noFill/>
          <a:ln w="517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54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74056"/>
            <a:ext cx="86677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7" y="491974"/>
            <a:ext cx="8970710" cy="317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1" y="1016566"/>
            <a:ext cx="6972300" cy="4600575"/>
          </a:xfrm>
          <a:prstGeom prst="rect">
            <a:avLst/>
          </a:prstGeom>
          <a:noFill/>
          <a:ln w="517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E9F374-E1D7-482C-9660-1E3FC9939AF2}"/>
              </a:ext>
            </a:extLst>
          </p:cNvPr>
          <p:cNvCxnSpPr>
            <a:cxnSpLocks/>
          </p:cNvCxnSpPr>
          <p:nvPr/>
        </p:nvCxnSpPr>
        <p:spPr>
          <a:xfrm>
            <a:off x="4572000" y="3492326"/>
            <a:ext cx="165222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1C8265-9884-4F5A-80A6-0A69018DBE75}"/>
              </a:ext>
            </a:extLst>
          </p:cNvPr>
          <p:cNvSpPr txBox="1"/>
          <p:nvPr/>
        </p:nvSpPr>
        <p:spPr>
          <a:xfrm>
            <a:off x="5280298" y="3521024"/>
            <a:ext cx="388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7AC031-6B0C-49B1-A356-AE8B57E3BE86}"/>
              </a:ext>
            </a:extLst>
          </p:cNvPr>
          <p:cNvCxnSpPr>
            <a:cxnSpLocks/>
          </p:cNvCxnSpPr>
          <p:nvPr/>
        </p:nvCxnSpPr>
        <p:spPr>
          <a:xfrm flipV="1">
            <a:off x="6235438" y="2796406"/>
            <a:ext cx="0" cy="6959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457195-BA2D-41A5-8890-5CA44B6FB02F}"/>
              </a:ext>
            </a:extLst>
          </p:cNvPr>
          <p:cNvSpPr txBox="1"/>
          <p:nvPr/>
        </p:nvSpPr>
        <p:spPr>
          <a:xfrm>
            <a:off x="6281736" y="3012958"/>
            <a:ext cx="463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E2D9C-B987-404B-A0E5-39E7E7520C6C}"/>
              </a:ext>
            </a:extLst>
          </p:cNvPr>
          <p:cNvSpPr txBox="1"/>
          <p:nvPr/>
        </p:nvSpPr>
        <p:spPr>
          <a:xfrm>
            <a:off x="231040" y="2305615"/>
            <a:ext cx="2428875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2800" b="1" dirty="0"/>
              <a:t>Slope </a:t>
            </a:r>
          </a:p>
          <a:p>
            <a:r>
              <a:rPr lang="en-AU" sz="2800" b="1" dirty="0"/>
              <a:t>   = Rise/Run</a:t>
            </a:r>
          </a:p>
          <a:p>
            <a:r>
              <a:rPr lang="en-AU" sz="2800" b="1" dirty="0"/>
              <a:t>   = Y/X</a:t>
            </a:r>
          </a:p>
          <a:p>
            <a:r>
              <a:rPr lang="en-AU" sz="2800" b="1" dirty="0">
                <a:solidFill>
                  <a:srgbClr val="FF0000"/>
                </a:solidFill>
              </a:rPr>
              <a:t>   = ~2/3 </a:t>
            </a:r>
          </a:p>
          <a:p>
            <a:r>
              <a:rPr lang="en-AU" sz="2800" b="1" dirty="0">
                <a:solidFill>
                  <a:srgbClr val="FF0000"/>
                </a:solidFill>
              </a:rPr>
              <a:t>   = 0.66667</a:t>
            </a:r>
          </a:p>
        </p:txBody>
      </p:sp>
    </p:spTree>
    <p:extLst>
      <p:ext uri="{BB962C8B-B14F-4D97-AF65-F5344CB8AC3E}">
        <p14:creationId xmlns:p14="http://schemas.microsoft.com/office/powerpoint/2010/main" val="267974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TEST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70" y="2191042"/>
            <a:ext cx="8574259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1.5 hr duration</a:t>
            </a:r>
          </a:p>
          <a:p>
            <a:pPr>
              <a:lnSpc>
                <a:spcPct val="150000"/>
              </a:lnSpc>
            </a:pPr>
            <a:r>
              <a:rPr lang="en-AU" dirty="0"/>
              <a:t>Online</a:t>
            </a:r>
          </a:p>
          <a:p>
            <a:pPr>
              <a:lnSpc>
                <a:spcPct val="150000"/>
              </a:lnSpc>
            </a:pPr>
            <a:r>
              <a:rPr lang="en-AU" dirty="0"/>
              <a:t>Only deals with tute and lecture material to date</a:t>
            </a:r>
          </a:p>
          <a:p>
            <a:pPr>
              <a:lnSpc>
                <a:spcPct val="150000"/>
              </a:lnSpc>
            </a:pPr>
            <a:r>
              <a:rPr lang="en-AU" dirty="0"/>
              <a:t>Open Book</a:t>
            </a:r>
          </a:p>
          <a:p>
            <a:pPr>
              <a:lnSpc>
                <a:spcPct val="150000"/>
              </a:lnSpc>
            </a:pPr>
            <a:r>
              <a:rPr lang="en-AU" dirty="0"/>
              <a:t>Multiple Choice</a:t>
            </a:r>
          </a:p>
        </p:txBody>
      </p:sp>
    </p:spTree>
    <p:extLst>
      <p:ext uri="{BB962C8B-B14F-4D97-AF65-F5344CB8AC3E}">
        <p14:creationId xmlns:p14="http://schemas.microsoft.com/office/powerpoint/2010/main" val="2887344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37317"/>
            <a:ext cx="86487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819" y="897298"/>
            <a:ext cx="2786407" cy="271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471" y="897298"/>
            <a:ext cx="2802479" cy="271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858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37317"/>
            <a:ext cx="86487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819" y="897298"/>
            <a:ext cx="2786407" cy="271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471" y="897298"/>
            <a:ext cx="2802479" cy="271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6" y="3745079"/>
            <a:ext cx="8703784" cy="301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164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" y="275686"/>
            <a:ext cx="8585967" cy="44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350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" y="275686"/>
            <a:ext cx="8585967" cy="44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" y="715991"/>
            <a:ext cx="6711620" cy="5644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2644" y="3295289"/>
            <a:ext cx="8585967" cy="2976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395" y="3295288"/>
            <a:ext cx="4194853" cy="297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830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n-AU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Biol334 Tutorial 3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" y="275686"/>
            <a:ext cx="8585967" cy="44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" y="1664851"/>
            <a:ext cx="6711620" cy="5644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2644" y="5762446"/>
            <a:ext cx="8585967" cy="1536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232643" y="1475117"/>
            <a:ext cx="8585967" cy="2743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262" y="828764"/>
            <a:ext cx="5176023" cy="346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561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" y="275686"/>
            <a:ext cx="8585967" cy="44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" y="715991"/>
            <a:ext cx="6711620" cy="5644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2642" y="1147314"/>
            <a:ext cx="8585967" cy="3631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368" y="972718"/>
            <a:ext cx="5646227" cy="380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561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6271" y="2725947"/>
            <a:ext cx="6123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/>
              <a:t>REVISION PROBLEMS</a:t>
            </a:r>
          </a:p>
        </p:txBody>
      </p:sp>
    </p:spTree>
    <p:extLst>
      <p:ext uri="{BB962C8B-B14F-4D97-AF65-F5344CB8AC3E}">
        <p14:creationId xmlns:p14="http://schemas.microsoft.com/office/powerpoint/2010/main" val="3065461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6629" y="2763418"/>
            <a:ext cx="312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For part (a) estimate Expected</a:t>
            </a:r>
            <a:r>
              <a:rPr lang="en-AU" dirty="0"/>
              <a:t> H (under H-W)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255ED-1D9E-4CEE-8CE1-81A3BAACDCB6}"/>
              </a:ext>
            </a:extLst>
          </p:cNvPr>
          <p:cNvSpPr txBox="1"/>
          <p:nvPr/>
        </p:nvSpPr>
        <p:spPr>
          <a:xfrm>
            <a:off x="364838" y="1699518"/>
            <a:ext cx="112342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Observations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64" r="628"/>
          <a:stretch/>
        </p:blipFill>
        <p:spPr bwMode="auto">
          <a:xfrm>
            <a:off x="108838" y="621489"/>
            <a:ext cx="9020243" cy="174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926551" y="140962"/>
            <a:ext cx="5426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1. Allelic variation was obtained at a single locus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8D5E5D0-17C6-469C-BDA3-18D7AFB5D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73450"/>
              </p:ext>
            </p:extLst>
          </p:nvPr>
        </p:nvGraphicFramePr>
        <p:xfrm>
          <a:off x="378906" y="1234836"/>
          <a:ext cx="7133242" cy="86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21">
                  <a:extLst>
                    <a:ext uri="{9D8B030D-6E8A-4147-A177-3AD203B41FA5}">
                      <a16:colId xmlns:a16="http://schemas.microsoft.com/office/drawing/2014/main" val="3913812878"/>
                    </a:ext>
                  </a:extLst>
                </a:gridCol>
                <a:gridCol w="744120">
                  <a:extLst>
                    <a:ext uri="{9D8B030D-6E8A-4147-A177-3AD203B41FA5}">
                      <a16:colId xmlns:a16="http://schemas.microsoft.com/office/drawing/2014/main" val="2843749839"/>
                    </a:ext>
                  </a:extLst>
                </a:gridCol>
                <a:gridCol w="786239">
                  <a:extLst>
                    <a:ext uri="{9D8B030D-6E8A-4147-A177-3AD203B41FA5}">
                      <a16:colId xmlns:a16="http://schemas.microsoft.com/office/drawing/2014/main" val="2854080869"/>
                    </a:ext>
                  </a:extLst>
                </a:gridCol>
                <a:gridCol w="758161">
                  <a:extLst>
                    <a:ext uri="{9D8B030D-6E8A-4147-A177-3AD203B41FA5}">
                      <a16:colId xmlns:a16="http://schemas.microsoft.com/office/drawing/2014/main" val="1899239341"/>
                    </a:ext>
                  </a:extLst>
                </a:gridCol>
                <a:gridCol w="716040">
                  <a:extLst>
                    <a:ext uri="{9D8B030D-6E8A-4147-A177-3AD203B41FA5}">
                      <a16:colId xmlns:a16="http://schemas.microsoft.com/office/drawing/2014/main" val="4077275559"/>
                    </a:ext>
                  </a:extLst>
                </a:gridCol>
                <a:gridCol w="758161">
                  <a:extLst>
                    <a:ext uri="{9D8B030D-6E8A-4147-A177-3AD203B41FA5}">
                      <a16:colId xmlns:a16="http://schemas.microsoft.com/office/drawing/2014/main" val="1994610045"/>
                    </a:ext>
                  </a:extLst>
                </a:gridCol>
                <a:gridCol w="772200">
                  <a:extLst>
                    <a:ext uri="{9D8B030D-6E8A-4147-A177-3AD203B41FA5}">
                      <a16:colId xmlns:a16="http://schemas.microsoft.com/office/drawing/2014/main" val="1400741660"/>
                    </a:ext>
                  </a:extLst>
                </a:gridCol>
                <a:gridCol w="772200">
                  <a:extLst>
                    <a:ext uri="{9D8B030D-6E8A-4147-A177-3AD203B41FA5}">
                      <a16:colId xmlns:a16="http://schemas.microsoft.com/office/drawing/2014/main" val="4158589339"/>
                    </a:ext>
                  </a:extLst>
                </a:gridCol>
              </a:tblGrid>
              <a:tr h="430625">
                <a:tc>
                  <a:txBody>
                    <a:bodyPr/>
                    <a:lstStyle/>
                    <a:p>
                      <a:r>
                        <a:rPr lang="en-AU" dirty="0"/>
                        <a:t>ALLELE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95740"/>
                  </a:ext>
                </a:extLst>
              </a:tr>
              <a:tr h="430625">
                <a:tc>
                  <a:txBody>
                    <a:bodyPr/>
                    <a:lstStyle/>
                    <a:p>
                      <a:r>
                        <a:rPr lang="en-AU" dirty="0"/>
                        <a:t>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119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92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DBF54-4F76-4892-B685-4B7AF92318B4}"/>
              </a:ext>
            </a:extLst>
          </p:cNvPr>
          <p:cNvSpPr txBox="1"/>
          <p:nvPr/>
        </p:nvSpPr>
        <p:spPr>
          <a:xfrm>
            <a:off x="364838" y="1699518"/>
            <a:ext cx="112342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Observations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F61440-DAA6-49E0-8B38-EBF0D06B3FE0}"/>
              </a:ext>
            </a:extLst>
          </p:cNvPr>
          <p:cNvGrpSpPr/>
          <p:nvPr/>
        </p:nvGrpSpPr>
        <p:grpSpPr>
          <a:xfrm>
            <a:off x="508958" y="2222040"/>
            <a:ext cx="8034607" cy="4043791"/>
            <a:chOff x="508958" y="2222040"/>
            <a:chExt cx="8034607" cy="404379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958" y="2222040"/>
              <a:ext cx="8034607" cy="4043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FCF-A985-443C-BFC1-AFE995401008}"/>
                </a:ext>
              </a:extLst>
            </p:cNvPr>
            <p:cNvSpPr txBox="1"/>
            <p:nvPr/>
          </p:nvSpPr>
          <p:spPr>
            <a:xfrm>
              <a:off x="569448" y="3750498"/>
              <a:ext cx="1189014" cy="276999"/>
            </a:xfrm>
            <a:prstGeom prst="rect">
              <a:avLst/>
            </a:prstGeom>
            <a:solidFill>
              <a:srgbClr val="DCE6F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Observations</a:t>
              </a: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64" r="628"/>
          <a:stretch/>
        </p:blipFill>
        <p:spPr bwMode="auto">
          <a:xfrm>
            <a:off x="123757" y="351019"/>
            <a:ext cx="9020243" cy="174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D83C97D-EA36-4663-990E-C49F63D27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86458"/>
              </p:ext>
            </p:extLst>
          </p:nvPr>
        </p:nvGraphicFramePr>
        <p:xfrm>
          <a:off x="364838" y="976767"/>
          <a:ext cx="7133242" cy="86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21">
                  <a:extLst>
                    <a:ext uri="{9D8B030D-6E8A-4147-A177-3AD203B41FA5}">
                      <a16:colId xmlns:a16="http://schemas.microsoft.com/office/drawing/2014/main" val="3913812878"/>
                    </a:ext>
                  </a:extLst>
                </a:gridCol>
                <a:gridCol w="744120">
                  <a:extLst>
                    <a:ext uri="{9D8B030D-6E8A-4147-A177-3AD203B41FA5}">
                      <a16:colId xmlns:a16="http://schemas.microsoft.com/office/drawing/2014/main" val="2843749839"/>
                    </a:ext>
                  </a:extLst>
                </a:gridCol>
                <a:gridCol w="786239">
                  <a:extLst>
                    <a:ext uri="{9D8B030D-6E8A-4147-A177-3AD203B41FA5}">
                      <a16:colId xmlns:a16="http://schemas.microsoft.com/office/drawing/2014/main" val="2854080869"/>
                    </a:ext>
                  </a:extLst>
                </a:gridCol>
                <a:gridCol w="758161">
                  <a:extLst>
                    <a:ext uri="{9D8B030D-6E8A-4147-A177-3AD203B41FA5}">
                      <a16:colId xmlns:a16="http://schemas.microsoft.com/office/drawing/2014/main" val="1899239341"/>
                    </a:ext>
                  </a:extLst>
                </a:gridCol>
                <a:gridCol w="716040">
                  <a:extLst>
                    <a:ext uri="{9D8B030D-6E8A-4147-A177-3AD203B41FA5}">
                      <a16:colId xmlns:a16="http://schemas.microsoft.com/office/drawing/2014/main" val="4077275559"/>
                    </a:ext>
                  </a:extLst>
                </a:gridCol>
                <a:gridCol w="758161">
                  <a:extLst>
                    <a:ext uri="{9D8B030D-6E8A-4147-A177-3AD203B41FA5}">
                      <a16:colId xmlns:a16="http://schemas.microsoft.com/office/drawing/2014/main" val="1994610045"/>
                    </a:ext>
                  </a:extLst>
                </a:gridCol>
                <a:gridCol w="772200">
                  <a:extLst>
                    <a:ext uri="{9D8B030D-6E8A-4147-A177-3AD203B41FA5}">
                      <a16:colId xmlns:a16="http://schemas.microsoft.com/office/drawing/2014/main" val="1400741660"/>
                    </a:ext>
                  </a:extLst>
                </a:gridCol>
                <a:gridCol w="772200">
                  <a:extLst>
                    <a:ext uri="{9D8B030D-6E8A-4147-A177-3AD203B41FA5}">
                      <a16:colId xmlns:a16="http://schemas.microsoft.com/office/drawing/2014/main" val="4158589339"/>
                    </a:ext>
                  </a:extLst>
                </a:gridCol>
              </a:tblGrid>
              <a:tr h="430625">
                <a:tc>
                  <a:txBody>
                    <a:bodyPr/>
                    <a:lstStyle/>
                    <a:p>
                      <a:r>
                        <a:rPr lang="en-AU" dirty="0"/>
                        <a:t>ALLELE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95740"/>
                  </a:ext>
                </a:extLst>
              </a:tr>
              <a:tr h="430625">
                <a:tc>
                  <a:txBody>
                    <a:bodyPr/>
                    <a:lstStyle/>
                    <a:p>
                      <a:r>
                        <a:rPr lang="en-AU" dirty="0"/>
                        <a:t>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119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20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8" y="2222040"/>
            <a:ext cx="8034607" cy="404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1611" y="4645420"/>
            <a:ext cx="8889444" cy="2025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51704" y="5091654"/>
            <a:ext cx="21050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 = 1- 0.2717</a:t>
            </a:r>
          </a:p>
          <a:p>
            <a:r>
              <a:rPr lang="en-US" sz="2800" dirty="0"/>
              <a:t>    = </a:t>
            </a:r>
            <a:r>
              <a:rPr lang="en-US" sz="2800" b="1" dirty="0"/>
              <a:t>0.7283</a:t>
            </a:r>
          </a:p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010052" y="5095309"/>
            <a:ext cx="237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baseline="-25000" dirty="0"/>
              <a:t>e</a:t>
            </a:r>
            <a:r>
              <a:rPr lang="en-US" sz="2800" dirty="0"/>
              <a:t> = 1 / 0.2717</a:t>
            </a:r>
          </a:p>
          <a:p>
            <a:r>
              <a:rPr lang="en-US" sz="2800" dirty="0"/>
              <a:t>      = </a:t>
            </a:r>
            <a:r>
              <a:rPr lang="en-US" sz="2800" b="1" dirty="0"/>
              <a:t>3.6805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29944" y="5095310"/>
            <a:ext cx="21050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= 6 / 1</a:t>
            </a:r>
          </a:p>
          <a:p>
            <a:r>
              <a:rPr lang="en-US" sz="2800" dirty="0"/>
              <a:t>    = </a:t>
            </a:r>
            <a:r>
              <a:rPr lang="en-US" sz="2800" b="1" dirty="0"/>
              <a:t>6</a:t>
            </a:r>
          </a:p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C5013-6055-4261-B422-20412CDEEB02}"/>
              </a:ext>
            </a:extLst>
          </p:cNvPr>
          <p:cNvSpPr txBox="1"/>
          <p:nvPr/>
        </p:nvSpPr>
        <p:spPr>
          <a:xfrm>
            <a:off x="364838" y="1699518"/>
            <a:ext cx="112342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Observations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6398A-85A4-444D-9C60-F2124456F7D8}"/>
              </a:ext>
            </a:extLst>
          </p:cNvPr>
          <p:cNvSpPr txBox="1"/>
          <p:nvPr/>
        </p:nvSpPr>
        <p:spPr>
          <a:xfrm>
            <a:off x="364838" y="1699518"/>
            <a:ext cx="112342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Observations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64" r="628"/>
          <a:stretch/>
        </p:blipFill>
        <p:spPr bwMode="auto">
          <a:xfrm>
            <a:off x="171611" y="473780"/>
            <a:ext cx="9020243" cy="174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AB33770E-E1CD-4BCA-B01C-7034EBEAF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84722"/>
              </p:ext>
            </p:extLst>
          </p:nvPr>
        </p:nvGraphicFramePr>
        <p:xfrm>
          <a:off x="437630" y="1074902"/>
          <a:ext cx="7133242" cy="86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21">
                  <a:extLst>
                    <a:ext uri="{9D8B030D-6E8A-4147-A177-3AD203B41FA5}">
                      <a16:colId xmlns:a16="http://schemas.microsoft.com/office/drawing/2014/main" val="3913812878"/>
                    </a:ext>
                  </a:extLst>
                </a:gridCol>
                <a:gridCol w="744120">
                  <a:extLst>
                    <a:ext uri="{9D8B030D-6E8A-4147-A177-3AD203B41FA5}">
                      <a16:colId xmlns:a16="http://schemas.microsoft.com/office/drawing/2014/main" val="2843749839"/>
                    </a:ext>
                  </a:extLst>
                </a:gridCol>
                <a:gridCol w="786239">
                  <a:extLst>
                    <a:ext uri="{9D8B030D-6E8A-4147-A177-3AD203B41FA5}">
                      <a16:colId xmlns:a16="http://schemas.microsoft.com/office/drawing/2014/main" val="2854080869"/>
                    </a:ext>
                  </a:extLst>
                </a:gridCol>
                <a:gridCol w="758161">
                  <a:extLst>
                    <a:ext uri="{9D8B030D-6E8A-4147-A177-3AD203B41FA5}">
                      <a16:colId xmlns:a16="http://schemas.microsoft.com/office/drawing/2014/main" val="1899239341"/>
                    </a:ext>
                  </a:extLst>
                </a:gridCol>
                <a:gridCol w="716040">
                  <a:extLst>
                    <a:ext uri="{9D8B030D-6E8A-4147-A177-3AD203B41FA5}">
                      <a16:colId xmlns:a16="http://schemas.microsoft.com/office/drawing/2014/main" val="4077275559"/>
                    </a:ext>
                  </a:extLst>
                </a:gridCol>
                <a:gridCol w="758161">
                  <a:extLst>
                    <a:ext uri="{9D8B030D-6E8A-4147-A177-3AD203B41FA5}">
                      <a16:colId xmlns:a16="http://schemas.microsoft.com/office/drawing/2014/main" val="1994610045"/>
                    </a:ext>
                  </a:extLst>
                </a:gridCol>
                <a:gridCol w="772200">
                  <a:extLst>
                    <a:ext uri="{9D8B030D-6E8A-4147-A177-3AD203B41FA5}">
                      <a16:colId xmlns:a16="http://schemas.microsoft.com/office/drawing/2014/main" val="1400741660"/>
                    </a:ext>
                  </a:extLst>
                </a:gridCol>
                <a:gridCol w="772200">
                  <a:extLst>
                    <a:ext uri="{9D8B030D-6E8A-4147-A177-3AD203B41FA5}">
                      <a16:colId xmlns:a16="http://schemas.microsoft.com/office/drawing/2014/main" val="4158589339"/>
                    </a:ext>
                  </a:extLst>
                </a:gridCol>
              </a:tblGrid>
              <a:tr h="430625">
                <a:tc>
                  <a:txBody>
                    <a:bodyPr/>
                    <a:lstStyle/>
                    <a:p>
                      <a:r>
                        <a:rPr lang="en-AU" dirty="0"/>
                        <a:t>ALLELE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95740"/>
                  </a:ext>
                </a:extLst>
              </a:tr>
              <a:tr h="430625">
                <a:tc>
                  <a:txBody>
                    <a:bodyPr/>
                    <a:lstStyle/>
                    <a:p>
                      <a:r>
                        <a:rPr lang="en-AU" dirty="0"/>
                        <a:t>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11923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4F47CE1-4BDB-46ED-BD7E-542627BE8242}"/>
              </a:ext>
            </a:extLst>
          </p:cNvPr>
          <p:cNvSpPr txBox="1"/>
          <p:nvPr/>
        </p:nvSpPr>
        <p:spPr>
          <a:xfrm>
            <a:off x="569448" y="3750498"/>
            <a:ext cx="1189014" cy="276999"/>
          </a:xfrm>
          <a:prstGeom prst="rect">
            <a:avLst/>
          </a:prstGeom>
          <a:solidFill>
            <a:srgbClr val="DCE6F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107198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34408"/>
              </p:ext>
            </p:extLst>
          </p:nvPr>
        </p:nvGraphicFramePr>
        <p:xfrm>
          <a:off x="398174" y="2223228"/>
          <a:ext cx="3923660" cy="3358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3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16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3600" baseline="-250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AU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AU" sz="3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6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3600" baseline="-25000">
                          <a:solidFill>
                            <a:schemeClr val="tx1"/>
                          </a:solidFill>
                          <a:effectLst/>
                        </a:rPr>
                        <a:t>D + I</a:t>
                      </a:r>
                      <a:endParaRPr lang="en-AU" sz="3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AU" sz="3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6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3600" baseline="-2500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AU" sz="3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AU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6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3600" baseline="-250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AU" sz="3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AU" sz="3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6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3600" baseline="-2500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AU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AU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5" y="213145"/>
            <a:ext cx="8933731" cy="173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82244" y="2173857"/>
            <a:ext cx="403716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We need to use:	 </a:t>
            </a:r>
          </a:p>
          <a:p>
            <a:r>
              <a:rPr lang="en-AU" sz="3200" dirty="0"/>
              <a:t>V</a:t>
            </a:r>
            <a:r>
              <a:rPr lang="en-AU" sz="3200" baseline="-25000" dirty="0"/>
              <a:t>P</a:t>
            </a:r>
            <a:r>
              <a:rPr lang="en-AU" sz="3200" dirty="0"/>
              <a:t> = </a:t>
            </a:r>
            <a:r>
              <a:rPr lang="en-AU" sz="3200" b="1" dirty="0">
                <a:solidFill>
                  <a:srgbClr val="0000FF"/>
                </a:solidFill>
              </a:rPr>
              <a:t>V</a:t>
            </a:r>
            <a:r>
              <a:rPr lang="en-AU" sz="3200" b="1" baseline="-25000" dirty="0">
                <a:solidFill>
                  <a:srgbClr val="0000FF"/>
                </a:solidFill>
              </a:rPr>
              <a:t>G</a:t>
            </a:r>
            <a:r>
              <a:rPr lang="en-AU" sz="3200" dirty="0"/>
              <a:t> + </a:t>
            </a:r>
            <a:r>
              <a:rPr lang="en-AU" sz="3200" b="1" dirty="0">
                <a:solidFill>
                  <a:srgbClr val="FF0000"/>
                </a:solidFill>
              </a:rPr>
              <a:t>V</a:t>
            </a:r>
            <a:r>
              <a:rPr lang="en-AU" sz="3200" b="1" baseline="-25000" dirty="0">
                <a:solidFill>
                  <a:srgbClr val="FF0000"/>
                </a:solidFill>
              </a:rPr>
              <a:t>E			</a:t>
            </a:r>
          </a:p>
          <a:p>
            <a:endParaRPr lang="en-AU" sz="3200" dirty="0">
              <a:solidFill>
                <a:srgbClr val="FF0000"/>
              </a:solidFill>
            </a:endParaRPr>
          </a:p>
          <a:p>
            <a:r>
              <a:rPr lang="en-AU" sz="3200" dirty="0"/>
              <a:t>V</a:t>
            </a:r>
            <a:r>
              <a:rPr lang="en-AU" sz="3200" baseline="-25000" dirty="0"/>
              <a:t>G</a:t>
            </a:r>
            <a:r>
              <a:rPr lang="en-AU" sz="3200" dirty="0"/>
              <a:t> = </a:t>
            </a:r>
            <a:r>
              <a:rPr lang="en-AU" sz="3200" b="1" dirty="0">
                <a:solidFill>
                  <a:srgbClr val="0000FF"/>
                </a:solidFill>
              </a:rPr>
              <a:t>V</a:t>
            </a:r>
            <a:r>
              <a:rPr lang="en-AU" sz="3200" b="1" baseline="-25000" dirty="0">
                <a:solidFill>
                  <a:srgbClr val="0000FF"/>
                </a:solidFill>
              </a:rPr>
              <a:t>A</a:t>
            </a:r>
            <a:r>
              <a:rPr lang="en-AU" sz="3200" b="1" dirty="0">
                <a:solidFill>
                  <a:srgbClr val="0000FF"/>
                </a:solidFill>
              </a:rPr>
              <a:t> + [V</a:t>
            </a:r>
            <a:r>
              <a:rPr lang="en-AU" sz="3200" b="1" baseline="-25000" dirty="0">
                <a:solidFill>
                  <a:srgbClr val="0000FF"/>
                </a:solidFill>
              </a:rPr>
              <a:t>D + </a:t>
            </a:r>
            <a:r>
              <a:rPr lang="en-AU" sz="3200" b="1" dirty="0">
                <a:solidFill>
                  <a:srgbClr val="0000FF"/>
                </a:solidFill>
              </a:rPr>
              <a:t>V</a:t>
            </a:r>
            <a:r>
              <a:rPr lang="en-AU" sz="3200" b="1" baseline="-25000" dirty="0">
                <a:solidFill>
                  <a:srgbClr val="0000FF"/>
                </a:solidFill>
              </a:rPr>
              <a:t>I</a:t>
            </a:r>
            <a:r>
              <a:rPr lang="en-AU" sz="3200" b="1" dirty="0">
                <a:solidFill>
                  <a:srgbClr val="0000FF"/>
                </a:solidFill>
              </a:rPr>
              <a:t>]</a:t>
            </a:r>
            <a:r>
              <a:rPr lang="en-AU" sz="3200" b="1" dirty="0">
                <a:solidFill>
                  <a:srgbClr val="00B050"/>
                </a:solidFill>
              </a:rPr>
              <a:t>	</a:t>
            </a:r>
          </a:p>
          <a:p>
            <a:endParaRPr lang="en-AU" sz="3200" b="1" dirty="0">
              <a:solidFill>
                <a:srgbClr val="00B050"/>
              </a:solidFill>
            </a:endParaRPr>
          </a:p>
          <a:p>
            <a:r>
              <a:rPr lang="en-AU" sz="3200" b="1" dirty="0">
                <a:solidFill>
                  <a:srgbClr val="00B050"/>
                </a:solidFill>
              </a:rPr>
              <a:t>	</a:t>
            </a:r>
            <a:endParaRPr lang="en-AU" sz="3200" dirty="0">
              <a:solidFill>
                <a:srgbClr val="00B050"/>
              </a:solidFill>
            </a:endParaRPr>
          </a:p>
          <a:p>
            <a:r>
              <a:rPr lang="en-AU" sz="3200" dirty="0"/>
              <a:t>V</a:t>
            </a:r>
            <a:r>
              <a:rPr lang="en-AU" sz="3200" baseline="-25000" dirty="0"/>
              <a:t>P</a:t>
            </a:r>
            <a:r>
              <a:rPr lang="en-AU" sz="3200" dirty="0"/>
              <a:t> = </a:t>
            </a:r>
            <a:r>
              <a:rPr lang="en-AU" sz="3200" b="1" dirty="0">
                <a:solidFill>
                  <a:srgbClr val="0000FF"/>
                </a:solidFill>
              </a:rPr>
              <a:t>[V</a:t>
            </a:r>
            <a:r>
              <a:rPr lang="en-AU" sz="3200" b="1" baseline="-25000" dirty="0">
                <a:solidFill>
                  <a:srgbClr val="0000FF"/>
                </a:solidFill>
              </a:rPr>
              <a:t>A</a:t>
            </a:r>
            <a:r>
              <a:rPr lang="en-AU" sz="3200" b="1" dirty="0">
                <a:solidFill>
                  <a:srgbClr val="0000FF"/>
                </a:solidFill>
              </a:rPr>
              <a:t> + V</a:t>
            </a:r>
            <a:r>
              <a:rPr lang="en-AU" sz="3200" b="1" baseline="-25000" dirty="0">
                <a:solidFill>
                  <a:srgbClr val="0000FF"/>
                </a:solidFill>
              </a:rPr>
              <a:t>D +</a:t>
            </a:r>
            <a:r>
              <a:rPr lang="en-AU" sz="3200" b="1" dirty="0">
                <a:solidFill>
                  <a:srgbClr val="0000FF"/>
                </a:solidFill>
              </a:rPr>
              <a:t> </a:t>
            </a:r>
            <a:r>
              <a:rPr lang="en-AU" sz="3200" b="1" baseline="-25000" dirty="0">
                <a:solidFill>
                  <a:srgbClr val="0000FF"/>
                </a:solidFill>
              </a:rPr>
              <a:t>I</a:t>
            </a:r>
            <a:r>
              <a:rPr lang="en-AU" sz="3200" b="1" dirty="0">
                <a:solidFill>
                  <a:srgbClr val="0000FF"/>
                </a:solidFill>
              </a:rPr>
              <a:t>] </a:t>
            </a:r>
            <a:r>
              <a:rPr lang="en-AU" sz="3200" dirty="0"/>
              <a:t>+ </a:t>
            </a:r>
            <a:r>
              <a:rPr lang="en-AU" sz="3200" b="1" dirty="0">
                <a:solidFill>
                  <a:srgbClr val="FF0000"/>
                </a:solidFill>
              </a:rPr>
              <a:t>V</a:t>
            </a:r>
            <a:r>
              <a:rPr lang="en-AU" sz="3200" b="1" baseline="-25000" dirty="0">
                <a:solidFill>
                  <a:srgbClr val="FF0000"/>
                </a:solidFill>
              </a:rPr>
              <a:t>E		</a:t>
            </a:r>
            <a:endParaRPr lang="en-A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241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64" r="628"/>
          <a:stretch/>
        </p:blipFill>
        <p:spPr bwMode="auto">
          <a:xfrm>
            <a:off x="179178" y="621489"/>
            <a:ext cx="9020243" cy="174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39" y="2369749"/>
            <a:ext cx="86677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6FE5CD-A419-40DD-A0A7-D6364DFE9350}"/>
              </a:ext>
            </a:extLst>
          </p:cNvPr>
          <p:cNvSpPr txBox="1"/>
          <p:nvPr/>
        </p:nvSpPr>
        <p:spPr>
          <a:xfrm>
            <a:off x="498764" y="1755789"/>
            <a:ext cx="112342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Observations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764" y="129309"/>
            <a:ext cx="469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 Allelic variation was obtained at a single locus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7A70D46-7AA3-475A-BE7F-1613639E9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99838"/>
              </p:ext>
            </p:extLst>
          </p:nvPr>
        </p:nvGraphicFramePr>
        <p:xfrm>
          <a:off x="449246" y="1199674"/>
          <a:ext cx="7133242" cy="86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21">
                  <a:extLst>
                    <a:ext uri="{9D8B030D-6E8A-4147-A177-3AD203B41FA5}">
                      <a16:colId xmlns:a16="http://schemas.microsoft.com/office/drawing/2014/main" val="3913812878"/>
                    </a:ext>
                  </a:extLst>
                </a:gridCol>
                <a:gridCol w="744120">
                  <a:extLst>
                    <a:ext uri="{9D8B030D-6E8A-4147-A177-3AD203B41FA5}">
                      <a16:colId xmlns:a16="http://schemas.microsoft.com/office/drawing/2014/main" val="2843749839"/>
                    </a:ext>
                  </a:extLst>
                </a:gridCol>
                <a:gridCol w="786239">
                  <a:extLst>
                    <a:ext uri="{9D8B030D-6E8A-4147-A177-3AD203B41FA5}">
                      <a16:colId xmlns:a16="http://schemas.microsoft.com/office/drawing/2014/main" val="2854080869"/>
                    </a:ext>
                  </a:extLst>
                </a:gridCol>
                <a:gridCol w="758161">
                  <a:extLst>
                    <a:ext uri="{9D8B030D-6E8A-4147-A177-3AD203B41FA5}">
                      <a16:colId xmlns:a16="http://schemas.microsoft.com/office/drawing/2014/main" val="1899239341"/>
                    </a:ext>
                  </a:extLst>
                </a:gridCol>
                <a:gridCol w="716040">
                  <a:extLst>
                    <a:ext uri="{9D8B030D-6E8A-4147-A177-3AD203B41FA5}">
                      <a16:colId xmlns:a16="http://schemas.microsoft.com/office/drawing/2014/main" val="4077275559"/>
                    </a:ext>
                  </a:extLst>
                </a:gridCol>
                <a:gridCol w="758161">
                  <a:extLst>
                    <a:ext uri="{9D8B030D-6E8A-4147-A177-3AD203B41FA5}">
                      <a16:colId xmlns:a16="http://schemas.microsoft.com/office/drawing/2014/main" val="1994610045"/>
                    </a:ext>
                  </a:extLst>
                </a:gridCol>
                <a:gridCol w="772200">
                  <a:extLst>
                    <a:ext uri="{9D8B030D-6E8A-4147-A177-3AD203B41FA5}">
                      <a16:colId xmlns:a16="http://schemas.microsoft.com/office/drawing/2014/main" val="1400741660"/>
                    </a:ext>
                  </a:extLst>
                </a:gridCol>
                <a:gridCol w="772200">
                  <a:extLst>
                    <a:ext uri="{9D8B030D-6E8A-4147-A177-3AD203B41FA5}">
                      <a16:colId xmlns:a16="http://schemas.microsoft.com/office/drawing/2014/main" val="4158589339"/>
                    </a:ext>
                  </a:extLst>
                </a:gridCol>
              </a:tblGrid>
              <a:tr h="430625">
                <a:tc>
                  <a:txBody>
                    <a:bodyPr/>
                    <a:lstStyle/>
                    <a:p>
                      <a:r>
                        <a:rPr lang="en-AU" dirty="0"/>
                        <a:t>ALLELE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95740"/>
                  </a:ext>
                </a:extLst>
              </a:tr>
              <a:tr h="430625">
                <a:tc>
                  <a:txBody>
                    <a:bodyPr/>
                    <a:lstStyle/>
                    <a:p>
                      <a:r>
                        <a:rPr lang="en-AU" dirty="0"/>
                        <a:t>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119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833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39" y="2369749"/>
            <a:ext cx="86677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1611" y="4405138"/>
            <a:ext cx="8889444" cy="2025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51704" y="4851372"/>
            <a:ext cx="21050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 = 1- 0.1667</a:t>
            </a:r>
          </a:p>
          <a:p>
            <a:r>
              <a:rPr lang="en-US" sz="2800" dirty="0"/>
              <a:t>    = </a:t>
            </a:r>
            <a:r>
              <a:rPr lang="en-US" sz="2800" b="1" dirty="0"/>
              <a:t>0.8333</a:t>
            </a:r>
          </a:p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010052" y="4855027"/>
            <a:ext cx="237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baseline="-25000" dirty="0"/>
              <a:t>e</a:t>
            </a:r>
            <a:r>
              <a:rPr lang="en-US" sz="2800" dirty="0"/>
              <a:t> = 1 / 0.1667</a:t>
            </a:r>
          </a:p>
          <a:p>
            <a:r>
              <a:rPr lang="en-US" sz="2800" dirty="0"/>
              <a:t>      = </a:t>
            </a:r>
            <a:r>
              <a:rPr lang="en-US" sz="2800" b="1" dirty="0"/>
              <a:t>5.9988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29944" y="4855028"/>
            <a:ext cx="21050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= 6 / 1</a:t>
            </a:r>
          </a:p>
          <a:p>
            <a:r>
              <a:rPr lang="en-US" sz="2800" dirty="0"/>
              <a:t>    = </a:t>
            </a:r>
            <a:r>
              <a:rPr lang="en-US" sz="2800" b="1" dirty="0"/>
              <a:t>6</a:t>
            </a:r>
          </a:p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1AFAC-C1BE-4043-A456-4FA68820AA8C}"/>
              </a:ext>
            </a:extLst>
          </p:cNvPr>
          <p:cNvSpPr txBox="1"/>
          <p:nvPr/>
        </p:nvSpPr>
        <p:spPr>
          <a:xfrm>
            <a:off x="364838" y="1699518"/>
            <a:ext cx="112342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Observations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64" r="628"/>
          <a:stretch/>
        </p:blipFill>
        <p:spPr bwMode="auto">
          <a:xfrm>
            <a:off x="108838" y="621489"/>
            <a:ext cx="9020243" cy="174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AD8FB87F-5247-4AEB-8431-5E0EF508B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39609"/>
              </p:ext>
            </p:extLst>
          </p:nvPr>
        </p:nvGraphicFramePr>
        <p:xfrm>
          <a:off x="378906" y="1234836"/>
          <a:ext cx="7133242" cy="86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21">
                  <a:extLst>
                    <a:ext uri="{9D8B030D-6E8A-4147-A177-3AD203B41FA5}">
                      <a16:colId xmlns:a16="http://schemas.microsoft.com/office/drawing/2014/main" val="3913812878"/>
                    </a:ext>
                  </a:extLst>
                </a:gridCol>
                <a:gridCol w="744120">
                  <a:extLst>
                    <a:ext uri="{9D8B030D-6E8A-4147-A177-3AD203B41FA5}">
                      <a16:colId xmlns:a16="http://schemas.microsoft.com/office/drawing/2014/main" val="2843749839"/>
                    </a:ext>
                  </a:extLst>
                </a:gridCol>
                <a:gridCol w="786239">
                  <a:extLst>
                    <a:ext uri="{9D8B030D-6E8A-4147-A177-3AD203B41FA5}">
                      <a16:colId xmlns:a16="http://schemas.microsoft.com/office/drawing/2014/main" val="2854080869"/>
                    </a:ext>
                  </a:extLst>
                </a:gridCol>
                <a:gridCol w="758161">
                  <a:extLst>
                    <a:ext uri="{9D8B030D-6E8A-4147-A177-3AD203B41FA5}">
                      <a16:colId xmlns:a16="http://schemas.microsoft.com/office/drawing/2014/main" val="1899239341"/>
                    </a:ext>
                  </a:extLst>
                </a:gridCol>
                <a:gridCol w="716040">
                  <a:extLst>
                    <a:ext uri="{9D8B030D-6E8A-4147-A177-3AD203B41FA5}">
                      <a16:colId xmlns:a16="http://schemas.microsoft.com/office/drawing/2014/main" val="4077275559"/>
                    </a:ext>
                  </a:extLst>
                </a:gridCol>
                <a:gridCol w="758161">
                  <a:extLst>
                    <a:ext uri="{9D8B030D-6E8A-4147-A177-3AD203B41FA5}">
                      <a16:colId xmlns:a16="http://schemas.microsoft.com/office/drawing/2014/main" val="1994610045"/>
                    </a:ext>
                  </a:extLst>
                </a:gridCol>
                <a:gridCol w="772200">
                  <a:extLst>
                    <a:ext uri="{9D8B030D-6E8A-4147-A177-3AD203B41FA5}">
                      <a16:colId xmlns:a16="http://schemas.microsoft.com/office/drawing/2014/main" val="1400741660"/>
                    </a:ext>
                  </a:extLst>
                </a:gridCol>
                <a:gridCol w="772200">
                  <a:extLst>
                    <a:ext uri="{9D8B030D-6E8A-4147-A177-3AD203B41FA5}">
                      <a16:colId xmlns:a16="http://schemas.microsoft.com/office/drawing/2014/main" val="4158589339"/>
                    </a:ext>
                  </a:extLst>
                </a:gridCol>
              </a:tblGrid>
              <a:tr h="430625">
                <a:tc>
                  <a:txBody>
                    <a:bodyPr/>
                    <a:lstStyle/>
                    <a:p>
                      <a:r>
                        <a:rPr lang="en-AU" dirty="0"/>
                        <a:t>ALLELE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95740"/>
                  </a:ext>
                </a:extLst>
              </a:tr>
              <a:tr h="430625">
                <a:tc>
                  <a:txBody>
                    <a:bodyPr/>
                    <a:lstStyle/>
                    <a:p>
                      <a:r>
                        <a:rPr lang="en-AU" dirty="0"/>
                        <a:t>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119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382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7" y="155815"/>
            <a:ext cx="82010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2473" y="4701309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Answer P = 5/6 = 0.83</a:t>
            </a:r>
          </a:p>
        </p:txBody>
      </p:sp>
    </p:spTree>
    <p:extLst>
      <p:ext uri="{BB962C8B-B14F-4D97-AF65-F5344CB8AC3E}">
        <p14:creationId xmlns:p14="http://schemas.microsoft.com/office/powerpoint/2010/main" val="306546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" y="386325"/>
            <a:ext cx="87915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95AD5A-45B1-264C-B833-B7276B37EFFE}"/>
              </a:ext>
            </a:extLst>
          </p:cNvPr>
          <p:cNvSpPr txBox="1"/>
          <p:nvPr/>
        </p:nvSpPr>
        <p:spPr>
          <a:xfrm>
            <a:off x="176212" y="386325"/>
            <a:ext cx="8791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3. Do the genotype frequencies deviate significantly from H-W equilibrium?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31621-E75F-4B6D-9011-BFC136A90F70}"/>
              </a:ext>
            </a:extLst>
          </p:cNvPr>
          <p:cNvSpPr txBox="1"/>
          <p:nvPr/>
        </p:nvSpPr>
        <p:spPr>
          <a:xfrm>
            <a:off x="436098" y="1209822"/>
            <a:ext cx="1758462" cy="338554"/>
          </a:xfrm>
          <a:prstGeom prst="rect">
            <a:avLst/>
          </a:prstGeom>
          <a:solidFill>
            <a:srgbClr val="EDF7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Frequency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5461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" y="386325"/>
            <a:ext cx="87915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95AD5A-45B1-264C-B833-B7276B37EFFE}"/>
              </a:ext>
            </a:extLst>
          </p:cNvPr>
          <p:cNvSpPr txBox="1"/>
          <p:nvPr/>
        </p:nvSpPr>
        <p:spPr>
          <a:xfrm>
            <a:off x="176212" y="386325"/>
            <a:ext cx="8791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3. Do the genotype frequencies deviate significantly from H-W equilibrium?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7AAA5-6B96-CF46-BF3C-B5C1F97CAB3F}"/>
              </a:ext>
            </a:extLst>
          </p:cNvPr>
          <p:cNvSpPr txBox="1"/>
          <p:nvPr/>
        </p:nvSpPr>
        <p:spPr>
          <a:xfrm>
            <a:off x="478465" y="1945758"/>
            <a:ext cx="8165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1: Allele frequencies</a:t>
            </a:r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: p = 0.48</a:t>
            </a:r>
          </a:p>
          <a:p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: q = 0.35</a:t>
            </a:r>
          </a:p>
          <a:p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: r = 0.17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0DCB5-7D17-4FC9-854D-FB1D8A232A95}"/>
              </a:ext>
            </a:extLst>
          </p:cNvPr>
          <p:cNvSpPr txBox="1"/>
          <p:nvPr/>
        </p:nvSpPr>
        <p:spPr>
          <a:xfrm>
            <a:off x="436098" y="1209822"/>
            <a:ext cx="1758462" cy="338554"/>
          </a:xfrm>
          <a:prstGeom prst="rect">
            <a:avLst/>
          </a:prstGeom>
          <a:solidFill>
            <a:srgbClr val="EDF7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Frequency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5517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" y="386325"/>
            <a:ext cx="87915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95AD5A-45B1-264C-B833-B7276B37EFFE}"/>
              </a:ext>
            </a:extLst>
          </p:cNvPr>
          <p:cNvSpPr txBox="1"/>
          <p:nvPr/>
        </p:nvSpPr>
        <p:spPr>
          <a:xfrm>
            <a:off x="176212" y="386325"/>
            <a:ext cx="8791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3. Do the genotype frequencies deviate significantly from H-W equilibrium?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7AAA5-6B96-CF46-BF3C-B5C1F97CAB3F}"/>
              </a:ext>
            </a:extLst>
          </p:cNvPr>
          <p:cNvSpPr txBox="1"/>
          <p:nvPr/>
        </p:nvSpPr>
        <p:spPr>
          <a:xfrm>
            <a:off x="478465" y="1945758"/>
            <a:ext cx="8165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1: Allele frequencies</a:t>
            </a:r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: p = 0.48</a:t>
            </a:r>
          </a:p>
          <a:p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: q = 0.35</a:t>
            </a:r>
          </a:p>
          <a:p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: r = 0.17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2: H-W expected genotype frequencies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247729-8E1E-4945-8542-4B85C5D5C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476462"/>
              </p:ext>
            </p:extLst>
          </p:nvPr>
        </p:nvGraphicFramePr>
        <p:xfrm>
          <a:off x="574158" y="3423086"/>
          <a:ext cx="8070112" cy="876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745">
                  <a:extLst>
                    <a:ext uri="{9D8B030D-6E8A-4147-A177-3AD203B41FA5}">
                      <a16:colId xmlns:a16="http://schemas.microsoft.com/office/drawing/2014/main" val="1397274424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2300227614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3342903411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2805261058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362774476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3483860331"/>
                    </a:ext>
                  </a:extLst>
                </a:gridCol>
                <a:gridCol w="1153642">
                  <a:extLst>
                    <a:ext uri="{9D8B030D-6E8A-4147-A177-3AD203B41FA5}">
                      <a16:colId xmlns:a16="http://schemas.microsoft.com/office/drawing/2014/main" val="1355673487"/>
                    </a:ext>
                  </a:extLst>
                </a:gridCol>
              </a:tblGrid>
              <a:tr h="438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Genotype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1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1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(p</a:t>
                      </a:r>
                      <a:r>
                        <a:rPr lang="en-AU" sz="1400" baseline="30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1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2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(2pq)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1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3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(2pr)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2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(q</a:t>
                      </a:r>
                      <a:r>
                        <a:rPr lang="en-AU" sz="1400" baseline="30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3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(2qr)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3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3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(r</a:t>
                      </a:r>
                      <a:r>
                        <a:rPr lang="en-AU" sz="1400" baseline="30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extLst>
                  <a:ext uri="{0D108BD9-81ED-4DB2-BD59-A6C34878D82A}">
                    <a16:rowId xmlns:a16="http://schemas.microsoft.com/office/drawing/2014/main" val="1113022397"/>
                  </a:ext>
                </a:extLst>
              </a:tr>
              <a:tr h="4384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Expected frequency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 0.2304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0.336</a:t>
                      </a: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0.1632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0.1225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0.119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0.0289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extLst>
                  <a:ext uri="{0D108BD9-81ED-4DB2-BD59-A6C34878D82A}">
                    <a16:rowId xmlns:a16="http://schemas.microsoft.com/office/drawing/2014/main" val="40982865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C87041-584A-4A39-B3E2-B85CAC7A396B}"/>
              </a:ext>
            </a:extLst>
          </p:cNvPr>
          <p:cNvSpPr txBox="1"/>
          <p:nvPr/>
        </p:nvSpPr>
        <p:spPr>
          <a:xfrm>
            <a:off x="436098" y="1209822"/>
            <a:ext cx="1758462" cy="338554"/>
          </a:xfrm>
          <a:prstGeom prst="rect">
            <a:avLst/>
          </a:prstGeom>
          <a:solidFill>
            <a:srgbClr val="EDF7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Frequency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2093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" y="386325"/>
            <a:ext cx="87915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95AD5A-45B1-264C-B833-B7276B37EFFE}"/>
              </a:ext>
            </a:extLst>
          </p:cNvPr>
          <p:cNvSpPr txBox="1"/>
          <p:nvPr/>
        </p:nvSpPr>
        <p:spPr>
          <a:xfrm>
            <a:off x="176212" y="386325"/>
            <a:ext cx="8791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3. Do the genotype frequencies deviate significantly from H-W equilibrium?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7AAA5-6B96-CF46-BF3C-B5C1F97CAB3F}"/>
              </a:ext>
            </a:extLst>
          </p:cNvPr>
          <p:cNvSpPr txBox="1"/>
          <p:nvPr/>
        </p:nvSpPr>
        <p:spPr>
          <a:xfrm>
            <a:off x="478465" y="1945758"/>
            <a:ext cx="8165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1: Allele frequencies</a:t>
            </a:r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: p = 0.48</a:t>
            </a:r>
          </a:p>
          <a:p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: q = 0.35</a:t>
            </a:r>
          </a:p>
          <a:p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: r = 0.17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2: H-W expected genotype frequencies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247729-8E1E-4945-8542-4B85C5D5C1B7}"/>
              </a:ext>
            </a:extLst>
          </p:cNvPr>
          <p:cNvGraphicFramePr>
            <a:graphicFrameLocks noGrp="1"/>
          </p:cNvGraphicFramePr>
          <p:nvPr/>
        </p:nvGraphicFramePr>
        <p:xfrm>
          <a:off x="574158" y="3423086"/>
          <a:ext cx="8070112" cy="876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745">
                  <a:extLst>
                    <a:ext uri="{9D8B030D-6E8A-4147-A177-3AD203B41FA5}">
                      <a16:colId xmlns:a16="http://schemas.microsoft.com/office/drawing/2014/main" val="1397274424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2300227614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3342903411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2805261058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362774476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3483860331"/>
                    </a:ext>
                  </a:extLst>
                </a:gridCol>
                <a:gridCol w="1153642">
                  <a:extLst>
                    <a:ext uri="{9D8B030D-6E8A-4147-A177-3AD203B41FA5}">
                      <a16:colId xmlns:a16="http://schemas.microsoft.com/office/drawing/2014/main" val="1355673487"/>
                    </a:ext>
                  </a:extLst>
                </a:gridCol>
              </a:tblGrid>
              <a:tr h="438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Genotype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1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1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(p</a:t>
                      </a:r>
                      <a:r>
                        <a:rPr lang="en-AU" sz="1400" baseline="30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1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2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(2pq)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1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3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(2pr)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2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(q</a:t>
                      </a:r>
                      <a:r>
                        <a:rPr lang="en-AU" sz="1400" baseline="30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3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(2qr)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3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3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(r</a:t>
                      </a:r>
                      <a:r>
                        <a:rPr lang="en-AU" sz="1400" baseline="30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extLst>
                  <a:ext uri="{0D108BD9-81ED-4DB2-BD59-A6C34878D82A}">
                    <a16:rowId xmlns:a16="http://schemas.microsoft.com/office/drawing/2014/main" val="1113022397"/>
                  </a:ext>
                </a:extLst>
              </a:tr>
              <a:tr h="4384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Expected frequency</a:t>
                      </a:r>
                      <a:endParaRPr lang="en-A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 0.2304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0.336</a:t>
                      </a: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0.1632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0.1225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0.119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0.0289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extLst>
                  <a:ext uri="{0D108BD9-81ED-4DB2-BD59-A6C34878D82A}">
                    <a16:rowId xmlns:a16="http://schemas.microsoft.com/office/drawing/2014/main" val="40982865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0E80CA-C3D9-AB48-9C5D-6C8CED027F2A}"/>
              </a:ext>
            </a:extLst>
          </p:cNvPr>
          <p:cNvSpPr txBox="1"/>
          <p:nvPr/>
        </p:nvSpPr>
        <p:spPr>
          <a:xfrm>
            <a:off x="574158" y="4300002"/>
            <a:ext cx="816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3: H-W expected genotype counts (absolute frequencies)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D5560B-1BEC-9741-92A6-6FEDA725D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7481"/>
              </p:ext>
            </p:extLst>
          </p:nvPr>
        </p:nvGraphicFramePr>
        <p:xfrm>
          <a:off x="574158" y="4669334"/>
          <a:ext cx="8070112" cy="876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745">
                  <a:extLst>
                    <a:ext uri="{9D8B030D-6E8A-4147-A177-3AD203B41FA5}">
                      <a16:colId xmlns:a16="http://schemas.microsoft.com/office/drawing/2014/main" val="1397274424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2300227614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3342903411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2805261058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362774476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3483860331"/>
                    </a:ext>
                  </a:extLst>
                </a:gridCol>
                <a:gridCol w="1153642">
                  <a:extLst>
                    <a:ext uri="{9D8B030D-6E8A-4147-A177-3AD203B41FA5}">
                      <a16:colId xmlns:a16="http://schemas.microsoft.com/office/drawing/2014/main" val="1355673487"/>
                    </a:ext>
                  </a:extLst>
                </a:gridCol>
              </a:tblGrid>
              <a:tr h="438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Genotype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1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1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(p</a:t>
                      </a:r>
                      <a:r>
                        <a:rPr lang="en-AU" sz="1400" baseline="30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1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2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(2pq)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1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3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(2pr)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2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(q</a:t>
                      </a:r>
                      <a:r>
                        <a:rPr lang="en-AU" sz="1400" baseline="30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3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(2qr)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3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3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(r</a:t>
                      </a:r>
                      <a:r>
                        <a:rPr lang="en-AU" sz="1400" baseline="30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extLst>
                  <a:ext uri="{0D108BD9-81ED-4DB2-BD59-A6C34878D82A}">
                    <a16:rowId xmlns:a16="http://schemas.microsoft.com/office/drawing/2014/main" val="1113022397"/>
                  </a:ext>
                </a:extLst>
              </a:tr>
              <a:tr h="4384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Expected counts</a:t>
                      </a:r>
                      <a:endParaRPr lang="en-A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45.39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66.19</a:t>
                      </a: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32.15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24.13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23.443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5.69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extLst>
                  <a:ext uri="{0D108BD9-81ED-4DB2-BD59-A6C34878D82A}">
                    <a16:rowId xmlns:a16="http://schemas.microsoft.com/office/drawing/2014/main" val="40982865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D4B0F76-6291-48ED-ACAD-920B41277D7E}"/>
              </a:ext>
            </a:extLst>
          </p:cNvPr>
          <p:cNvSpPr txBox="1"/>
          <p:nvPr/>
        </p:nvSpPr>
        <p:spPr>
          <a:xfrm>
            <a:off x="436098" y="1209822"/>
            <a:ext cx="1758462" cy="338554"/>
          </a:xfrm>
          <a:prstGeom prst="rect">
            <a:avLst/>
          </a:prstGeom>
          <a:solidFill>
            <a:srgbClr val="EDF7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Frequency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9775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" y="386325"/>
            <a:ext cx="87915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95AD5A-45B1-264C-B833-B7276B37EFFE}"/>
              </a:ext>
            </a:extLst>
          </p:cNvPr>
          <p:cNvSpPr txBox="1"/>
          <p:nvPr/>
        </p:nvSpPr>
        <p:spPr>
          <a:xfrm>
            <a:off x="176212" y="386325"/>
            <a:ext cx="8791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3. Do the genotype frequencies deviate significantly from H-W equilibrium?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7AAA5-6B96-CF46-BF3C-B5C1F97CAB3F}"/>
              </a:ext>
            </a:extLst>
          </p:cNvPr>
          <p:cNvSpPr txBox="1"/>
          <p:nvPr/>
        </p:nvSpPr>
        <p:spPr>
          <a:xfrm>
            <a:off x="478465" y="1945758"/>
            <a:ext cx="8165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1: Allele frequencies</a:t>
            </a:r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: p = 0.48</a:t>
            </a:r>
          </a:p>
          <a:p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: q = 0.35</a:t>
            </a:r>
          </a:p>
          <a:p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: r = 0.17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2: H-W expected genotype frequencies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247729-8E1E-4945-8542-4B85C5D5C1B7}"/>
              </a:ext>
            </a:extLst>
          </p:cNvPr>
          <p:cNvGraphicFramePr>
            <a:graphicFrameLocks noGrp="1"/>
          </p:cNvGraphicFramePr>
          <p:nvPr/>
        </p:nvGraphicFramePr>
        <p:xfrm>
          <a:off x="574158" y="3423086"/>
          <a:ext cx="8070112" cy="876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745">
                  <a:extLst>
                    <a:ext uri="{9D8B030D-6E8A-4147-A177-3AD203B41FA5}">
                      <a16:colId xmlns:a16="http://schemas.microsoft.com/office/drawing/2014/main" val="1397274424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2300227614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3342903411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2805261058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362774476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3483860331"/>
                    </a:ext>
                  </a:extLst>
                </a:gridCol>
                <a:gridCol w="1153642">
                  <a:extLst>
                    <a:ext uri="{9D8B030D-6E8A-4147-A177-3AD203B41FA5}">
                      <a16:colId xmlns:a16="http://schemas.microsoft.com/office/drawing/2014/main" val="1355673487"/>
                    </a:ext>
                  </a:extLst>
                </a:gridCol>
              </a:tblGrid>
              <a:tr h="438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Genotype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1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1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(p</a:t>
                      </a:r>
                      <a:r>
                        <a:rPr lang="en-AU" sz="1400" baseline="30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1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2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(2pq)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1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3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(2pr)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2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(q</a:t>
                      </a:r>
                      <a:r>
                        <a:rPr lang="en-AU" sz="1400" baseline="30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3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(2qr)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3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3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(r</a:t>
                      </a:r>
                      <a:r>
                        <a:rPr lang="en-AU" sz="1400" baseline="30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extLst>
                  <a:ext uri="{0D108BD9-81ED-4DB2-BD59-A6C34878D82A}">
                    <a16:rowId xmlns:a16="http://schemas.microsoft.com/office/drawing/2014/main" val="1113022397"/>
                  </a:ext>
                </a:extLst>
              </a:tr>
              <a:tr h="4384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Expected frequency</a:t>
                      </a:r>
                      <a:endParaRPr lang="en-A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 0.2304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0.336</a:t>
                      </a: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0.1632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0.1225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0.119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0.0289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extLst>
                  <a:ext uri="{0D108BD9-81ED-4DB2-BD59-A6C34878D82A}">
                    <a16:rowId xmlns:a16="http://schemas.microsoft.com/office/drawing/2014/main" val="40982865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0E80CA-C3D9-AB48-9C5D-6C8CED027F2A}"/>
              </a:ext>
            </a:extLst>
          </p:cNvPr>
          <p:cNvSpPr txBox="1"/>
          <p:nvPr/>
        </p:nvSpPr>
        <p:spPr>
          <a:xfrm>
            <a:off x="574158" y="4300002"/>
            <a:ext cx="816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3: H-W expected genotype counts (absolute frequencies)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D5560B-1BEC-9741-92A6-6FEDA725D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930046"/>
              </p:ext>
            </p:extLst>
          </p:nvPr>
        </p:nvGraphicFramePr>
        <p:xfrm>
          <a:off x="574158" y="4669334"/>
          <a:ext cx="8070112" cy="876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745">
                  <a:extLst>
                    <a:ext uri="{9D8B030D-6E8A-4147-A177-3AD203B41FA5}">
                      <a16:colId xmlns:a16="http://schemas.microsoft.com/office/drawing/2014/main" val="1397274424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2300227614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3342903411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2805261058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362774476"/>
                    </a:ext>
                  </a:extLst>
                </a:gridCol>
                <a:gridCol w="1152745">
                  <a:extLst>
                    <a:ext uri="{9D8B030D-6E8A-4147-A177-3AD203B41FA5}">
                      <a16:colId xmlns:a16="http://schemas.microsoft.com/office/drawing/2014/main" val="3483860331"/>
                    </a:ext>
                  </a:extLst>
                </a:gridCol>
                <a:gridCol w="1153642">
                  <a:extLst>
                    <a:ext uri="{9D8B030D-6E8A-4147-A177-3AD203B41FA5}">
                      <a16:colId xmlns:a16="http://schemas.microsoft.com/office/drawing/2014/main" val="1355673487"/>
                    </a:ext>
                  </a:extLst>
                </a:gridCol>
              </a:tblGrid>
              <a:tr h="438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Genotype</a:t>
                      </a:r>
                      <a:endParaRPr lang="en-A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1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1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(p</a:t>
                      </a:r>
                      <a:r>
                        <a:rPr lang="en-AU" sz="1400" baseline="30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1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2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(2pq)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1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3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(2pr)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2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(q</a:t>
                      </a:r>
                      <a:r>
                        <a:rPr lang="en-AU" sz="1400" baseline="30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3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(2qr)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3</a:t>
                      </a:r>
                      <a:r>
                        <a:rPr lang="en-AU" sz="1400">
                          <a:effectLst/>
                        </a:rPr>
                        <a:t>A</a:t>
                      </a:r>
                      <a:r>
                        <a:rPr lang="en-AU" sz="1400" baseline="-25000">
                          <a:effectLst/>
                        </a:rPr>
                        <a:t>3</a:t>
                      </a:r>
                      <a:endParaRPr lang="en-A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>
                          <a:effectLst/>
                        </a:rPr>
                        <a:t>(r</a:t>
                      </a:r>
                      <a:r>
                        <a:rPr lang="en-AU" sz="1400" baseline="30000">
                          <a:effectLst/>
                        </a:rPr>
                        <a:t>2</a:t>
                      </a:r>
                      <a:r>
                        <a:rPr lang="en-AU" sz="1400">
                          <a:effectLst/>
                        </a:rPr>
                        <a:t>)</a:t>
                      </a:r>
                      <a:endParaRPr lang="en-A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extLst>
                  <a:ext uri="{0D108BD9-81ED-4DB2-BD59-A6C34878D82A}">
                    <a16:rowId xmlns:a16="http://schemas.microsoft.com/office/drawing/2014/main" val="1113022397"/>
                  </a:ext>
                </a:extLst>
              </a:tr>
              <a:tr h="4384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Expected counts</a:t>
                      </a:r>
                      <a:endParaRPr lang="en-A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45.39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66.19</a:t>
                      </a: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32.15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24.13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23.443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</a:rPr>
                        <a:t>5.69</a:t>
                      </a:r>
                      <a:endParaRPr lang="en-A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2211" marR="82211" marT="0" marB="0" anchor="ctr"/>
                </a:tc>
                <a:extLst>
                  <a:ext uri="{0D108BD9-81ED-4DB2-BD59-A6C34878D82A}">
                    <a16:rowId xmlns:a16="http://schemas.microsoft.com/office/drawing/2014/main" val="40982865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43371A-A4FB-D84C-93AB-15E1055ABD04}"/>
              </a:ext>
            </a:extLst>
          </p:cNvPr>
          <p:cNvSpPr txBox="1"/>
          <p:nvPr/>
        </p:nvSpPr>
        <p:spPr>
          <a:xfrm>
            <a:off x="478465" y="5546250"/>
            <a:ext cx="816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4: H-W expected genotype counts (absolute frequencies)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6114CE3-6D1C-344B-9FE4-1DF6CAEE9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68" b="36963"/>
          <a:stretch/>
        </p:blipFill>
        <p:spPr bwMode="auto">
          <a:xfrm>
            <a:off x="461962" y="5915582"/>
            <a:ext cx="8278001" cy="55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7EFDA1-452C-41B3-8605-3673A586309C}"/>
              </a:ext>
            </a:extLst>
          </p:cNvPr>
          <p:cNvSpPr txBox="1"/>
          <p:nvPr/>
        </p:nvSpPr>
        <p:spPr>
          <a:xfrm>
            <a:off x="436098" y="1209822"/>
            <a:ext cx="1758462" cy="338554"/>
          </a:xfrm>
          <a:prstGeom prst="rect">
            <a:avLst/>
          </a:prstGeom>
          <a:solidFill>
            <a:srgbClr val="EDF7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Frequency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952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/>
              <a:t>Chi squared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14"/>
          <a:stretch/>
        </p:blipFill>
        <p:spPr>
          <a:xfrm>
            <a:off x="23805" y="1268760"/>
            <a:ext cx="8940683" cy="3528392"/>
          </a:xfrm>
        </p:spPr>
      </p:pic>
      <p:pic>
        <p:nvPicPr>
          <p:cNvPr id="5122" name="Picture 2" descr="http://www.microbiologybytes.com/maths/graphics/chi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006" y="0"/>
            <a:ext cx="2593751" cy="1484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776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" y="386325"/>
            <a:ext cx="87915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95AD5A-45B1-264C-B833-B7276B37EFFE}"/>
              </a:ext>
            </a:extLst>
          </p:cNvPr>
          <p:cNvSpPr txBox="1"/>
          <p:nvPr/>
        </p:nvSpPr>
        <p:spPr>
          <a:xfrm>
            <a:off x="176212" y="386325"/>
            <a:ext cx="8791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3. Do the genotype frequencies deviate significantly from H-W equilibrium?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6114CE3-6D1C-344B-9FE4-1DF6CAEE9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" b="31152"/>
          <a:stretch/>
        </p:blipFill>
        <p:spPr bwMode="auto">
          <a:xfrm>
            <a:off x="355637" y="2626242"/>
            <a:ext cx="8278001" cy="123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05D0C9-F30C-D948-8486-2FFD554FE620}"/>
              </a:ext>
            </a:extLst>
          </p:cNvPr>
          <p:cNvSpPr txBox="1"/>
          <p:nvPr/>
        </p:nvSpPr>
        <p:spPr>
          <a:xfrm>
            <a:off x="429768" y="3858768"/>
            <a:ext cx="790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Critical value for </a:t>
            </a:r>
            <a:r>
              <a:rPr lang="en-US" b="1" dirty="0">
                <a:highlight>
                  <a:srgbClr val="FFFF00"/>
                </a:highlight>
              </a:rPr>
              <a:t>3 </a:t>
            </a:r>
            <a:r>
              <a:rPr lang="en-US" b="1" dirty="0" err="1">
                <a:highlight>
                  <a:srgbClr val="FFFF00"/>
                </a:highlight>
              </a:rPr>
              <a:t>d.f.</a:t>
            </a:r>
            <a:r>
              <a:rPr lang="en-US" dirty="0"/>
              <a:t> = 7.81, hence yes there is evidence for significant departure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C6B51-BBC5-47E6-BDAB-0BF6217927C4}"/>
              </a:ext>
            </a:extLst>
          </p:cNvPr>
          <p:cNvSpPr txBox="1"/>
          <p:nvPr/>
        </p:nvSpPr>
        <p:spPr>
          <a:xfrm>
            <a:off x="436098" y="1209822"/>
            <a:ext cx="1758462" cy="338554"/>
          </a:xfrm>
          <a:prstGeom prst="rect">
            <a:avLst/>
          </a:prstGeom>
          <a:solidFill>
            <a:srgbClr val="EDF7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Frequency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B26A8-2C01-4F30-86B2-A7B68AF2DF0E}"/>
              </a:ext>
            </a:extLst>
          </p:cNvPr>
          <p:cNvSpPr txBox="1"/>
          <p:nvPr/>
        </p:nvSpPr>
        <p:spPr>
          <a:xfrm>
            <a:off x="5739618" y="2730024"/>
            <a:ext cx="126608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8570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86014"/>
              </p:ext>
            </p:extLst>
          </p:nvPr>
        </p:nvGraphicFramePr>
        <p:xfrm>
          <a:off x="398174" y="2223228"/>
          <a:ext cx="3923660" cy="3358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3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16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3600" baseline="-250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AU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b="0" dirty="0">
                          <a:solidFill>
                            <a:schemeClr val="tx1"/>
                          </a:solidFill>
                          <a:effectLst/>
                        </a:rPr>
                        <a:t> 38.0</a:t>
                      </a:r>
                      <a:endParaRPr lang="en-AU" sz="3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6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3600" baseline="-25000">
                          <a:solidFill>
                            <a:schemeClr val="tx1"/>
                          </a:solidFill>
                          <a:effectLst/>
                        </a:rPr>
                        <a:t>D + I</a:t>
                      </a:r>
                      <a:endParaRPr lang="en-AU" sz="3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AU" sz="3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6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3600" baseline="-2500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AU" sz="3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b="0" dirty="0">
                          <a:solidFill>
                            <a:schemeClr val="tx1"/>
                          </a:solidFill>
                          <a:effectLst/>
                        </a:rPr>
                        <a:t>76.5 </a:t>
                      </a:r>
                      <a:endParaRPr lang="en-AU" sz="3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6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3600" baseline="-250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AU" sz="3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AU" sz="3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6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3600" baseline="-2500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AU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b="0" dirty="0">
                          <a:solidFill>
                            <a:schemeClr val="tx1"/>
                          </a:solidFill>
                          <a:effectLst/>
                        </a:rPr>
                        <a:t>148.0 </a:t>
                      </a:r>
                      <a:endParaRPr lang="en-AU" sz="3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5" y="213145"/>
            <a:ext cx="8933731" cy="173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82244" y="2173857"/>
            <a:ext cx="403716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We need to use:	 </a:t>
            </a:r>
          </a:p>
          <a:p>
            <a:r>
              <a:rPr lang="en-AU" sz="3200" dirty="0"/>
              <a:t>V</a:t>
            </a:r>
            <a:r>
              <a:rPr lang="en-AU" sz="3200" baseline="-25000" dirty="0"/>
              <a:t>P</a:t>
            </a:r>
            <a:r>
              <a:rPr lang="en-AU" sz="3200" dirty="0"/>
              <a:t> = </a:t>
            </a:r>
            <a:r>
              <a:rPr lang="en-AU" sz="3200" b="1" dirty="0">
                <a:solidFill>
                  <a:srgbClr val="0000FF"/>
                </a:solidFill>
              </a:rPr>
              <a:t>V</a:t>
            </a:r>
            <a:r>
              <a:rPr lang="en-AU" sz="3200" b="1" baseline="-25000" dirty="0">
                <a:solidFill>
                  <a:srgbClr val="0000FF"/>
                </a:solidFill>
              </a:rPr>
              <a:t>G</a:t>
            </a:r>
            <a:r>
              <a:rPr lang="en-AU" sz="3200" dirty="0"/>
              <a:t> + </a:t>
            </a:r>
            <a:r>
              <a:rPr lang="en-AU" sz="3200" b="1" dirty="0">
                <a:solidFill>
                  <a:srgbClr val="FF0000"/>
                </a:solidFill>
              </a:rPr>
              <a:t>V</a:t>
            </a:r>
            <a:r>
              <a:rPr lang="en-AU" sz="3200" b="1" baseline="-25000" dirty="0">
                <a:solidFill>
                  <a:srgbClr val="FF0000"/>
                </a:solidFill>
              </a:rPr>
              <a:t>E			</a:t>
            </a:r>
          </a:p>
          <a:p>
            <a:endParaRPr lang="en-AU" sz="3200" dirty="0">
              <a:solidFill>
                <a:srgbClr val="FF0000"/>
              </a:solidFill>
            </a:endParaRPr>
          </a:p>
          <a:p>
            <a:r>
              <a:rPr lang="en-AU" sz="3200" dirty="0"/>
              <a:t>V</a:t>
            </a:r>
            <a:r>
              <a:rPr lang="en-AU" sz="3200" baseline="-25000" dirty="0"/>
              <a:t>G</a:t>
            </a:r>
            <a:r>
              <a:rPr lang="en-AU" sz="3200" dirty="0"/>
              <a:t> = </a:t>
            </a:r>
            <a:r>
              <a:rPr lang="en-AU" sz="3200" b="1" dirty="0">
                <a:solidFill>
                  <a:srgbClr val="0000FF"/>
                </a:solidFill>
              </a:rPr>
              <a:t>V</a:t>
            </a:r>
            <a:r>
              <a:rPr lang="en-AU" sz="3200" b="1" baseline="-25000" dirty="0">
                <a:solidFill>
                  <a:srgbClr val="0000FF"/>
                </a:solidFill>
              </a:rPr>
              <a:t>A</a:t>
            </a:r>
            <a:r>
              <a:rPr lang="en-AU" sz="3200" b="1" dirty="0">
                <a:solidFill>
                  <a:srgbClr val="0000FF"/>
                </a:solidFill>
              </a:rPr>
              <a:t> + [V</a:t>
            </a:r>
            <a:r>
              <a:rPr lang="en-AU" sz="3200" b="1" baseline="-25000" dirty="0">
                <a:solidFill>
                  <a:srgbClr val="0000FF"/>
                </a:solidFill>
              </a:rPr>
              <a:t>D + </a:t>
            </a:r>
            <a:r>
              <a:rPr lang="en-AU" sz="3200" b="1" dirty="0">
                <a:solidFill>
                  <a:srgbClr val="0000FF"/>
                </a:solidFill>
              </a:rPr>
              <a:t>V</a:t>
            </a:r>
            <a:r>
              <a:rPr lang="en-AU" sz="3200" b="1" baseline="-25000" dirty="0">
                <a:solidFill>
                  <a:srgbClr val="0000FF"/>
                </a:solidFill>
              </a:rPr>
              <a:t>I</a:t>
            </a:r>
            <a:r>
              <a:rPr lang="en-AU" sz="3200" b="1" dirty="0">
                <a:solidFill>
                  <a:srgbClr val="0000FF"/>
                </a:solidFill>
              </a:rPr>
              <a:t>]</a:t>
            </a:r>
            <a:r>
              <a:rPr lang="en-AU" sz="3200" b="1" dirty="0">
                <a:solidFill>
                  <a:srgbClr val="00B050"/>
                </a:solidFill>
              </a:rPr>
              <a:t>	</a:t>
            </a:r>
          </a:p>
          <a:p>
            <a:endParaRPr lang="en-AU" sz="3200" b="1" dirty="0">
              <a:solidFill>
                <a:srgbClr val="00B050"/>
              </a:solidFill>
            </a:endParaRPr>
          </a:p>
          <a:p>
            <a:r>
              <a:rPr lang="en-AU" sz="3200" b="1" dirty="0">
                <a:solidFill>
                  <a:srgbClr val="00B050"/>
                </a:solidFill>
              </a:rPr>
              <a:t>	</a:t>
            </a:r>
            <a:endParaRPr lang="en-AU" sz="3200" dirty="0">
              <a:solidFill>
                <a:srgbClr val="00B050"/>
              </a:solidFill>
            </a:endParaRPr>
          </a:p>
          <a:p>
            <a:r>
              <a:rPr lang="en-AU" sz="3200" dirty="0"/>
              <a:t>V</a:t>
            </a:r>
            <a:r>
              <a:rPr lang="en-AU" sz="3200" baseline="-25000" dirty="0"/>
              <a:t>P</a:t>
            </a:r>
            <a:r>
              <a:rPr lang="en-AU" sz="3200" dirty="0"/>
              <a:t> = </a:t>
            </a:r>
            <a:r>
              <a:rPr lang="en-AU" sz="3200" b="1" dirty="0">
                <a:solidFill>
                  <a:srgbClr val="0000FF"/>
                </a:solidFill>
              </a:rPr>
              <a:t>[V</a:t>
            </a:r>
            <a:r>
              <a:rPr lang="en-AU" sz="3200" b="1" baseline="-25000" dirty="0">
                <a:solidFill>
                  <a:srgbClr val="0000FF"/>
                </a:solidFill>
              </a:rPr>
              <a:t>A</a:t>
            </a:r>
            <a:r>
              <a:rPr lang="en-AU" sz="3200" b="1" dirty="0">
                <a:solidFill>
                  <a:srgbClr val="0000FF"/>
                </a:solidFill>
              </a:rPr>
              <a:t> + V</a:t>
            </a:r>
            <a:r>
              <a:rPr lang="en-AU" sz="3200" b="1" baseline="-25000" dirty="0">
                <a:solidFill>
                  <a:srgbClr val="0000FF"/>
                </a:solidFill>
              </a:rPr>
              <a:t>D +</a:t>
            </a:r>
            <a:r>
              <a:rPr lang="en-AU" sz="3200" b="1" dirty="0">
                <a:solidFill>
                  <a:srgbClr val="0000FF"/>
                </a:solidFill>
              </a:rPr>
              <a:t> </a:t>
            </a:r>
            <a:r>
              <a:rPr lang="en-AU" sz="3200" b="1" baseline="-25000" dirty="0">
                <a:solidFill>
                  <a:srgbClr val="0000FF"/>
                </a:solidFill>
              </a:rPr>
              <a:t>I</a:t>
            </a:r>
            <a:r>
              <a:rPr lang="en-AU" sz="3200" b="1" dirty="0">
                <a:solidFill>
                  <a:srgbClr val="0000FF"/>
                </a:solidFill>
              </a:rPr>
              <a:t>] </a:t>
            </a:r>
            <a:r>
              <a:rPr lang="en-AU" sz="3200" dirty="0"/>
              <a:t>+ </a:t>
            </a:r>
            <a:r>
              <a:rPr lang="en-AU" sz="3200" b="1" dirty="0">
                <a:solidFill>
                  <a:srgbClr val="FF0000"/>
                </a:solidFill>
              </a:rPr>
              <a:t>V</a:t>
            </a:r>
            <a:r>
              <a:rPr lang="en-AU" sz="3200" b="1" baseline="-25000" dirty="0">
                <a:solidFill>
                  <a:srgbClr val="FF0000"/>
                </a:solidFill>
              </a:rPr>
              <a:t>E		</a:t>
            </a:r>
            <a:endParaRPr lang="en-A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350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9" y="180436"/>
            <a:ext cx="8825195" cy="169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77437" y="309491"/>
            <a:ext cx="759657" cy="307777"/>
          </a:xfrm>
          <a:prstGeom prst="rect">
            <a:avLst/>
          </a:prstGeom>
          <a:solidFill>
            <a:srgbClr val="EDF7E1"/>
          </a:solidFill>
          <a:ln>
            <a:solidFill>
              <a:srgbClr val="EDF7E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gametic</a:t>
            </a:r>
          </a:p>
        </p:txBody>
      </p:sp>
    </p:spTree>
    <p:extLst>
      <p:ext uri="{BB962C8B-B14F-4D97-AF65-F5344CB8AC3E}">
        <p14:creationId xmlns:p14="http://schemas.microsoft.com/office/powerpoint/2010/main" val="3065461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9" y="180436"/>
            <a:ext cx="8825195" cy="169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12" y="2086425"/>
            <a:ext cx="79533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21191" y="4393697"/>
            <a:ext cx="73563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 = (0.22 x 0.08) – (0.3 x 0.4)</a:t>
            </a:r>
          </a:p>
          <a:p>
            <a:r>
              <a:rPr lang="en-US" sz="3200" dirty="0"/>
              <a:t>    = 0.0176 – 0.12</a:t>
            </a:r>
          </a:p>
          <a:p>
            <a:r>
              <a:rPr lang="en-US" sz="3200" dirty="0"/>
              <a:t>    = </a:t>
            </a:r>
            <a:r>
              <a:rPr lang="en-US" sz="3200" b="1" dirty="0"/>
              <a:t>-0.1024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EC547-313D-4142-9927-61AA93CF99A6}"/>
              </a:ext>
            </a:extLst>
          </p:cNvPr>
          <p:cNvSpPr txBox="1"/>
          <p:nvPr/>
        </p:nvSpPr>
        <p:spPr>
          <a:xfrm>
            <a:off x="2377437" y="309491"/>
            <a:ext cx="759657" cy="307777"/>
          </a:xfrm>
          <a:prstGeom prst="rect">
            <a:avLst/>
          </a:prstGeom>
          <a:solidFill>
            <a:srgbClr val="EDF7E1"/>
          </a:solidFill>
          <a:ln>
            <a:solidFill>
              <a:srgbClr val="EDF7E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gametic</a:t>
            </a:r>
          </a:p>
        </p:txBody>
      </p:sp>
    </p:spTree>
    <p:extLst>
      <p:ext uri="{BB962C8B-B14F-4D97-AF65-F5344CB8AC3E}">
        <p14:creationId xmlns:p14="http://schemas.microsoft.com/office/powerpoint/2010/main" val="4032865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9" y="180436"/>
            <a:ext cx="8825195" cy="169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0621" y="2648607"/>
            <a:ext cx="7010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Therefore, If the observed gametic counts differ significantly from the expected gametic counts, </a:t>
            </a:r>
            <a:r>
              <a:rPr lang="en-AU" sz="2400" b="1" dirty="0"/>
              <a:t>we conclude there is linkage disequilibrium.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8FB3C-CE04-465B-BA7E-A7A203C5B339}"/>
              </a:ext>
            </a:extLst>
          </p:cNvPr>
          <p:cNvSpPr txBox="1"/>
          <p:nvPr/>
        </p:nvSpPr>
        <p:spPr>
          <a:xfrm>
            <a:off x="2377437" y="309491"/>
            <a:ext cx="759657" cy="307777"/>
          </a:xfrm>
          <a:prstGeom prst="rect">
            <a:avLst/>
          </a:prstGeom>
          <a:solidFill>
            <a:srgbClr val="EDF7E1"/>
          </a:solidFill>
          <a:ln>
            <a:solidFill>
              <a:srgbClr val="EDF7E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gametic</a:t>
            </a:r>
          </a:p>
        </p:txBody>
      </p:sp>
    </p:spTree>
    <p:extLst>
      <p:ext uri="{BB962C8B-B14F-4D97-AF65-F5344CB8AC3E}">
        <p14:creationId xmlns:p14="http://schemas.microsoft.com/office/powerpoint/2010/main" val="997339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9" y="180436"/>
            <a:ext cx="8825195" cy="169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9" y="1992163"/>
            <a:ext cx="8765351" cy="139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6AE8AD-0E89-44D1-9DC8-EE3230F7D66A}"/>
              </a:ext>
            </a:extLst>
          </p:cNvPr>
          <p:cNvSpPr txBox="1"/>
          <p:nvPr/>
        </p:nvSpPr>
        <p:spPr>
          <a:xfrm>
            <a:off x="2377437" y="309491"/>
            <a:ext cx="759657" cy="307777"/>
          </a:xfrm>
          <a:prstGeom prst="rect">
            <a:avLst/>
          </a:prstGeom>
          <a:solidFill>
            <a:srgbClr val="EDF7E1"/>
          </a:solidFill>
          <a:ln>
            <a:solidFill>
              <a:srgbClr val="EDF7E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gametic</a:t>
            </a:r>
          </a:p>
        </p:txBody>
      </p:sp>
    </p:spTree>
    <p:extLst>
      <p:ext uri="{BB962C8B-B14F-4D97-AF65-F5344CB8AC3E}">
        <p14:creationId xmlns:p14="http://schemas.microsoft.com/office/powerpoint/2010/main" val="284385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3ABBEE-F0DB-4BB3-BA3B-CC91E143928E}"/>
              </a:ext>
            </a:extLst>
          </p:cNvPr>
          <p:cNvSpPr txBox="1"/>
          <p:nvPr/>
        </p:nvSpPr>
        <p:spPr>
          <a:xfrm>
            <a:off x="1167618" y="932537"/>
            <a:ext cx="68087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At equilibrium alleles are randomly assorted.</a:t>
            </a:r>
          </a:p>
          <a:p>
            <a:endParaRPr lang="en-AU" sz="2800" b="1" dirty="0"/>
          </a:p>
          <a:p>
            <a:r>
              <a:rPr lang="en-AU" sz="2800" b="1" dirty="0"/>
              <a:t>Rules of probability apply: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12677-A184-4F44-915A-EB2011985C70}"/>
              </a:ext>
            </a:extLst>
          </p:cNvPr>
          <p:cNvSpPr txBox="1"/>
          <p:nvPr/>
        </p:nvSpPr>
        <p:spPr>
          <a:xfrm>
            <a:off x="547358" y="3429000"/>
            <a:ext cx="8049282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When we are looking at the probability of either A </a:t>
            </a:r>
            <a:r>
              <a:rPr lang="en-AU" sz="2000" b="1" dirty="0"/>
              <a:t>OR </a:t>
            </a:r>
            <a:r>
              <a:rPr lang="en-AU" sz="2000" dirty="0"/>
              <a:t>B</a:t>
            </a:r>
            <a:r>
              <a:rPr lang="en-AU" sz="2000" b="1" dirty="0"/>
              <a:t> </a:t>
            </a:r>
            <a:r>
              <a:rPr lang="en-AU" sz="2000" dirty="0"/>
              <a:t>occurring, we </a:t>
            </a:r>
            <a:r>
              <a:rPr lang="en-AU" sz="2000" b="1" dirty="0"/>
              <a:t>ADD</a:t>
            </a:r>
            <a:r>
              <a:rPr lang="en-AU" sz="2000" dirty="0"/>
              <a:t>. Counting alleles corresponds to asking if alleles are occurring in either of the</a:t>
            </a:r>
            <a:r>
              <a:rPr lang="en-AU" sz="2000" b="1" dirty="0"/>
              <a:t> </a:t>
            </a:r>
            <a:r>
              <a:rPr lang="en-AU" sz="2000" dirty="0"/>
              <a:t>two genotypes.</a:t>
            </a:r>
          </a:p>
          <a:p>
            <a:pPr algn="ctr"/>
            <a:endParaRPr lang="en-AU" sz="2000" dirty="0"/>
          </a:p>
          <a:p>
            <a:pPr algn="ctr"/>
            <a:r>
              <a:rPr lang="en-AU" sz="2000" dirty="0"/>
              <a:t>When looking at probability of both A </a:t>
            </a:r>
            <a:r>
              <a:rPr lang="en-AU" sz="2000" b="1" dirty="0"/>
              <a:t>AND</a:t>
            </a:r>
            <a:r>
              <a:rPr lang="en-AU" sz="2000" dirty="0"/>
              <a:t> B occurring we </a:t>
            </a:r>
            <a:r>
              <a:rPr lang="en-AU" sz="2000" b="1" dirty="0"/>
              <a:t>MULTIPLY</a:t>
            </a:r>
            <a:r>
              <a:rPr lang="en-AU" sz="2000" dirty="0"/>
              <a:t>. </a:t>
            </a:r>
          </a:p>
          <a:p>
            <a:pPr algn="ctr"/>
            <a:r>
              <a:rPr lang="en-AU" sz="2000" dirty="0"/>
              <a:t>The probability of two alleles occurring in a single particular genotype. (</a:t>
            </a:r>
            <a:r>
              <a:rPr lang="en-AU" sz="2000" dirty="0" err="1"/>
              <a:t>r,u,s,t</a:t>
            </a:r>
            <a:r>
              <a:rPr lang="en-A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870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9" y="180436"/>
            <a:ext cx="8825195" cy="169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939" y="3903985"/>
            <a:ext cx="4292719" cy="54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9" y="1992163"/>
            <a:ext cx="8765351" cy="139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34" y="4513772"/>
            <a:ext cx="7715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CEE06E-23F0-4140-B6F4-882FF4CB7F03}"/>
              </a:ext>
            </a:extLst>
          </p:cNvPr>
          <p:cNvSpPr txBox="1"/>
          <p:nvPr/>
        </p:nvSpPr>
        <p:spPr>
          <a:xfrm>
            <a:off x="2377437" y="309491"/>
            <a:ext cx="759657" cy="307777"/>
          </a:xfrm>
          <a:prstGeom prst="rect">
            <a:avLst/>
          </a:prstGeom>
          <a:solidFill>
            <a:srgbClr val="EDF7E1"/>
          </a:solidFill>
          <a:ln>
            <a:solidFill>
              <a:srgbClr val="EDF7E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gametic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F28D95C-073B-4D39-9C99-D2A8B4698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621817"/>
              </p:ext>
            </p:extLst>
          </p:nvPr>
        </p:nvGraphicFramePr>
        <p:xfrm>
          <a:off x="393895" y="4505007"/>
          <a:ext cx="7602156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508">
                  <a:extLst>
                    <a:ext uri="{9D8B030D-6E8A-4147-A177-3AD203B41FA5}">
                      <a16:colId xmlns:a16="http://schemas.microsoft.com/office/drawing/2014/main" val="3087409558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3743097789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3825068221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3288711075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641062426"/>
                    </a:ext>
                  </a:extLst>
                </a:gridCol>
                <a:gridCol w="1032543">
                  <a:extLst>
                    <a:ext uri="{9D8B030D-6E8A-4147-A177-3AD203B41FA5}">
                      <a16:colId xmlns:a16="http://schemas.microsoft.com/office/drawing/2014/main" val="1740503233"/>
                    </a:ext>
                  </a:extLst>
                </a:gridCol>
              </a:tblGrid>
              <a:tr h="249881">
                <a:tc>
                  <a:txBody>
                    <a:bodyPr/>
                    <a:lstStyle/>
                    <a:p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Frequencies at equilibrium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 A</a:t>
                      </a:r>
                      <a:r>
                        <a:rPr lang="en-AU" sz="1300" baseline="-2500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x B</a:t>
                      </a:r>
                      <a:r>
                        <a:rPr lang="en-AU" sz="13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 A</a:t>
                      </a:r>
                      <a:r>
                        <a:rPr lang="en-AU" sz="1300" baseline="-2500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x B</a:t>
                      </a:r>
                      <a:r>
                        <a:rPr lang="en-AU" sz="13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 A</a:t>
                      </a:r>
                      <a:r>
                        <a:rPr lang="en-AU" sz="1300" baseline="-250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x B</a:t>
                      </a:r>
                      <a:r>
                        <a:rPr lang="en-AU" sz="13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 A</a:t>
                      </a:r>
                      <a:r>
                        <a:rPr lang="en-AU" sz="1300" baseline="-250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x B</a:t>
                      </a:r>
                      <a:r>
                        <a:rPr lang="en-AU" sz="13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22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157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9" y="180436"/>
            <a:ext cx="8825195" cy="169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08934" y="1963042"/>
            <a:ext cx="7715250" cy="1752787"/>
            <a:chOff x="308934" y="3903985"/>
            <a:chExt cx="7715250" cy="1752787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0939" y="3903985"/>
              <a:ext cx="4292719" cy="54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934" y="4513772"/>
              <a:ext cx="7715250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33" y="3784192"/>
            <a:ext cx="63722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64273" y="6096000"/>
            <a:ext cx="639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ighlight>
                  <a:srgbClr val="FFFF00"/>
                </a:highlight>
              </a:rPr>
              <a:t>Degrees of Freedom = 2 – 1 = </a:t>
            </a:r>
            <a:r>
              <a:rPr lang="en-AU" b="1" dirty="0">
                <a:highlight>
                  <a:srgbClr val="FFFF00"/>
                </a:highlight>
              </a:rPr>
              <a:t>1</a:t>
            </a:r>
          </a:p>
          <a:p>
            <a:r>
              <a:rPr lang="en-AU" i="1" dirty="0"/>
              <a:t>Two outcome categories: </a:t>
            </a:r>
            <a:r>
              <a:rPr lang="en-AU" b="1" i="1" dirty="0"/>
              <a:t>recombinant</a:t>
            </a:r>
            <a:r>
              <a:rPr lang="en-AU" i="1" dirty="0"/>
              <a:t> and </a:t>
            </a:r>
            <a:r>
              <a:rPr lang="en-AU" b="1" i="1" dirty="0"/>
              <a:t>parental</a:t>
            </a:r>
            <a:r>
              <a:rPr lang="en-AU" i="1" dirty="0"/>
              <a:t> gamete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20880-222E-48B9-9A2E-4BBFF43EB949}"/>
              </a:ext>
            </a:extLst>
          </p:cNvPr>
          <p:cNvSpPr txBox="1"/>
          <p:nvPr/>
        </p:nvSpPr>
        <p:spPr>
          <a:xfrm>
            <a:off x="2377437" y="309491"/>
            <a:ext cx="759657" cy="307777"/>
          </a:xfrm>
          <a:prstGeom prst="rect">
            <a:avLst/>
          </a:prstGeom>
          <a:solidFill>
            <a:srgbClr val="EDF7E1"/>
          </a:solidFill>
          <a:ln>
            <a:solidFill>
              <a:srgbClr val="EDF7E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gametic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19EFC7A6-E116-4145-9CA7-65DE66EDA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751513"/>
              </p:ext>
            </p:extLst>
          </p:nvPr>
        </p:nvGraphicFramePr>
        <p:xfrm>
          <a:off x="393617" y="2572829"/>
          <a:ext cx="7602156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508">
                  <a:extLst>
                    <a:ext uri="{9D8B030D-6E8A-4147-A177-3AD203B41FA5}">
                      <a16:colId xmlns:a16="http://schemas.microsoft.com/office/drawing/2014/main" val="3087409558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3743097789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3825068221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3288711075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641062426"/>
                    </a:ext>
                  </a:extLst>
                </a:gridCol>
                <a:gridCol w="1032543">
                  <a:extLst>
                    <a:ext uri="{9D8B030D-6E8A-4147-A177-3AD203B41FA5}">
                      <a16:colId xmlns:a16="http://schemas.microsoft.com/office/drawing/2014/main" val="1740503233"/>
                    </a:ext>
                  </a:extLst>
                </a:gridCol>
              </a:tblGrid>
              <a:tr h="249881">
                <a:tc>
                  <a:txBody>
                    <a:bodyPr/>
                    <a:lstStyle/>
                    <a:p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Frequencies at equilibrium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 A</a:t>
                      </a:r>
                      <a:r>
                        <a:rPr lang="en-AU" sz="1300" baseline="-2500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x B</a:t>
                      </a:r>
                      <a:r>
                        <a:rPr lang="en-AU" sz="13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 A</a:t>
                      </a:r>
                      <a:r>
                        <a:rPr lang="en-AU" sz="1300" baseline="-2500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x B</a:t>
                      </a:r>
                      <a:r>
                        <a:rPr lang="en-AU" sz="13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 A</a:t>
                      </a:r>
                      <a:r>
                        <a:rPr lang="en-AU" sz="1300" baseline="-250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x B</a:t>
                      </a:r>
                      <a:r>
                        <a:rPr lang="en-AU" sz="13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 A</a:t>
                      </a:r>
                      <a:r>
                        <a:rPr lang="en-AU" sz="1300" baseline="-250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x B</a:t>
                      </a:r>
                      <a:r>
                        <a:rPr lang="en-AU" sz="13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22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7313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/>
              <a:t>Chi squared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14"/>
          <a:stretch/>
        </p:blipFill>
        <p:spPr>
          <a:xfrm>
            <a:off x="23805" y="1268760"/>
            <a:ext cx="8940683" cy="3528392"/>
          </a:xfrm>
        </p:spPr>
      </p:pic>
      <p:pic>
        <p:nvPicPr>
          <p:cNvPr id="5122" name="Picture 2" descr="http://www.microbiologybytes.com/maths/graphics/chi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006" y="0"/>
            <a:ext cx="2593751" cy="1484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2152" y="5202621"/>
            <a:ext cx="802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Because our </a:t>
            </a:r>
            <a:r>
              <a:rPr lang="en-AU" b="1" i="1" dirty="0"/>
              <a:t>χ</a:t>
            </a:r>
            <a:r>
              <a:rPr lang="en-AU" b="1" dirty="0"/>
              <a:t>²</a:t>
            </a:r>
            <a:r>
              <a:rPr lang="en-AU" dirty="0"/>
              <a:t> value (</a:t>
            </a:r>
            <a:r>
              <a:rPr lang="en-AU" b="1" dirty="0">
                <a:solidFill>
                  <a:srgbClr val="FF0000"/>
                </a:solidFill>
              </a:rPr>
              <a:t>14.26</a:t>
            </a:r>
            <a:r>
              <a:rPr lang="en-AU" dirty="0"/>
              <a:t>) is larger than the table value (</a:t>
            </a:r>
            <a:r>
              <a:rPr lang="en-AU" b="1" dirty="0"/>
              <a:t>3.84</a:t>
            </a:r>
            <a:r>
              <a:rPr lang="en-AU" dirty="0"/>
              <a:t>), </a:t>
            </a:r>
            <a:r>
              <a:rPr lang="en-AU" b="1" dirty="0">
                <a:solidFill>
                  <a:srgbClr val="FF0000"/>
                </a:solidFill>
              </a:rPr>
              <a:t>P &lt; 0.05</a:t>
            </a:r>
            <a:r>
              <a:rPr lang="en-A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05730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9" y="180436"/>
            <a:ext cx="8825195" cy="169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0926" y="4584326"/>
            <a:ext cx="6695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Because </a:t>
            </a:r>
            <a:r>
              <a:rPr lang="en-AU" b="1" dirty="0">
                <a:solidFill>
                  <a:srgbClr val="FF0000"/>
                </a:solidFill>
              </a:rPr>
              <a:t>P &lt; 0.05</a:t>
            </a:r>
            <a:r>
              <a:rPr lang="en-AU" dirty="0"/>
              <a:t>, we conclude there is a significant difference between observed gametic counts and the gametic counts that would be expected at equilibrium.</a:t>
            </a:r>
          </a:p>
          <a:p>
            <a:endParaRPr lang="en-AU" dirty="0"/>
          </a:p>
          <a:p>
            <a:r>
              <a:rPr lang="en-AU" dirty="0"/>
              <a:t>Therefore, the observed frequencies are at disequilibrium.</a:t>
            </a:r>
            <a:endParaRPr lang="en-AU" b="1" dirty="0">
              <a:solidFill>
                <a:srgbClr val="FF0000"/>
              </a:solidFill>
            </a:endParaRPr>
          </a:p>
          <a:p>
            <a:endParaRPr lang="en-AU" b="1" dirty="0">
              <a:solidFill>
                <a:srgbClr val="FF0000"/>
              </a:solidFill>
            </a:endParaRPr>
          </a:p>
          <a:p>
            <a:endParaRPr lang="en-AU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59" y="2018454"/>
            <a:ext cx="63722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DB7C30-78F1-4005-8DA6-5CD99B5D8240}"/>
              </a:ext>
            </a:extLst>
          </p:cNvPr>
          <p:cNvSpPr txBox="1"/>
          <p:nvPr/>
        </p:nvSpPr>
        <p:spPr>
          <a:xfrm>
            <a:off x="2377437" y="309491"/>
            <a:ext cx="759657" cy="307777"/>
          </a:xfrm>
          <a:prstGeom prst="rect">
            <a:avLst/>
          </a:prstGeom>
          <a:solidFill>
            <a:srgbClr val="EDF7E1"/>
          </a:solidFill>
          <a:ln>
            <a:solidFill>
              <a:srgbClr val="EDF7E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gametic</a:t>
            </a:r>
          </a:p>
        </p:txBody>
      </p:sp>
    </p:spTree>
    <p:extLst>
      <p:ext uri="{BB962C8B-B14F-4D97-AF65-F5344CB8AC3E}">
        <p14:creationId xmlns:p14="http://schemas.microsoft.com/office/powerpoint/2010/main" val="386544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23388"/>
            <a:ext cx="89154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700A76-BDF0-4FAF-A4DC-24D498B32198}"/>
              </a:ext>
            </a:extLst>
          </p:cNvPr>
          <p:cNvSpPr txBox="1"/>
          <p:nvPr/>
        </p:nvSpPr>
        <p:spPr>
          <a:xfrm>
            <a:off x="3218638" y="322129"/>
            <a:ext cx="759657" cy="307777"/>
          </a:xfrm>
          <a:prstGeom prst="rect">
            <a:avLst/>
          </a:prstGeom>
          <a:solidFill>
            <a:srgbClr val="EDF7E1"/>
          </a:solidFill>
          <a:ln>
            <a:solidFill>
              <a:srgbClr val="EDF7E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gametic</a:t>
            </a:r>
          </a:p>
        </p:txBody>
      </p:sp>
    </p:spTree>
    <p:extLst>
      <p:ext uri="{BB962C8B-B14F-4D97-AF65-F5344CB8AC3E}">
        <p14:creationId xmlns:p14="http://schemas.microsoft.com/office/powerpoint/2010/main" val="33855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362889"/>
              </p:ext>
            </p:extLst>
          </p:nvPr>
        </p:nvGraphicFramePr>
        <p:xfrm>
          <a:off x="398174" y="2223228"/>
          <a:ext cx="3216294" cy="3358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16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3600" baseline="-250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AU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b="0" dirty="0">
                          <a:solidFill>
                            <a:schemeClr val="tx1"/>
                          </a:solidFill>
                          <a:effectLst/>
                        </a:rPr>
                        <a:t> 38.0</a:t>
                      </a:r>
                      <a:endParaRPr lang="en-AU" sz="3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6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3600" baseline="-25000">
                          <a:solidFill>
                            <a:schemeClr val="tx1"/>
                          </a:solidFill>
                          <a:effectLst/>
                        </a:rPr>
                        <a:t>D + I</a:t>
                      </a:r>
                      <a:endParaRPr lang="en-AU" sz="3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b="0" dirty="0">
                          <a:solidFill>
                            <a:schemeClr val="tx1"/>
                          </a:solidFill>
                          <a:effectLst/>
                        </a:rPr>
                        <a:t> 38.5</a:t>
                      </a:r>
                      <a:endParaRPr lang="en-AU" sz="3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6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3600" baseline="-2500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AU" sz="3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b="0" dirty="0">
                          <a:solidFill>
                            <a:schemeClr val="tx1"/>
                          </a:solidFill>
                          <a:effectLst/>
                        </a:rPr>
                        <a:t>76.5 </a:t>
                      </a:r>
                      <a:endParaRPr lang="en-AU" sz="3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6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3600" baseline="-250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AU" sz="3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b="0" dirty="0">
                          <a:solidFill>
                            <a:schemeClr val="tx1"/>
                          </a:solidFill>
                          <a:effectLst/>
                        </a:rPr>
                        <a:t> 71.5</a:t>
                      </a:r>
                      <a:endParaRPr lang="en-AU" sz="3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6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3600" baseline="-2500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AU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b="0" dirty="0">
                          <a:solidFill>
                            <a:schemeClr val="tx1"/>
                          </a:solidFill>
                          <a:effectLst/>
                        </a:rPr>
                        <a:t>148.0 </a:t>
                      </a:r>
                      <a:endParaRPr lang="en-AU" sz="3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5" y="213145"/>
            <a:ext cx="8933731" cy="173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2970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23388"/>
            <a:ext cx="89154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99" y="1894038"/>
            <a:ext cx="78962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21191" y="4187741"/>
            <a:ext cx="73563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 = (0.3 x 0.4) – (0.22 x 0.08)</a:t>
            </a:r>
          </a:p>
          <a:p>
            <a:r>
              <a:rPr lang="en-US" sz="3200" dirty="0"/>
              <a:t>    = 0.12 – 0.0176</a:t>
            </a:r>
          </a:p>
          <a:p>
            <a:r>
              <a:rPr lang="en-US" sz="3200" dirty="0"/>
              <a:t>    = </a:t>
            </a:r>
            <a:r>
              <a:rPr lang="en-US" sz="3200" b="1" dirty="0"/>
              <a:t>0.1024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0C8CB-7960-4C75-A92E-12ED61D1927B}"/>
              </a:ext>
            </a:extLst>
          </p:cNvPr>
          <p:cNvSpPr txBox="1"/>
          <p:nvPr/>
        </p:nvSpPr>
        <p:spPr>
          <a:xfrm>
            <a:off x="3234136" y="322129"/>
            <a:ext cx="759657" cy="307777"/>
          </a:xfrm>
          <a:prstGeom prst="rect">
            <a:avLst/>
          </a:prstGeom>
          <a:solidFill>
            <a:srgbClr val="EDF7E1"/>
          </a:solidFill>
          <a:ln>
            <a:solidFill>
              <a:srgbClr val="EDF7E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gametic</a:t>
            </a:r>
          </a:p>
        </p:txBody>
      </p:sp>
    </p:spTree>
    <p:extLst>
      <p:ext uri="{BB962C8B-B14F-4D97-AF65-F5344CB8AC3E}">
        <p14:creationId xmlns:p14="http://schemas.microsoft.com/office/powerpoint/2010/main" val="17127471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212CEA-F8BB-4493-BB22-AC4E3446BE0D}"/>
              </a:ext>
            </a:extLst>
          </p:cNvPr>
          <p:cNvGrpSpPr/>
          <p:nvPr/>
        </p:nvGrpSpPr>
        <p:grpSpPr>
          <a:xfrm>
            <a:off x="688046" y="124109"/>
            <a:ext cx="7267575" cy="1240671"/>
            <a:chOff x="688046" y="124109"/>
            <a:chExt cx="7267575" cy="124067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046" y="155105"/>
              <a:ext cx="72675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688046" y="124109"/>
              <a:ext cx="7267575" cy="311989"/>
            </a:xfrm>
            <a:prstGeom prst="rect">
              <a:avLst/>
            </a:prstGeom>
            <a:solidFill>
              <a:srgbClr val="EDF7E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7. </a:t>
              </a:r>
              <a:r>
                <a:rPr lang="en-US" sz="1400" dirty="0"/>
                <a:t>What frequency of gametes would give the maximal value of D?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0643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47" y="124109"/>
            <a:ext cx="72675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77" y="1402780"/>
            <a:ext cx="72675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6211" y="2277374"/>
            <a:ext cx="7668883" cy="4002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2515872" y="131797"/>
            <a:ext cx="792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gametes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0EEC1A-25BF-4322-BCD6-CB04AC639771}"/>
              </a:ext>
            </a:extLst>
          </p:cNvPr>
          <p:cNvGrpSpPr/>
          <p:nvPr/>
        </p:nvGrpSpPr>
        <p:grpSpPr>
          <a:xfrm>
            <a:off x="688046" y="108611"/>
            <a:ext cx="7267576" cy="1250449"/>
            <a:chOff x="688046" y="124109"/>
            <a:chExt cx="7267576" cy="1250449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997DEE2-3465-4611-8358-EE294053A6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047" y="164883"/>
              <a:ext cx="72675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483375-43F0-4B33-810C-610032A52326}"/>
                </a:ext>
              </a:extLst>
            </p:cNvPr>
            <p:cNvSpPr txBox="1"/>
            <p:nvPr/>
          </p:nvSpPr>
          <p:spPr>
            <a:xfrm>
              <a:off x="688046" y="124109"/>
              <a:ext cx="7267575" cy="311989"/>
            </a:xfrm>
            <a:prstGeom prst="rect">
              <a:avLst/>
            </a:prstGeom>
            <a:solidFill>
              <a:srgbClr val="EDF7E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7. </a:t>
              </a:r>
              <a:r>
                <a:rPr lang="en-US" sz="1400" dirty="0"/>
                <a:t>What frequency of gametes would give the maximal value of D?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708146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47" y="124109"/>
            <a:ext cx="72675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77" y="1402780"/>
            <a:ext cx="72675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6211" y="4278476"/>
            <a:ext cx="7668883" cy="2001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2515872" y="131797"/>
            <a:ext cx="792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gametes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A0B713-BCC5-4682-A2A5-6F2964EFBDF7}"/>
              </a:ext>
            </a:extLst>
          </p:cNvPr>
          <p:cNvGrpSpPr/>
          <p:nvPr/>
        </p:nvGrpSpPr>
        <p:grpSpPr>
          <a:xfrm>
            <a:off x="688046" y="124109"/>
            <a:ext cx="7267576" cy="1250449"/>
            <a:chOff x="688046" y="124109"/>
            <a:chExt cx="7267576" cy="1250449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7FD964F-C342-4C57-8BB0-8778426EA5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047" y="164883"/>
              <a:ext cx="72675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6CF239-51A1-45B6-A6BD-7AE8B918DA86}"/>
                </a:ext>
              </a:extLst>
            </p:cNvPr>
            <p:cNvSpPr txBox="1"/>
            <p:nvPr/>
          </p:nvSpPr>
          <p:spPr>
            <a:xfrm>
              <a:off x="688046" y="124109"/>
              <a:ext cx="7267575" cy="311989"/>
            </a:xfrm>
            <a:prstGeom prst="rect">
              <a:avLst/>
            </a:prstGeom>
            <a:solidFill>
              <a:srgbClr val="EDF7E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7. </a:t>
              </a:r>
              <a:r>
                <a:rPr lang="en-US" sz="1400" dirty="0"/>
                <a:t>What frequency of gametes would give the maximal value of D?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708146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47" y="124109"/>
            <a:ext cx="72675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77" y="1402780"/>
            <a:ext cx="72675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872" y="131797"/>
            <a:ext cx="792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gametes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FC6AAA-5C4F-476F-ACD8-010DA1A18ABA}"/>
              </a:ext>
            </a:extLst>
          </p:cNvPr>
          <p:cNvGrpSpPr/>
          <p:nvPr/>
        </p:nvGrpSpPr>
        <p:grpSpPr>
          <a:xfrm>
            <a:off x="688046" y="124109"/>
            <a:ext cx="7267576" cy="1250449"/>
            <a:chOff x="688046" y="124109"/>
            <a:chExt cx="7267576" cy="125044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F9DCAEE-CEEE-4DEB-861D-0CE7E947F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047" y="164883"/>
              <a:ext cx="72675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E1E065-3861-43CC-87F9-5E014CC3F5E1}"/>
                </a:ext>
              </a:extLst>
            </p:cNvPr>
            <p:cNvSpPr txBox="1"/>
            <p:nvPr/>
          </p:nvSpPr>
          <p:spPr>
            <a:xfrm>
              <a:off x="688046" y="124109"/>
              <a:ext cx="7267575" cy="311989"/>
            </a:xfrm>
            <a:prstGeom prst="rect">
              <a:avLst/>
            </a:prstGeom>
            <a:solidFill>
              <a:srgbClr val="EDF7E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7. </a:t>
              </a:r>
              <a:r>
                <a:rPr lang="en-US" sz="1400" dirty="0"/>
                <a:t>What frequency of gametes would give the maximal value of D?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198781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2CE7-9254-48FB-9DA8-7D7E2315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!! GOOD LUCK FOR THE TEST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E6A22-887B-4901-950C-576AFCF1E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AU" dirty="0"/>
              <a:t>Open book – prepare your own formula sheet</a:t>
            </a:r>
          </a:p>
          <a:p>
            <a:pPr>
              <a:spcAft>
                <a:spcPts val="1200"/>
              </a:spcAft>
            </a:pPr>
            <a:r>
              <a:rPr lang="en-AU" dirty="0"/>
              <a:t>If you have any questions please don’t hesitate to ask. My details are on </a:t>
            </a:r>
            <a:r>
              <a:rPr lang="en-AU" dirty="0" err="1"/>
              <a:t>ilearn</a:t>
            </a:r>
            <a:r>
              <a:rPr lang="en-AU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4EA01B-C5AD-40A5-AB7D-2CD487FAE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508" y="3818677"/>
            <a:ext cx="4726983" cy="282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98174" y="2223228"/>
          <a:ext cx="3216294" cy="3358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16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3600" baseline="-250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AU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b="0" dirty="0">
                          <a:solidFill>
                            <a:schemeClr val="tx1"/>
                          </a:solidFill>
                          <a:effectLst/>
                        </a:rPr>
                        <a:t> 38.0</a:t>
                      </a:r>
                      <a:endParaRPr lang="en-AU" sz="3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6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3600" baseline="-25000">
                          <a:solidFill>
                            <a:schemeClr val="tx1"/>
                          </a:solidFill>
                          <a:effectLst/>
                        </a:rPr>
                        <a:t>D + I</a:t>
                      </a:r>
                      <a:endParaRPr lang="en-AU" sz="3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b="0" dirty="0">
                          <a:solidFill>
                            <a:schemeClr val="tx1"/>
                          </a:solidFill>
                          <a:effectLst/>
                        </a:rPr>
                        <a:t> 38.5</a:t>
                      </a:r>
                      <a:endParaRPr lang="en-AU" sz="3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6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3600" baseline="-2500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AU" sz="3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b="0" dirty="0">
                          <a:solidFill>
                            <a:schemeClr val="tx1"/>
                          </a:solidFill>
                          <a:effectLst/>
                        </a:rPr>
                        <a:t>76.5 </a:t>
                      </a:r>
                      <a:endParaRPr lang="en-AU" sz="3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6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3600" baseline="-250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AU" sz="36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b="0" dirty="0">
                          <a:solidFill>
                            <a:schemeClr val="tx1"/>
                          </a:solidFill>
                          <a:effectLst/>
                        </a:rPr>
                        <a:t> 71.5</a:t>
                      </a:r>
                      <a:endParaRPr lang="en-AU" sz="3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6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3600" baseline="-2500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AU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3600" b="0" dirty="0">
                          <a:solidFill>
                            <a:schemeClr val="tx1"/>
                          </a:solidFill>
                          <a:effectLst/>
                        </a:rPr>
                        <a:t>148.0 </a:t>
                      </a:r>
                      <a:endParaRPr lang="en-AU" sz="3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5" y="213145"/>
            <a:ext cx="8933731" cy="173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93239" y="2551548"/>
            <a:ext cx="408433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 = V</a:t>
            </a:r>
            <a:r>
              <a:rPr lang="en-US" sz="2800" b="1" baseline="-25000" dirty="0">
                <a:solidFill>
                  <a:srgbClr val="FF0000"/>
                </a:solidFill>
              </a:rPr>
              <a:t>G </a:t>
            </a:r>
            <a:r>
              <a:rPr lang="en-US" sz="2800" b="1" dirty="0">
                <a:solidFill>
                  <a:srgbClr val="FF0000"/>
                </a:solidFill>
              </a:rPr>
              <a:t>/ V</a:t>
            </a:r>
            <a:r>
              <a:rPr lang="en-US" sz="2800" b="1" baseline="-25000" dirty="0">
                <a:solidFill>
                  <a:srgbClr val="FF0000"/>
                </a:solidFill>
              </a:rPr>
              <a:t>P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2800" dirty="0"/>
              <a:t>     = 76.5 / 148</a:t>
            </a:r>
          </a:p>
          <a:p>
            <a:r>
              <a:rPr lang="en-US" sz="2800" dirty="0"/>
              <a:t>     = </a:t>
            </a:r>
            <a:r>
              <a:rPr lang="en-US" sz="2800" b="1" dirty="0"/>
              <a:t>0.517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h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 = V</a:t>
            </a:r>
            <a:r>
              <a:rPr lang="en-US" sz="2800" b="1" baseline="-25000" dirty="0">
                <a:solidFill>
                  <a:srgbClr val="FF0000"/>
                </a:solidFill>
              </a:rPr>
              <a:t>A</a:t>
            </a:r>
            <a:r>
              <a:rPr lang="en-US" sz="2800" b="1" dirty="0">
                <a:solidFill>
                  <a:srgbClr val="FF0000"/>
                </a:solidFill>
              </a:rPr>
              <a:t>/ V</a:t>
            </a:r>
            <a:r>
              <a:rPr lang="en-US" sz="2800" b="1" baseline="-25000" dirty="0">
                <a:solidFill>
                  <a:srgbClr val="FF0000"/>
                </a:solidFill>
              </a:rPr>
              <a:t>P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     = 38 / 148</a:t>
            </a:r>
          </a:p>
          <a:p>
            <a:r>
              <a:rPr lang="en-US" sz="2800" dirty="0"/>
              <a:t>     = </a:t>
            </a:r>
            <a:r>
              <a:rPr lang="en-US" sz="2800" b="1" dirty="0"/>
              <a:t>0.257</a:t>
            </a:r>
          </a:p>
        </p:txBody>
      </p:sp>
    </p:spTree>
    <p:extLst>
      <p:ext uri="{BB962C8B-B14F-4D97-AF65-F5344CB8AC3E}">
        <p14:creationId xmlns:p14="http://schemas.microsoft.com/office/powerpoint/2010/main" val="141211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00486"/>
              </p:ext>
            </p:extLst>
          </p:nvPr>
        </p:nvGraphicFramePr>
        <p:xfrm>
          <a:off x="286032" y="1395092"/>
          <a:ext cx="2025848" cy="2309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7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2800" baseline="-250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AU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b="0" dirty="0">
                          <a:solidFill>
                            <a:schemeClr val="tx1"/>
                          </a:solidFill>
                          <a:effectLst/>
                        </a:rPr>
                        <a:t> 38.0</a:t>
                      </a:r>
                      <a:endParaRPr lang="en-AU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2800" baseline="-25000">
                          <a:solidFill>
                            <a:schemeClr val="tx1"/>
                          </a:solidFill>
                          <a:effectLst/>
                        </a:rPr>
                        <a:t>D + I</a:t>
                      </a:r>
                      <a:endParaRPr lang="en-AU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b="0" dirty="0">
                          <a:solidFill>
                            <a:schemeClr val="tx1"/>
                          </a:solidFill>
                          <a:effectLst/>
                        </a:rPr>
                        <a:t> 38.5</a:t>
                      </a:r>
                      <a:endParaRPr lang="en-AU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2800" baseline="-2500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AU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b="0" dirty="0">
                          <a:solidFill>
                            <a:schemeClr val="tx1"/>
                          </a:solidFill>
                          <a:effectLst/>
                        </a:rPr>
                        <a:t>76.5 </a:t>
                      </a:r>
                      <a:endParaRPr lang="en-AU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2800" baseline="-250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AU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b="0" dirty="0">
                          <a:solidFill>
                            <a:schemeClr val="tx1"/>
                          </a:solidFill>
                          <a:effectLst/>
                        </a:rPr>
                        <a:t> 71.5</a:t>
                      </a:r>
                      <a:endParaRPr lang="en-AU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2800" baseline="-2500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AU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b="0" dirty="0">
                          <a:solidFill>
                            <a:schemeClr val="tx1"/>
                          </a:solidFill>
                          <a:effectLst/>
                        </a:rPr>
                        <a:t>148.0 </a:t>
                      </a:r>
                      <a:endParaRPr lang="en-AU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5271725E-C70B-3C46-A0B0-532DD4DC8C32}"/>
              </a:ext>
            </a:extLst>
          </p:cNvPr>
          <p:cNvGrpSpPr/>
          <p:nvPr/>
        </p:nvGrpSpPr>
        <p:grpSpPr>
          <a:xfrm>
            <a:off x="103517" y="117354"/>
            <a:ext cx="8902459" cy="870792"/>
            <a:chOff x="103517" y="117354"/>
            <a:chExt cx="8902459" cy="87079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E411238-2D53-7A4D-AAE2-53EA167AF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17" y="117354"/>
              <a:ext cx="8902459" cy="870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14E47B-8A3F-7A44-B02D-7E29EB2732DE}"/>
                </a:ext>
              </a:extLst>
            </p:cNvPr>
            <p:cNvSpPr txBox="1"/>
            <p:nvPr/>
          </p:nvSpPr>
          <p:spPr>
            <a:xfrm>
              <a:off x="3442995" y="187832"/>
              <a:ext cx="709127" cy="307777"/>
            </a:xfrm>
            <a:prstGeom prst="rect">
              <a:avLst/>
            </a:prstGeom>
            <a:solidFill>
              <a:srgbClr val="EDF7E1"/>
            </a:solidFill>
            <a:ln>
              <a:solidFill>
                <a:srgbClr val="EDF7E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Draw a</a:t>
              </a:r>
              <a:r>
                <a:rPr lang="en-US" sz="1200" dirty="0"/>
                <a:t>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3E286F-05A4-244A-A7BC-22210E31D0FA}"/>
                </a:ext>
              </a:extLst>
            </p:cNvPr>
            <p:cNvSpPr txBox="1"/>
            <p:nvPr/>
          </p:nvSpPr>
          <p:spPr>
            <a:xfrm>
              <a:off x="3175518" y="201493"/>
              <a:ext cx="342123" cy="276999"/>
            </a:xfrm>
            <a:prstGeom prst="rect">
              <a:avLst/>
            </a:prstGeom>
            <a:solidFill>
              <a:srgbClr val="EDF7E1"/>
            </a:solidFill>
            <a:ln>
              <a:solidFill>
                <a:srgbClr val="EDF7E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35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726612" y="1463837"/>
            <a:ext cx="5037826" cy="4703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AU" sz="4400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V</a:t>
            </a:r>
            <a:r>
              <a:rPr lang="en-AU" sz="4400" baseline="-25000" dirty="0">
                <a:solidFill>
                  <a:srgbClr val="FFFFFF"/>
                </a:solidFill>
                <a:ea typeface="Calibri"/>
                <a:cs typeface="Times New Roman"/>
              </a:rPr>
              <a:t>P</a:t>
            </a:r>
            <a:r>
              <a:rPr lang="en-AU" sz="4400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 = </a:t>
            </a:r>
            <a:r>
              <a:rPr lang="en-AU" sz="4400" dirty="0">
                <a:solidFill>
                  <a:srgbClr val="FFFFFF"/>
                </a:solidFill>
                <a:ea typeface="Calibri"/>
                <a:cs typeface="Times New Roman"/>
              </a:rPr>
              <a:t>148</a:t>
            </a:r>
            <a:r>
              <a:rPr lang="en-AU" sz="4400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.0</a:t>
            </a:r>
            <a:endParaRPr lang="en-AU" sz="4400" dirty="0">
              <a:effectLst/>
              <a:ea typeface="Calibri"/>
              <a:cs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34643"/>
              </p:ext>
            </p:extLst>
          </p:nvPr>
        </p:nvGraphicFramePr>
        <p:xfrm>
          <a:off x="207034" y="1091241"/>
          <a:ext cx="2025848" cy="2309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7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2800" baseline="-250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AU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b="0" dirty="0">
                          <a:solidFill>
                            <a:schemeClr val="tx1"/>
                          </a:solidFill>
                          <a:effectLst/>
                        </a:rPr>
                        <a:t> 38.0</a:t>
                      </a:r>
                      <a:endParaRPr lang="en-AU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2800" baseline="-25000">
                          <a:solidFill>
                            <a:schemeClr val="tx1"/>
                          </a:solidFill>
                          <a:effectLst/>
                        </a:rPr>
                        <a:t>D + I</a:t>
                      </a:r>
                      <a:endParaRPr lang="en-AU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b="0" dirty="0">
                          <a:solidFill>
                            <a:schemeClr val="tx1"/>
                          </a:solidFill>
                          <a:effectLst/>
                        </a:rPr>
                        <a:t> 38.5</a:t>
                      </a:r>
                      <a:endParaRPr lang="en-AU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2800" baseline="-2500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AU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b="0" dirty="0">
                          <a:solidFill>
                            <a:schemeClr val="tx1"/>
                          </a:solidFill>
                          <a:effectLst/>
                        </a:rPr>
                        <a:t>76.5 </a:t>
                      </a:r>
                      <a:endParaRPr lang="en-AU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2800" baseline="-250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AU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b="0" dirty="0">
                          <a:solidFill>
                            <a:schemeClr val="tx1"/>
                          </a:solidFill>
                          <a:effectLst/>
                        </a:rPr>
                        <a:t> 71.5</a:t>
                      </a:r>
                      <a:endParaRPr lang="en-AU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2800" baseline="-2500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AU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b="0" dirty="0">
                          <a:solidFill>
                            <a:schemeClr val="tx1"/>
                          </a:solidFill>
                          <a:effectLst/>
                        </a:rPr>
                        <a:t>148.0 </a:t>
                      </a:r>
                      <a:endParaRPr lang="en-AU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8BBCCEB-9574-B042-AA5A-84E53DAA0BF1}"/>
              </a:ext>
            </a:extLst>
          </p:cNvPr>
          <p:cNvGrpSpPr/>
          <p:nvPr/>
        </p:nvGrpSpPr>
        <p:grpSpPr>
          <a:xfrm>
            <a:off x="103517" y="117354"/>
            <a:ext cx="8902459" cy="870792"/>
            <a:chOff x="103517" y="117354"/>
            <a:chExt cx="8902459" cy="87079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17" y="117354"/>
              <a:ext cx="8902459" cy="870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5C8FE9-2EB9-A745-9EF0-4283E3520AA5}"/>
                </a:ext>
              </a:extLst>
            </p:cNvPr>
            <p:cNvSpPr txBox="1"/>
            <p:nvPr/>
          </p:nvSpPr>
          <p:spPr>
            <a:xfrm>
              <a:off x="3442995" y="187832"/>
              <a:ext cx="709127" cy="307777"/>
            </a:xfrm>
            <a:prstGeom prst="rect">
              <a:avLst/>
            </a:prstGeom>
            <a:solidFill>
              <a:srgbClr val="EDF7E1"/>
            </a:solidFill>
            <a:ln>
              <a:solidFill>
                <a:srgbClr val="EDF7E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Draw a</a:t>
              </a:r>
              <a:r>
                <a:rPr lang="en-US" sz="1200" dirty="0"/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35D26F-FFAD-2A47-87FC-890227EF7CB4}"/>
                </a:ext>
              </a:extLst>
            </p:cNvPr>
            <p:cNvSpPr txBox="1"/>
            <p:nvPr/>
          </p:nvSpPr>
          <p:spPr>
            <a:xfrm>
              <a:off x="3175518" y="201493"/>
              <a:ext cx="342123" cy="276999"/>
            </a:xfrm>
            <a:prstGeom prst="rect">
              <a:avLst/>
            </a:prstGeom>
            <a:solidFill>
              <a:srgbClr val="EDF7E1"/>
            </a:solidFill>
            <a:ln>
              <a:solidFill>
                <a:srgbClr val="EDF7E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72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726612" y="1463837"/>
            <a:ext cx="5037826" cy="4704048"/>
            <a:chOff x="0" y="0"/>
            <a:chExt cx="3533140" cy="3203802"/>
          </a:xfrm>
        </p:grpSpPr>
        <p:sp>
          <p:nvSpPr>
            <p:cNvPr id="6" name="Oval 5"/>
            <p:cNvSpPr/>
            <p:nvPr/>
          </p:nvSpPr>
          <p:spPr>
            <a:xfrm>
              <a:off x="0" y="0"/>
              <a:ext cx="3533140" cy="32035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4000" dirty="0">
                  <a:solidFill>
                    <a:srgbClr val="FFFFFF"/>
                  </a:solidFill>
                  <a:effectLst/>
                  <a:ea typeface="Calibri"/>
                  <a:cs typeface="Times New Roman"/>
                </a:rPr>
                <a:t>V</a:t>
              </a:r>
              <a:r>
                <a:rPr lang="en-AU" sz="4000" baseline="-25000" dirty="0">
                  <a:solidFill>
                    <a:srgbClr val="FFFFFF"/>
                  </a:solidFill>
                  <a:effectLst/>
                  <a:ea typeface="Calibri"/>
                  <a:cs typeface="Times New Roman"/>
                </a:rPr>
                <a:t>E</a:t>
              </a:r>
              <a:r>
                <a:rPr lang="en-AU" sz="4000" dirty="0">
                  <a:solidFill>
                    <a:srgbClr val="FFFFFF"/>
                  </a:solidFill>
                  <a:effectLst/>
                  <a:ea typeface="Calibri"/>
                  <a:cs typeface="Times New Roman"/>
                </a:rPr>
                <a:t> = 71.5</a:t>
              </a:r>
              <a:endParaRPr lang="en-AU" sz="4000" dirty="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1100" dirty="0">
                  <a:effectLst/>
                  <a:ea typeface="Calibri"/>
                  <a:cs typeface="Times New Roman"/>
                </a:rPr>
                <a:t> </a:t>
              </a: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1100" dirty="0">
                  <a:effectLst/>
                  <a:ea typeface="Calibri"/>
                  <a:cs typeface="Times New Roman"/>
                </a:rPr>
                <a:t> </a:t>
              </a: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1100" dirty="0">
                  <a:effectLst/>
                  <a:ea typeface="Calibri"/>
                  <a:cs typeface="Times New Roman"/>
                </a:rPr>
                <a:t> </a:t>
              </a: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1100" dirty="0">
                  <a:effectLst/>
                  <a:ea typeface="Calibri"/>
                  <a:cs typeface="Times New Roman"/>
                </a:rPr>
                <a:t> </a:t>
              </a: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1100" dirty="0">
                  <a:effectLst/>
                  <a:ea typeface="Calibri"/>
                  <a:cs typeface="Times New Roman"/>
                </a:rPr>
                <a:t> </a:t>
              </a: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1100" dirty="0">
                  <a:effectLst/>
                  <a:ea typeface="Calibri"/>
                  <a:cs typeface="Times New Roman"/>
                </a:rPr>
                <a:t> </a:t>
              </a: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1100" dirty="0">
                  <a:effectLst/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60857" y="1071098"/>
              <a:ext cx="2604135" cy="213270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AU" sz="2000" dirty="0">
                <a:solidFill>
                  <a:srgbClr val="000000"/>
                </a:solidFill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AU" sz="2000" dirty="0">
                <a:solidFill>
                  <a:srgbClr val="000000"/>
                </a:solidFill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AU" sz="2000" dirty="0">
                <a:solidFill>
                  <a:srgbClr val="000000"/>
                </a:solidFill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AU" sz="2000" dirty="0">
                <a:solidFill>
                  <a:srgbClr val="000000"/>
                </a:solidFill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36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V</a:t>
              </a:r>
              <a:r>
                <a:rPr lang="en-AU" sz="3600" baseline="-250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G</a:t>
              </a:r>
              <a:r>
                <a:rPr lang="en-AU" sz="36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 = 76.5</a:t>
              </a:r>
              <a:endParaRPr lang="en-AU" sz="3600" dirty="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20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 </a:t>
              </a:r>
              <a:endParaRPr lang="en-AU" sz="1100" dirty="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20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 </a:t>
              </a:r>
              <a:endParaRPr lang="en-AU" sz="1100" dirty="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20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 </a:t>
              </a:r>
              <a:endParaRPr lang="en-AU" sz="1100" dirty="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20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 </a:t>
              </a:r>
              <a:endParaRPr lang="en-AU" sz="1100" dirty="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20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 </a:t>
              </a:r>
              <a:endParaRPr lang="en-AU" sz="1100" dirty="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1100" dirty="0">
                  <a:effectLst/>
                  <a:ea typeface="Calibri"/>
                  <a:cs typeface="Times New Roman"/>
                </a:rPr>
                <a:t> </a:t>
              </a: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1100" dirty="0">
                  <a:effectLst/>
                  <a:ea typeface="Calibri"/>
                  <a:cs typeface="Times New Roman"/>
                </a:rPr>
                <a:t> </a:t>
              </a: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1100" dirty="0">
                  <a:effectLst/>
                  <a:ea typeface="Calibri"/>
                  <a:cs typeface="Times New Roman"/>
                </a:rPr>
                <a:t> </a:t>
              </a: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1100" dirty="0">
                  <a:effectLst/>
                  <a:ea typeface="Calibri"/>
                  <a:cs typeface="Times New Roman"/>
                </a:rPr>
                <a:t> 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03517" y="4293245"/>
            <a:ext cx="34178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/>
              <a:t>V</a:t>
            </a:r>
            <a:r>
              <a:rPr lang="en-AU" sz="4400" baseline="-25000" dirty="0"/>
              <a:t>P</a:t>
            </a:r>
            <a:r>
              <a:rPr lang="en-AU" sz="4400" dirty="0"/>
              <a:t> 	= 148.0</a:t>
            </a:r>
          </a:p>
          <a:p>
            <a:r>
              <a:rPr lang="en-AU" sz="4400" dirty="0"/>
              <a:t>	=  </a:t>
            </a:r>
            <a:r>
              <a:rPr lang="en-AU" sz="4400" b="1" dirty="0">
                <a:solidFill>
                  <a:srgbClr val="0000FF"/>
                </a:solidFill>
              </a:rPr>
              <a:t>V</a:t>
            </a:r>
            <a:r>
              <a:rPr lang="en-AU" sz="4400" b="1" baseline="-25000" dirty="0">
                <a:solidFill>
                  <a:srgbClr val="0000FF"/>
                </a:solidFill>
              </a:rPr>
              <a:t>G</a:t>
            </a:r>
            <a:r>
              <a:rPr lang="en-AU" sz="4400" dirty="0">
                <a:solidFill>
                  <a:srgbClr val="0000FF"/>
                </a:solidFill>
              </a:rPr>
              <a:t> </a:t>
            </a:r>
            <a:r>
              <a:rPr lang="en-AU" sz="4400" dirty="0"/>
              <a:t>+ </a:t>
            </a:r>
            <a:r>
              <a:rPr lang="en-AU" sz="4400" b="1" dirty="0">
                <a:solidFill>
                  <a:srgbClr val="FF0000"/>
                </a:solidFill>
              </a:rPr>
              <a:t>V</a:t>
            </a:r>
            <a:r>
              <a:rPr lang="en-AU" sz="4400" b="1" baseline="-25000" dirty="0">
                <a:solidFill>
                  <a:srgbClr val="FF0000"/>
                </a:solidFill>
              </a:rPr>
              <a:t>E</a:t>
            </a:r>
            <a:endParaRPr lang="en-AU" sz="4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97529"/>
              </p:ext>
            </p:extLst>
          </p:nvPr>
        </p:nvGraphicFramePr>
        <p:xfrm>
          <a:off x="207034" y="1091241"/>
          <a:ext cx="2025848" cy="2309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7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2800" baseline="-250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AU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b="0" dirty="0">
                          <a:solidFill>
                            <a:schemeClr val="tx1"/>
                          </a:solidFill>
                          <a:effectLst/>
                        </a:rPr>
                        <a:t> 38.0</a:t>
                      </a:r>
                      <a:endParaRPr lang="en-AU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2800" baseline="-25000">
                          <a:solidFill>
                            <a:schemeClr val="tx1"/>
                          </a:solidFill>
                          <a:effectLst/>
                        </a:rPr>
                        <a:t>D + I</a:t>
                      </a:r>
                      <a:endParaRPr lang="en-AU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b="0" dirty="0">
                          <a:solidFill>
                            <a:schemeClr val="tx1"/>
                          </a:solidFill>
                          <a:effectLst/>
                        </a:rPr>
                        <a:t> 38.5</a:t>
                      </a:r>
                      <a:endParaRPr lang="en-AU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2800" baseline="-2500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AU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b="0" dirty="0">
                          <a:solidFill>
                            <a:schemeClr val="tx1"/>
                          </a:solidFill>
                          <a:effectLst/>
                        </a:rPr>
                        <a:t>76.5 </a:t>
                      </a:r>
                      <a:endParaRPr lang="en-AU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2800" baseline="-250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AU" sz="2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b="0" dirty="0">
                          <a:solidFill>
                            <a:schemeClr val="tx1"/>
                          </a:solidFill>
                          <a:effectLst/>
                        </a:rPr>
                        <a:t> 71.5</a:t>
                      </a:r>
                      <a:endParaRPr lang="en-AU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7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AU" sz="2800" baseline="-25000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AU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800" b="0" dirty="0">
                          <a:solidFill>
                            <a:schemeClr val="tx1"/>
                          </a:solidFill>
                          <a:effectLst/>
                        </a:rPr>
                        <a:t>148.0 </a:t>
                      </a:r>
                      <a:endParaRPr lang="en-AU" sz="2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2C4EDB2A-0DF4-294C-94B7-F77F96A527F4}"/>
              </a:ext>
            </a:extLst>
          </p:cNvPr>
          <p:cNvGrpSpPr/>
          <p:nvPr/>
        </p:nvGrpSpPr>
        <p:grpSpPr>
          <a:xfrm>
            <a:off x="120770" y="146791"/>
            <a:ext cx="8902459" cy="870792"/>
            <a:chOff x="103517" y="117354"/>
            <a:chExt cx="8902459" cy="87079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97E985EC-613D-294C-89DB-C5F6BBA628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17" y="117354"/>
              <a:ext cx="8902459" cy="870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4DD957-2B2F-C141-88B9-ECB4B07AA0AE}"/>
                </a:ext>
              </a:extLst>
            </p:cNvPr>
            <p:cNvSpPr txBox="1"/>
            <p:nvPr/>
          </p:nvSpPr>
          <p:spPr>
            <a:xfrm>
              <a:off x="3442995" y="187832"/>
              <a:ext cx="709127" cy="307777"/>
            </a:xfrm>
            <a:prstGeom prst="rect">
              <a:avLst/>
            </a:prstGeom>
            <a:solidFill>
              <a:srgbClr val="EDF7E1"/>
            </a:solidFill>
            <a:ln>
              <a:solidFill>
                <a:srgbClr val="EDF7E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Draw a</a:t>
              </a:r>
              <a:r>
                <a:rPr lang="en-US" sz="1200" dirty="0"/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8D6B32-7189-DA46-B484-5398F0685F1A}"/>
                </a:ext>
              </a:extLst>
            </p:cNvPr>
            <p:cNvSpPr txBox="1"/>
            <p:nvPr/>
          </p:nvSpPr>
          <p:spPr>
            <a:xfrm>
              <a:off x="3175518" y="201493"/>
              <a:ext cx="342123" cy="276999"/>
            </a:xfrm>
            <a:prstGeom prst="rect">
              <a:avLst/>
            </a:prstGeom>
            <a:solidFill>
              <a:srgbClr val="EDF7E1"/>
            </a:solidFill>
            <a:ln>
              <a:solidFill>
                <a:srgbClr val="EDF7E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241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2472</TotalTime>
  <Words>1565</Words>
  <Application>Microsoft Macintosh PowerPoint</Application>
  <PresentationFormat>On-screen Show (4:3)</PresentationFormat>
  <Paragraphs>600</Paragraphs>
  <Slides>55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Times New Roman</vt:lpstr>
      <vt:lpstr>Office Theme</vt:lpstr>
      <vt:lpstr>1_Office Theme</vt:lpstr>
      <vt:lpstr>Biol3110: Conservation and Ecological genetics</vt:lpstr>
      <vt:lpstr>TEST NEXT WEEK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Estimating heritability: </vt:lpstr>
      <vt:lpstr>Example 1:  h2 from a Parent-offspring regression</vt:lpstr>
      <vt:lpstr>Example 1:  h2 from a Parent-offspring regression</vt:lpstr>
      <vt:lpstr>Example 1:  h2 from a Parent-offspring regression</vt:lpstr>
      <vt:lpstr>h2 from a Parent-offspring regression…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Chi squared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Chi squared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!! GOOD LUCK FOR THE TEST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Biol334: Conservation and Ecological genetics</dc:title>
  <dc:creator>scidjk</dc:creator>
  <cp:lastModifiedBy>Emma Petrolo (HDR)</cp:lastModifiedBy>
  <cp:revision>117</cp:revision>
  <dcterms:created xsi:type="dcterms:W3CDTF">2013-07-21T01:56:09Z</dcterms:created>
  <dcterms:modified xsi:type="dcterms:W3CDTF">2021-03-24T01:31:41Z</dcterms:modified>
</cp:coreProperties>
</file>