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B55-C998-4BE8-99E1-490FC3C6A313}" type="datetimeFigureOut">
              <a:rPr lang="en-AU" smtClean="0"/>
              <a:t>16-Apr-22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C930-85DF-414C-89AF-E43040EF4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598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B55-C998-4BE8-99E1-490FC3C6A313}" type="datetimeFigureOut">
              <a:rPr lang="en-AU" smtClean="0"/>
              <a:t>16-Apr-22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C930-85DF-414C-89AF-E43040EF4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028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B55-C998-4BE8-99E1-490FC3C6A313}" type="datetimeFigureOut">
              <a:rPr lang="en-AU" smtClean="0"/>
              <a:t>16-Apr-22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C930-85DF-414C-89AF-E43040EF4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122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B55-C998-4BE8-99E1-490FC3C6A313}" type="datetimeFigureOut">
              <a:rPr lang="en-AU" smtClean="0"/>
              <a:t>16-Apr-22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C930-85DF-414C-89AF-E43040EF4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513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B55-C998-4BE8-99E1-490FC3C6A313}" type="datetimeFigureOut">
              <a:rPr lang="en-AU" smtClean="0"/>
              <a:t>16-Apr-22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C930-85DF-414C-89AF-E43040EF4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68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B55-C998-4BE8-99E1-490FC3C6A313}" type="datetimeFigureOut">
              <a:rPr lang="en-AU" smtClean="0"/>
              <a:t>16-Apr-22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C930-85DF-414C-89AF-E43040EF4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72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B55-C998-4BE8-99E1-490FC3C6A313}" type="datetimeFigureOut">
              <a:rPr lang="en-AU" smtClean="0"/>
              <a:t>16-Apr-22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C930-85DF-414C-89AF-E43040EF4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67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B55-C998-4BE8-99E1-490FC3C6A313}" type="datetimeFigureOut">
              <a:rPr lang="en-AU" smtClean="0"/>
              <a:t>16-Apr-22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C930-85DF-414C-89AF-E43040EF4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575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B55-C998-4BE8-99E1-490FC3C6A313}" type="datetimeFigureOut">
              <a:rPr lang="en-AU" smtClean="0"/>
              <a:t>16-Apr-22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C930-85DF-414C-89AF-E43040EF4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94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B55-C998-4BE8-99E1-490FC3C6A313}" type="datetimeFigureOut">
              <a:rPr lang="en-AU" smtClean="0"/>
              <a:t>16-Apr-22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C930-85DF-414C-89AF-E43040EF4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59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1B55-C998-4BE8-99E1-490FC3C6A313}" type="datetimeFigureOut">
              <a:rPr lang="en-AU" smtClean="0"/>
              <a:t>16-Apr-22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C930-85DF-414C-89AF-E43040EF4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742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C1B55-C998-4BE8-99E1-490FC3C6A313}" type="datetimeFigureOut">
              <a:rPr lang="en-AU" smtClean="0"/>
              <a:t>16-Apr-22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7C930-85DF-414C-89AF-E43040EF4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6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33" y="33555"/>
            <a:ext cx="8597219" cy="679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7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Sok Hui LIM</dc:creator>
  <cp:lastModifiedBy>Acer</cp:lastModifiedBy>
  <cp:revision>2</cp:revision>
  <dcterms:created xsi:type="dcterms:W3CDTF">2022-04-16T03:52:09Z</dcterms:created>
  <dcterms:modified xsi:type="dcterms:W3CDTF">2022-04-16T03:59:04Z</dcterms:modified>
</cp:coreProperties>
</file>