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STELLA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312214497 /5EAECE304475384A773490828B9F8AE4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2024-03-29T15:07:22Z</dcterms:created>
  <dcterms:modified xsi:type="dcterms:W3CDTF">2024-09-05T11:50:35Z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