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3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5B9A-6730-4589-B9C9-12D9131B73FA}" type="datetimeFigureOut">
              <a:rPr lang="ko-KR" altLang="en-US" smtClean="0"/>
              <a:t>2016-05-01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0500-BE9B-49E3-BAA9-86EC37B4B0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img\01_main_screensh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728" y="467544"/>
            <a:ext cx="5287525" cy="5417122"/>
          </a:xfrm>
          <a:prstGeom prst="rect">
            <a:avLst/>
          </a:prstGeom>
          <a:noFill/>
          <a:ln w="3175">
            <a:solidFill>
              <a:schemeClr val="tx1">
                <a:alpha val="32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013176" y="179512"/>
            <a:ext cx="1319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Font : Letter Gothic</a:t>
            </a:r>
          </a:p>
          <a:p>
            <a:r>
              <a:rPr lang="en-US" altLang="ko-KR" sz="1000" dirty="0" smtClean="0"/>
              <a:t>Size : 14pt</a:t>
            </a:r>
          </a:p>
          <a:p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221088" y="539552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632" y="4572000"/>
            <a:ext cx="1319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Font : Letter Gothic</a:t>
            </a:r>
          </a:p>
          <a:p>
            <a:r>
              <a:rPr lang="en-US" altLang="ko-KR" sz="1000" dirty="0" smtClean="0"/>
              <a:t>Size : 24pt</a:t>
            </a:r>
          </a:p>
          <a:p>
            <a:r>
              <a:rPr lang="ko-KR" altLang="en-US" sz="1000" dirty="0" smtClean="0"/>
              <a:t>자간 </a:t>
            </a:r>
            <a:r>
              <a:rPr lang="en-US" altLang="ko-KR" sz="1000" dirty="0" smtClean="0"/>
              <a:t>: -150</a:t>
            </a:r>
          </a:p>
          <a:p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196752" y="4788024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6632" y="5267325"/>
            <a:ext cx="824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Font : Arial</a:t>
            </a:r>
          </a:p>
          <a:p>
            <a:r>
              <a:rPr lang="en-US" altLang="ko-KR" sz="1000" dirty="0" smtClean="0"/>
              <a:t>Size : 12pt</a:t>
            </a:r>
          </a:p>
          <a:p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endCxn id="11" idx="3"/>
          </p:cNvCxnSpPr>
          <p:nvPr/>
        </p:nvCxnSpPr>
        <p:spPr>
          <a:xfrm flipH="1">
            <a:off x="940897" y="5292080"/>
            <a:ext cx="1119954" cy="25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mihwa</dc:creator>
  <cp:lastModifiedBy>mihwa</cp:lastModifiedBy>
  <cp:revision>2</cp:revision>
  <dcterms:created xsi:type="dcterms:W3CDTF">2016-05-01T05:41:50Z</dcterms:created>
  <dcterms:modified xsi:type="dcterms:W3CDTF">2016-05-01T05:46:47Z</dcterms:modified>
</cp:coreProperties>
</file>