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83"/>
    <p:restoredTop sz="96327"/>
  </p:normalViewPr>
  <p:slideViewPr>
    <p:cSldViewPr snapToGrid="0" snapToObjects="1">
      <p:cViewPr varScale="1">
        <p:scale>
          <a:sx n="63" d="100"/>
          <a:sy n="63" d="100"/>
        </p:scale>
        <p:origin x="208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A10DF-B041-CC44-B48E-17A9AD2DA4A0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0E15-ADB4-2944-96C7-D1F8DF98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0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Original file: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'Wang19300genes16082021working5.xlsx'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70E15-ADB4-2944-96C7-D1F8DF987E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4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E74F-F5CF-7403-DB7B-D3DE9E659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FE4AC-C0CE-AAA5-E37A-F1674A4D5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21D72-AE3B-9643-A2BF-0E551567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EF3D-182C-A249-AC35-460D00CD95E2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BABCC-35E4-3724-A5B4-9357E0E9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7AB36-39CB-3F1E-1A72-439C4DEF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9AF5-4DF4-0F4C-AB56-4C54628E3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8952-98CA-0D4E-7218-0D5D17A4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D6AB9-0284-8DAF-295F-D8A197452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881E9-5604-D142-7EB1-F3FAFB30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EF3D-182C-A249-AC35-460D00CD95E2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A9706-FACB-ADC7-AD9D-EDC3BFF2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681CC-8BAF-F262-51B0-5F09E5B1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9AF5-4DF4-0F4C-AB56-4C54628E3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DA5FD-FCF3-3593-B48F-681E0BF8C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4F712-E8D8-8E21-7DE0-9563764D1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3EAF-50B3-5C39-3FE2-F39ED73F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EF3D-182C-A249-AC35-460D00CD95E2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600C4-BF2F-46B3-69EE-16C26E9F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A669A-583E-585E-F9FE-88E050AA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9AF5-4DF4-0F4C-AB56-4C54628E3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4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162E-E238-0BC9-6BB2-BB5CF01A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3A45-A534-DED6-8B79-5F0CC54D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ACF3A-34D2-E0FD-CDEA-AFB924D6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EF3D-182C-A249-AC35-460D00CD95E2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39658-7E39-55AE-D00B-1CA17200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A67E1-6083-750E-4507-501DF7D2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9AF5-4DF4-0F4C-AB56-4C54628E3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D596-FDF3-3A22-E307-87864C73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0EB5B-0461-88C5-F18B-119C3A907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24E04-812E-BF60-88DF-054F3812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EF3D-182C-A249-AC35-460D00CD95E2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DEBE5-6392-0E9F-99E7-050C61C6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03B3E-D5AF-7726-51BA-6BC87170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9AF5-4DF4-0F4C-AB56-4C54628E3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7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2546-61AE-9740-CD98-EB857E42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A0A5B-2CCB-E8A1-7BD4-64C6CFD89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88836-1B59-D048-188D-4AFFAB4E5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EF074-8665-14F0-9819-EA171F67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EF3D-182C-A249-AC35-460D00CD95E2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23165-EB83-A7FD-935A-DAFD56C2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9F55C-61B6-DD75-3584-5992C42D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9AF5-4DF4-0F4C-AB56-4C54628E3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9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A46A-62FD-8264-D251-AE8E6B88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84781-47B6-E260-BA2D-8334A0ED8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73693-7AF1-5478-5381-7230A9268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FCBFC-77CE-766E-6567-F1B05CB22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E7598-A1A7-F18B-B26D-EC1E44A67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8DB31-9B09-B450-A5A4-33C3039B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EF3D-182C-A249-AC35-460D00CD95E2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565D0-ED51-F776-48DC-7856933B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29D5C-AA6D-67D7-BF29-E2D90967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9AF5-4DF4-0F4C-AB56-4C54628E3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4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D844-C531-4210-D419-9972C14C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85950-5A1B-277A-51D9-F116814A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EF3D-182C-A249-AC35-460D00CD95E2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DE38F-05F7-4A2A-D4F4-9F8C17F2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FE00C-4EC2-DE83-627B-C2ADF591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9AF5-4DF4-0F4C-AB56-4C54628E3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6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0575B-B8AA-7CB5-8807-DCCA92C2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EF3D-182C-A249-AC35-460D00CD95E2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E064D-3069-3235-2C65-F5A9CDFF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1522F-2708-23EF-7247-7C325A5B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9AF5-4DF4-0F4C-AB56-4C54628E3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6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55CC-D3E2-DE8A-E69A-EBDEC006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CC61E-EB1D-092E-F1C7-E4A5BD1C5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54196-BF7C-CAC4-0868-FA56D8332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D1D2A-D350-D470-34F2-4E7763E5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EF3D-182C-A249-AC35-460D00CD95E2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B1F40-1FDF-CAD8-02D2-CCBED92D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05994-5510-CDC5-D86E-2CCFB0E0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9AF5-4DF4-0F4C-AB56-4C54628E3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3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4441-35D0-EB8A-035F-0D7BD397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6E764-A38B-764A-51AD-7E472B479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70B9E-61E7-7E50-9645-81EB9DE1E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C8813-4CBF-0C35-EBE7-7E4BAD62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EF3D-182C-A249-AC35-460D00CD95E2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8E027-C9AC-97D4-4814-DBEB9F47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D953F-6C15-1E1C-8381-982C5D62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9AF5-4DF4-0F4C-AB56-4C54628E3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7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C079F-C795-FE5A-E232-851DA65E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1975D-F8CE-7818-4229-0FE782343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688B7-D35F-E7C3-0B3B-BBE349EFC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1EF3D-182C-A249-AC35-460D00CD95E2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071C7-F288-02A5-CADA-62B555215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39B1-7553-3B51-A371-C7F49C767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89AF5-4DF4-0F4C-AB56-4C54628E3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4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2BF9-BAA1-D1FA-D24C-1A65A45F3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MEF – energetics software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6A3C8-6883-BB50-6DC6-C704229A3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Phil Luthert</a:t>
            </a:r>
          </a:p>
          <a:p>
            <a:r>
              <a:rPr lang="en-US" dirty="0"/>
              <a:t>May 2022</a:t>
            </a:r>
          </a:p>
        </p:txBody>
      </p:sp>
    </p:spTree>
    <p:extLst>
      <p:ext uri="{BB962C8B-B14F-4D97-AF65-F5344CB8AC3E}">
        <p14:creationId xmlns:p14="http://schemas.microsoft.com/office/powerpoint/2010/main" val="323683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AD19-64D5-9A58-0025-ABB0DE19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721" y="395948"/>
            <a:ext cx="10515600" cy="1247918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0FE3-B959-958F-161E-934E75041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Wang19300genes.xlsx		main proteomic datafile*</a:t>
            </a:r>
          </a:p>
          <a:p>
            <a:r>
              <a:rPr lang="en-US" dirty="0"/>
              <a:t>Wang19300genes3x.xlsx	proteomic data with raw triplicates</a:t>
            </a:r>
          </a:p>
          <a:p>
            <a:r>
              <a:rPr lang="en-US" dirty="0" err="1"/>
              <a:t>EnerSysGO</a:t>
            </a:r>
            <a:r>
              <a:rPr lang="en-US" dirty="0"/>
              <a:t> kinetic data		</a:t>
            </a:r>
            <a:r>
              <a:rPr lang="en-US" dirty="0" err="1"/>
              <a:t>kcat</a:t>
            </a:r>
            <a:r>
              <a:rPr lang="en-US" dirty="0"/>
              <a:t> data and complex rules for ATPases</a:t>
            </a:r>
          </a:p>
        </p:txBody>
      </p:sp>
    </p:spTree>
    <p:extLst>
      <p:ext uri="{BB962C8B-B14F-4D97-AF65-F5344CB8AC3E}">
        <p14:creationId xmlns:p14="http://schemas.microsoft.com/office/powerpoint/2010/main" val="408067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49CF-D8A1-F64E-6BE1-583E588C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1: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E58C-1315-41F6-5DC0-8263444AB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fillMissingAbundances.m</a:t>
            </a:r>
            <a:endParaRPr lang="en-US" dirty="0"/>
          </a:p>
          <a:p>
            <a:pPr lvl="1"/>
            <a:r>
              <a:rPr lang="en-US" dirty="0"/>
              <a:t>Take original data for gene / protein expression</a:t>
            </a:r>
          </a:p>
          <a:p>
            <a:pPr lvl="1"/>
            <a:r>
              <a:rPr lang="en-US" dirty="0"/>
              <a:t>Incorporate missing values, default including protein atlas rules</a:t>
            </a:r>
          </a:p>
          <a:p>
            <a:pPr lvl="1"/>
            <a:r>
              <a:rPr lang="en-US" dirty="0"/>
              <a:t>Use ATPase rules and </a:t>
            </a:r>
            <a:r>
              <a:rPr lang="en-US" dirty="0" err="1"/>
              <a:t>kcat</a:t>
            </a:r>
            <a:r>
              <a:rPr lang="en-US" dirty="0"/>
              <a:t> data to modify ATPase entries</a:t>
            </a:r>
          </a:p>
          <a:p>
            <a:pPr lvl="1"/>
            <a:r>
              <a:rPr lang="en-US"/>
              <a:t>Numerous datasets generated</a:t>
            </a:r>
            <a:endParaRPr lang="en-US" dirty="0"/>
          </a:p>
          <a:p>
            <a:pPr lvl="1"/>
            <a:r>
              <a:rPr lang="en-US" dirty="0"/>
              <a:t>Saves </a:t>
            </a:r>
            <a:r>
              <a:rPr lang="en-US" dirty="0" err="1"/>
              <a:t>dataRaw</a:t>
            </a:r>
            <a:r>
              <a:rPr lang="en-US" dirty="0"/>
              <a:t> and </a:t>
            </a:r>
            <a:r>
              <a:rPr lang="en-US" dirty="0" err="1"/>
              <a:t>dataKcat</a:t>
            </a:r>
            <a:r>
              <a:rPr lang="en-US" dirty="0"/>
              <a:t> for further analyses (and not other data)</a:t>
            </a:r>
          </a:p>
          <a:p>
            <a:r>
              <a:rPr lang="en-US" dirty="0"/>
              <a:t>Uses</a:t>
            </a:r>
          </a:p>
          <a:p>
            <a:pPr lvl="1"/>
            <a:r>
              <a:rPr lang="en-US" dirty="0"/>
              <a:t>Wang19300genes.xlsx</a:t>
            </a:r>
          </a:p>
          <a:p>
            <a:pPr lvl="1"/>
            <a:r>
              <a:rPr lang="en-US" dirty="0" err="1"/>
              <a:t>EnergSysGO</a:t>
            </a:r>
            <a:r>
              <a:rPr lang="en-US" dirty="0"/>
              <a:t> kinetic </a:t>
            </a:r>
            <a:r>
              <a:rPr lang="en-US" dirty="0" err="1"/>
              <a:t>data.xlsx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7211-8543-7DF3-AD68-C2497E18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2: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A92A-04A5-05FF-60C4-462276D92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mefEnerSysGoAnalysis</a:t>
            </a:r>
            <a:endParaRPr lang="en-US" dirty="0"/>
          </a:p>
          <a:p>
            <a:pPr lvl="1"/>
            <a:r>
              <a:rPr lang="en-US" dirty="0"/>
              <a:t>uses </a:t>
            </a:r>
            <a:r>
              <a:rPr lang="en-US" dirty="0" err="1"/>
              <a:t>dataRaw</a:t>
            </a:r>
            <a:r>
              <a:rPr lang="en-US" dirty="0"/>
              <a:t> and </a:t>
            </a:r>
            <a:r>
              <a:rPr lang="en-US" dirty="0" err="1"/>
              <a:t>dataKcat</a:t>
            </a:r>
            <a:endParaRPr lang="en-US" dirty="0"/>
          </a:p>
          <a:p>
            <a:pPr lvl="1"/>
            <a:r>
              <a:rPr lang="en-US" dirty="0"/>
              <a:t>Reads in Process_reactions_working2.xlsx which provides </a:t>
            </a:r>
            <a:r>
              <a:rPr lang="en-US" dirty="0" err="1"/>
              <a:t>EnerSysGo</a:t>
            </a:r>
            <a:r>
              <a:rPr lang="en-US" dirty="0"/>
              <a:t> category labels</a:t>
            </a:r>
          </a:p>
          <a:p>
            <a:pPr lvl="1"/>
            <a:r>
              <a:rPr lang="en-US" dirty="0"/>
              <a:t>Generates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132</Words>
  <Application>Microsoft Macintosh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MEF – energetics software framework</vt:lpstr>
      <vt:lpstr>Datasets</vt:lpstr>
      <vt:lpstr>Workflow 1: preprocessing</vt:lpstr>
      <vt:lpstr>Workflow 2: preprocessing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MEF – energetics software framework</dc:title>
  <dc:creator>Luthert, Philip</dc:creator>
  <cp:lastModifiedBy>Luthert, Philip</cp:lastModifiedBy>
  <cp:revision>3</cp:revision>
  <dcterms:created xsi:type="dcterms:W3CDTF">2022-05-24T09:38:40Z</dcterms:created>
  <dcterms:modified xsi:type="dcterms:W3CDTF">2022-05-24T11:47:40Z</dcterms:modified>
</cp:coreProperties>
</file>