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Shape 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Shape 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80925" y="584475"/>
            <a:ext cx="53721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Adaptive Auto-Tuning of Computations on Heterogeneous Environments</a:t>
            </a:r>
            <a:endParaRPr b="1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t/>
            </a:r>
            <a:endParaRPr b="1" sz="18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80925" y="3155900"/>
            <a:ext cx="5372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Melissa Castillo (</a:t>
            </a:r>
            <a:r>
              <a:rPr lang="en" sz="2000"/>
              <a:t>PM) </a:t>
            </a:r>
            <a:r>
              <a:rPr b="0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Christian Curley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 sz="2000"/>
              <a:t>Sponsor/Technical Mentor: Carlos Reyes</a:t>
            </a:r>
            <a:endParaRPr sz="200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239" y="4094303"/>
            <a:ext cx="33528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063" y="3762600"/>
            <a:ext cx="2768874" cy="10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OpenCL Implementation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590750"/>
            <a:ext cx="3403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Kernel Parameter Space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Global Work Size (Matrix Dimension) 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{1, 2, 4, 8, 16, 32, 64, 128, 256, 512}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Local Work Size (Block Size)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{1, 2, 4, 8, 16}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OpenCL Local Memory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OpenCL Global Memory</a:t>
            </a:r>
            <a:endParaRPr/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700700" y="1590750"/>
            <a:ext cx="34032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Kernel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Precision </a:t>
            </a:r>
            <a:r>
              <a:rPr lang="en"/>
              <a:t>Matrix </a:t>
            </a: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Multiplication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Constrained to square matrices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Kernel code will not change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values chosen in the parameter space will affect the performance of the kernel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Implementation - The Kernel</a:t>
            </a:r>
            <a:endParaRPr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933225" y="1173475"/>
            <a:ext cx="34032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executed matrix dimensions: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1x1, 2x2, 4x4, 8x8, 16x16, 32x32, 64x64, 128x128, 256x256, 512x512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dimensions of the matrices affect the global work size.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kernels execute, the host program has a function to obtain event profiling information of the kernel start and end time.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difference is the execution time of the kernel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1173472"/>
            <a:ext cx="2996550" cy="38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Implementation - Random Decision Forests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307850"/>
            <a:ext cx="34032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Decision Forest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 of Random Decision Trees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Nonlinear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need for normalization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Normalization could smooth out the </a:t>
            </a:r>
            <a:r>
              <a:rPr lang="en" sz="1400"/>
              <a:t>nonlinear</a:t>
            </a:r>
            <a:r>
              <a:rPr lang="en" sz="1400"/>
              <a:t> nature of the model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Python with Scikit Learn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Test Splitter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Forest Regressor</a:t>
            </a:r>
            <a:endParaRPr sz="1400"/>
          </a:p>
        </p:txBody>
      </p:sp>
      <p:pic>
        <p:nvPicPr>
          <p:cNvPr descr="decision_forest.png"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221" y="1567551"/>
            <a:ext cx="3403179" cy="241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Build Overview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C/OpenCL Component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host code was written in 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kernel code was written in a .cl file which is loosely based off of C99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executes and the host code reports the start and finish time of the kernel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kernel results are compared with another matrix multiplication result on the CPU to check for errors.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Results are stored in CSV 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933225" y="1567550"/>
            <a:ext cx="34032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Component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CSV dataset is read into the Python script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Scikit-Learn’s Train Test Splitter breaks the dataset into a training and testing set (50/50 split)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Scikit-Learn’s Random Forest Regressor builds a prediction model based on the training data.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Matplotlib used to generate plots of the raw data and the machine learning processed data.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899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Environment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327209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success of our project depends on the results obtained by multiple computers with different hardware. We executed our program on the following devices:</a:t>
            </a:r>
            <a:endParaRPr sz="1500"/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Intel i5 CPU </a:t>
            </a:r>
            <a:r>
              <a:rPr lang="en" sz="1500"/>
              <a:t>| OSX 10.13.3</a:t>
            </a:r>
            <a:endParaRPr sz="1500"/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Intel i7 CPU | OSX 10.13.</a:t>
            </a:r>
            <a:r>
              <a:rPr lang="en" sz="1500"/>
              <a:t>3</a:t>
            </a:r>
            <a:endParaRPr sz="1500"/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Intel HD Graphics 4000 </a:t>
            </a:r>
            <a:r>
              <a:rPr lang="en" sz="1500"/>
              <a:t>GPU</a:t>
            </a:r>
            <a:endParaRPr sz="1500"/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/>
              <a:t>Intel Iris 1536 MB Graphics GPU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Limitations - GPUs 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551"/>
            <a:ext cx="9144001" cy="378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OpenCL Kernel Performance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75" y="1460250"/>
            <a:ext cx="4179875" cy="313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650" y="1460250"/>
            <a:ext cx="4179875" cy="31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97500" y="393750"/>
            <a:ext cx="7038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Results - Random Forest Prediction Model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606125" y="1473700"/>
            <a:ext cx="39810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kernel parameters limiting our dataset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three parameters due to limitations of OpenCL and our hardware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the prediction model on an average of 100 executions is 95%, the results might be due to test set being similar to the training 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cannot </a:t>
            </a:r>
            <a:r>
              <a:rPr lang="en"/>
              <a:t>guarantee</a:t>
            </a:r>
            <a:r>
              <a:rPr lang="en"/>
              <a:t> the success of our Random Forest Model due to our limited dataset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of this we switched to </a:t>
            </a:r>
            <a:r>
              <a:rPr lang="en"/>
              <a:t>empirical</a:t>
            </a:r>
            <a:r>
              <a:rPr lang="en"/>
              <a:t> based methods to find the best and worst kernels - </a:t>
            </a:r>
            <a:r>
              <a:rPr lang="en"/>
              <a:t>exhaustive</a:t>
            </a:r>
            <a:r>
              <a:rPr lang="en"/>
              <a:t> search of the dataset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5" y="1473700"/>
            <a:ext cx="4301325" cy="322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 was to try to find: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minimum (best runtime)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problems with complex features and large datasets of billions of combinations: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 maxima and local minima are present throughout the samples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machine learning might pick up these local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this?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Neural Networks and Random Forest together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to track the runs and perform interpolation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to find the global minimum amongst all the runs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Outside the scope of this project, but good to consider for the future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97500" y="273125"/>
            <a:ext cx="7038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Conclusions and Future Work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297500" y="954150"/>
            <a:ext cx="34032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Results Have Demonstrated That: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Optimizing OpenCL Kernels is beneficial to reduced computing cost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OpenCL Kernels can be tuned for different devices with near optimal performance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Random Forest machine learning needs more tests before we can say with confidence that is it truly accurate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Vulkan Compute</a:t>
            </a:r>
            <a:endParaRPr/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OpenCL is moving into this new API</a:t>
            </a:r>
            <a:endParaRPr/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The current version of this program will need to be redesigned with Vulkan Compute for any future related work</a:t>
            </a:r>
            <a:endParaRPr/>
          </a:p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933200" y="954150"/>
            <a:ext cx="34032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Possible Future Work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 the accuracy of predictions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Finding </a:t>
            </a:r>
            <a:r>
              <a:rPr lang="en"/>
              <a:t>more</a:t>
            </a: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kernel parameters to increase the </a:t>
            </a:r>
            <a:r>
              <a:rPr lang="en"/>
              <a:t>kernel dataset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More matrix dimensions to test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More devices to test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Move to a cost based model</a:t>
            </a:r>
            <a:endParaRPr/>
          </a:p>
          <a:p>
            <a:pPr indent="-2032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Additional</a:t>
            </a: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Kernel Parameter</a:t>
            </a:r>
            <a:r>
              <a:rPr lang="en"/>
              <a:t>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Texture Memory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Loop Unrolling</a:t>
            </a:r>
            <a:endParaRPr/>
          </a:p>
          <a:p>
            <a:pPr indent="-2032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 Kernels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Convolution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Fourier Transform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Perlin Noise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Pitch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97500" y="1307850"/>
            <a:ext cx="70389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Heterogeneous computing offers increased performance making it popular for data intensive computations (modeling and simulations)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programs that operate on rented hardware, it is essential to execute as fast as possible in order to save money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OpenCL allows programs to execute on heterogeneous </a:t>
            </a:r>
            <a:r>
              <a:rPr lang="en" sz="1400"/>
              <a:t>platforms</a:t>
            </a:r>
            <a:r>
              <a:rPr lang="en" sz="1400"/>
              <a:t> from multiple processor vendors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OpenCL suffers poor performance portability; needs re-tuning on different devices to achieve similar performance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Solving the auto tuning problem would make heterogeneous computing invaluable to companies that spend a lot on modeling and simulations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 and Project Evolution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Challenges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Initially, we had no knowledge of OpenCL, Heterogeneous Computing, Machine Learning, Python, Scikit-Learn, and Matplotlib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limitations of OpenCL and Random Forest were discovered during the project lifecycle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Evolutions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project transformed as our understanding of the project tools became clearer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constraints also changed the initial </a:t>
            </a:r>
            <a:r>
              <a:rPr lang="en" sz="1400"/>
              <a:t>intentions</a:t>
            </a:r>
            <a:r>
              <a:rPr lang="en" sz="1400"/>
              <a:t> for the project (primarily concerning testing equipment)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63825" y="2368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Gantt Chart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697" y="0"/>
            <a:ext cx="40494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096650"/>
            <a:ext cx="70389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Original Goals (Vague Goals):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the parallel capabilities of heterogeneous systems to reduce computation time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program must exhibit some form of “intelligence”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based model (Monetary Lease Cost, Bandwidth Cost, Execution Time Cost)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Evolved Goals (Better Defined Goals):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OpenCL program with Matrix Multiplication and find optimal OpenCL kernels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Random Forest to generate a prediction model for kernel execution time based on kernel parameters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prediction accuracy for the Random Forest is 70% or greater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Execution time based model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Background – Open</a:t>
            </a:r>
            <a:r>
              <a:rPr lang="en"/>
              <a:t> Computing Language (OpenCL)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6400" y="3779600"/>
            <a:ext cx="32988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(The Solution) Kernel Auto Tuning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Empirical Tuning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 Model Tuning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Learning Tuning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916400" y="2232075"/>
            <a:ext cx="32988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(The Problem) Performance Portability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 issue in heterogeneous programming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OpenCL and CUDA experiences issues with performance portability on their kernels </a:t>
            </a:r>
            <a:endParaRPr/>
          </a:p>
        </p:txBody>
      </p:sp>
      <p:pic>
        <p:nvPicPr>
          <p:cNvPr descr="Industry_Support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5200" y="1524900"/>
            <a:ext cx="4770649" cy="26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916325" y="1524900"/>
            <a:ext cx="3298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(Advantages) OpenCL Kernel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Portability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Wide Industry Support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- Platform Model </a:t>
            </a:r>
            <a:endParaRPr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297500" y="1128300"/>
            <a:ext cx="38340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is structured by: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Queues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Kernels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Host Code: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Responsible for setting up the environment in which to run the kernel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Device Code (Kernels):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actual program that you want to run on a targeted device or range of devices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200" y="1128450"/>
            <a:ext cx="2743200" cy="16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200" y="2957988"/>
            <a:ext cx="27432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- Memory Model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201050"/>
            <a:ext cx="34032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uses the following memory types: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Global Memory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 Memory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Constant Memory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Private Memory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will map certain memories to physical hardware in the device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memory bandwidth is dependent on the type of device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uses Global and Local Memory as kernel parameters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450" y="1201050"/>
            <a:ext cx="35718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 - Execution Model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25" y="1424975"/>
            <a:ext cx="34032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OpenCL host program manages the execution of the kernels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uses Global Work Size and Local Work Size as kernel parameters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25" y="1491150"/>
            <a:ext cx="3030477" cy="33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151" y="2819800"/>
            <a:ext cx="2225925" cy="19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